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877" r:id="rId4"/>
    <p:sldMasterId id="2147486899" r:id="rId5"/>
  </p:sldMasterIdLst>
  <p:notesMasterIdLst>
    <p:notesMasterId r:id="rId107"/>
  </p:notesMasterIdLst>
  <p:handoutMasterIdLst>
    <p:handoutMasterId r:id="rId108"/>
  </p:handoutMasterIdLst>
  <p:sldIdLst>
    <p:sldId id="400" r:id="rId6"/>
    <p:sldId id="401" r:id="rId7"/>
    <p:sldId id="404" r:id="rId8"/>
    <p:sldId id="516" r:id="rId9"/>
    <p:sldId id="405" r:id="rId10"/>
    <p:sldId id="403" r:id="rId11"/>
    <p:sldId id="412" r:id="rId12"/>
    <p:sldId id="291" r:id="rId13"/>
    <p:sldId id="406" r:id="rId14"/>
    <p:sldId id="407" r:id="rId15"/>
    <p:sldId id="415" r:id="rId16"/>
    <p:sldId id="417" r:id="rId17"/>
    <p:sldId id="418" r:id="rId18"/>
    <p:sldId id="419" r:id="rId19"/>
    <p:sldId id="420" r:id="rId20"/>
    <p:sldId id="421" r:id="rId21"/>
    <p:sldId id="294" r:id="rId22"/>
    <p:sldId id="422" r:id="rId23"/>
    <p:sldId id="423" r:id="rId24"/>
    <p:sldId id="409" r:id="rId25"/>
    <p:sldId id="425" r:id="rId26"/>
    <p:sldId id="426" r:id="rId27"/>
    <p:sldId id="427" r:id="rId28"/>
    <p:sldId id="428" r:id="rId29"/>
    <p:sldId id="429" r:id="rId30"/>
    <p:sldId id="430" r:id="rId31"/>
    <p:sldId id="431" r:id="rId32"/>
    <p:sldId id="435" r:id="rId33"/>
    <p:sldId id="432" r:id="rId34"/>
    <p:sldId id="433" r:id="rId35"/>
    <p:sldId id="434" r:id="rId36"/>
    <p:sldId id="436" r:id="rId37"/>
    <p:sldId id="437" r:id="rId38"/>
    <p:sldId id="438" r:id="rId39"/>
    <p:sldId id="439" r:id="rId40"/>
    <p:sldId id="440" r:id="rId41"/>
    <p:sldId id="486" r:id="rId42"/>
    <p:sldId id="413" r:id="rId43"/>
    <p:sldId id="472" r:id="rId44"/>
    <p:sldId id="479" r:id="rId45"/>
    <p:sldId id="476" r:id="rId46"/>
    <p:sldId id="477" r:id="rId47"/>
    <p:sldId id="480" r:id="rId48"/>
    <p:sldId id="481" r:id="rId49"/>
    <p:sldId id="482" r:id="rId50"/>
    <p:sldId id="487" r:id="rId51"/>
    <p:sldId id="483" r:id="rId52"/>
    <p:sldId id="478" r:id="rId53"/>
    <p:sldId id="441" r:id="rId54"/>
    <p:sldId id="485" r:id="rId55"/>
    <p:sldId id="442" r:id="rId56"/>
    <p:sldId id="488" r:id="rId57"/>
    <p:sldId id="489" r:id="rId58"/>
    <p:sldId id="490" r:id="rId59"/>
    <p:sldId id="1992" r:id="rId60"/>
    <p:sldId id="1994" r:id="rId61"/>
    <p:sldId id="1993" r:id="rId62"/>
    <p:sldId id="1995" r:id="rId63"/>
    <p:sldId id="493" r:id="rId64"/>
    <p:sldId id="496" r:id="rId65"/>
    <p:sldId id="497" r:id="rId66"/>
    <p:sldId id="1996" r:id="rId67"/>
    <p:sldId id="491" r:id="rId68"/>
    <p:sldId id="500" r:id="rId69"/>
    <p:sldId id="501" r:id="rId70"/>
    <p:sldId id="506" r:id="rId71"/>
    <p:sldId id="505" r:id="rId72"/>
    <p:sldId id="502" r:id="rId73"/>
    <p:sldId id="414" r:id="rId74"/>
    <p:sldId id="443" r:id="rId75"/>
    <p:sldId id="444" r:id="rId76"/>
    <p:sldId id="445" r:id="rId77"/>
    <p:sldId id="446" r:id="rId78"/>
    <p:sldId id="447" r:id="rId79"/>
    <p:sldId id="448" r:id="rId80"/>
    <p:sldId id="451" r:id="rId81"/>
    <p:sldId id="449" r:id="rId82"/>
    <p:sldId id="368" r:id="rId83"/>
    <p:sldId id="471" r:id="rId84"/>
    <p:sldId id="367" r:id="rId85"/>
    <p:sldId id="384" r:id="rId86"/>
    <p:sldId id="385" r:id="rId87"/>
    <p:sldId id="386" r:id="rId88"/>
    <p:sldId id="464" r:id="rId89"/>
    <p:sldId id="465" r:id="rId90"/>
    <p:sldId id="466" r:id="rId91"/>
    <p:sldId id="470" r:id="rId92"/>
    <p:sldId id="467" r:id="rId93"/>
    <p:sldId id="468" r:id="rId94"/>
    <p:sldId id="469" r:id="rId95"/>
    <p:sldId id="509" r:id="rId96"/>
    <p:sldId id="522" r:id="rId97"/>
    <p:sldId id="523" r:id="rId98"/>
    <p:sldId id="1990" r:id="rId99"/>
    <p:sldId id="1991" r:id="rId100"/>
    <p:sldId id="1997" r:id="rId101"/>
    <p:sldId id="515" r:id="rId102"/>
    <p:sldId id="1988" r:id="rId103"/>
    <p:sldId id="1989" r:id="rId104"/>
    <p:sldId id="520" r:id="rId105"/>
    <p:sldId id="521" r:id="rId10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17FF"/>
    <a:srgbClr val="1AC604"/>
    <a:srgbClr val="000000"/>
    <a:srgbClr val="666666"/>
    <a:srgbClr val="484848"/>
    <a:srgbClr val="FFFFFF"/>
    <a:srgbClr val="D9D9D9"/>
    <a:srgbClr val="009900"/>
    <a:srgbClr val="387C2B"/>
    <a:srgbClr val="1B86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58" autoAdjust="0"/>
    <p:restoredTop sz="91753" autoAdjust="0"/>
  </p:normalViewPr>
  <p:slideViewPr>
    <p:cSldViewPr snapToGrid="0">
      <p:cViewPr varScale="1">
        <p:scale>
          <a:sx n="79" d="100"/>
          <a:sy n="79" d="100"/>
        </p:scale>
        <p:origin x="912" y="60"/>
      </p:cViewPr>
      <p:guideLst>
        <p:guide orient="horz" pos="2160"/>
        <p:guide pos="2880"/>
      </p:guideLst>
    </p:cSldViewPr>
  </p:slideViewPr>
  <p:outlineViewPr>
    <p:cViewPr>
      <p:scale>
        <a:sx n="33" d="100"/>
        <a:sy n="33" d="100"/>
      </p:scale>
      <p:origin x="0" y="-1228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932"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07"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presProps" Target="pres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0F20E8-6DD5-42A4-8FF3-F6CBD44B6577}" type="doc">
      <dgm:prSet loTypeId="urn:microsoft.com/office/officeart/2009/layout/CircleArrowProcess" loCatId="process" qsTypeId="urn:microsoft.com/office/officeart/2005/8/quickstyle/simple2" qsCatId="simple" csTypeId="urn:microsoft.com/office/officeart/2005/8/colors/colorful3" csCatId="colorful" phldr="1"/>
      <dgm:spPr/>
      <dgm:t>
        <a:bodyPr/>
        <a:lstStyle/>
        <a:p>
          <a:endParaRPr lang="en-US"/>
        </a:p>
      </dgm:t>
    </dgm:pt>
    <dgm:pt modelId="{F6DC7FCE-9E03-4238-BEEE-825FB8EB6D74}">
      <dgm:prSet phldrT="[Text]"/>
      <dgm:spPr>
        <a:xfrm>
          <a:off x="1784427" y="1249873"/>
          <a:ext cx="1241212" cy="620457"/>
        </a:xfrm>
        <a:prstGeom prst="rect">
          <a:avLst/>
        </a:prstGeom>
        <a:noFill/>
        <a:ln>
          <a:noFill/>
        </a:ln>
        <a:effectLst/>
      </dgm:spPr>
      <dgm:t>
        <a:bodyPr/>
        <a:lstStyle/>
        <a:p>
          <a:r>
            <a:rPr lang="zh-CN" alt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检索</a:t>
          </a:r>
          <a:endParaRPr 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gm:t>
    </dgm:pt>
    <dgm:pt modelId="{761EBC24-6353-44AC-8B67-DF1D0EF56D24}" type="parTrans" cxnId="{2798F864-E161-4000-A650-2DE4E8183C69}">
      <dgm:prSet/>
      <dgm:spPr/>
      <dgm:t>
        <a:bodyPr/>
        <a:lstStyle/>
        <a:p>
          <a:endParaRPr lang="en-US"/>
        </a:p>
      </dgm:t>
    </dgm:pt>
    <dgm:pt modelId="{3D1E812C-00E5-45EA-9F40-405762C3E432}" type="sibTrans" cxnId="{2798F864-E161-4000-A650-2DE4E8183C69}">
      <dgm:prSet/>
      <dgm:spPr/>
      <dgm:t>
        <a:bodyPr/>
        <a:lstStyle/>
        <a:p>
          <a:endParaRPr lang="en-US"/>
        </a:p>
      </dgm:t>
    </dgm:pt>
    <dgm:pt modelId="{225EA2A2-B0A9-4AC4-A6FF-FC5D8A988DCE}">
      <dgm:prSet phldrT="[Text]"/>
      <dgm:spPr>
        <a:xfrm>
          <a:off x="1166547" y="2540908"/>
          <a:ext cx="1241212" cy="620457"/>
        </a:xfrm>
        <a:prstGeom prst="rect">
          <a:avLst/>
        </a:prstGeom>
        <a:noFill/>
        <a:ln>
          <a:noFill/>
        </a:ln>
        <a:effectLst/>
      </dgm:spPr>
      <dgm:t>
        <a:bodyPr/>
        <a:lstStyle/>
        <a:p>
          <a:r>
            <a:rPr lang="zh-CN" alt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管理</a:t>
          </a:r>
          <a:endParaRPr 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gm:t>
    </dgm:pt>
    <dgm:pt modelId="{4A6D1D15-B3F3-4252-BF4D-AB9BEF6D3FAF}" type="parTrans" cxnId="{A5D8D8AC-A105-4C3A-8E0F-55AE1E8FBCCD}">
      <dgm:prSet/>
      <dgm:spPr/>
      <dgm:t>
        <a:bodyPr/>
        <a:lstStyle/>
        <a:p>
          <a:endParaRPr lang="en-US"/>
        </a:p>
      </dgm:t>
    </dgm:pt>
    <dgm:pt modelId="{5F6348BB-FAE2-47A0-89CB-FDEC46EB3771}" type="sibTrans" cxnId="{A5D8D8AC-A105-4C3A-8E0F-55AE1E8FBCCD}">
      <dgm:prSet/>
      <dgm:spPr/>
      <dgm:t>
        <a:bodyPr/>
        <a:lstStyle/>
        <a:p>
          <a:endParaRPr lang="en-US"/>
        </a:p>
      </dgm:t>
    </dgm:pt>
    <dgm:pt modelId="{F6E3B5D0-4F9B-419E-85AC-41C78D8BDE58}">
      <dgm:prSet phldrT="[Text]"/>
      <dgm:spPr>
        <a:xfrm>
          <a:off x="1787363" y="3833800"/>
          <a:ext cx="1241212" cy="620457"/>
        </a:xfrm>
        <a:prstGeom prst="rect">
          <a:avLst/>
        </a:prstGeom>
        <a:noFill/>
        <a:ln>
          <a:noFill/>
        </a:ln>
        <a:effectLst/>
      </dgm:spPr>
      <dgm:t>
        <a:bodyPr/>
        <a:lstStyle/>
        <a:p>
          <a:r>
            <a:rPr lang="zh-CN" alt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写作</a:t>
          </a:r>
          <a:endParaRPr lang="en-US"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gm:t>
    </dgm:pt>
    <dgm:pt modelId="{42E3258A-D4D2-4B13-95F3-89847BF25584}" type="parTrans" cxnId="{C2B7E1FA-1FF6-4B5A-83C2-F20F3213E361}">
      <dgm:prSet/>
      <dgm:spPr/>
      <dgm:t>
        <a:bodyPr/>
        <a:lstStyle/>
        <a:p>
          <a:endParaRPr lang="en-US"/>
        </a:p>
      </dgm:t>
    </dgm:pt>
    <dgm:pt modelId="{7522EA24-F4BF-4B16-B3AF-F3F3338DA6E4}" type="sibTrans" cxnId="{C2B7E1FA-1FF6-4B5A-83C2-F20F3213E361}">
      <dgm:prSet/>
      <dgm:spPr/>
      <dgm:t>
        <a:bodyPr/>
        <a:lstStyle/>
        <a:p>
          <a:endParaRPr lang="en-US"/>
        </a:p>
      </dgm:t>
    </dgm:pt>
    <dgm:pt modelId="{7369263C-B1CA-4261-A8C1-5A7C19D82CA6}" type="pres">
      <dgm:prSet presAssocID="{830F20E8-6DD5-42A4-8FF3-F6CBD44B6577}" presName="Name0" presStyleCnt="0">
        <dgm:presLayoutVars>
          <dgm:chMax val="7"/>
          <dgm:chPref val="7"/>
          <dgm:dir/>
          <dgm:animLvl val="lvl"/>
        </dgm:presLayoutVars>
      </dgm:prSet>
      <dgm:spPr/>
      <dgm:t>
        <a:bodyPr/>
        <a:lstStyle/>
        <a:p>
          <a:endParaRPr lang="en-US"/>
        </a:p>
      </dgm:t>
    </dgm:pt>
    <dgm:pt modelId="{F4BD550F-3D3D-4B8B-A667-E8A1E4B48976}" type="pres">
      <dgm:prSet presAssocID="{F6DC7FCE-9E03-4238-BEEE-825FB8EB6D74}" presName="Accent1" presStyleCnt="0"/>
      <dgm:spPr/>
    </dgm:pt>
    <dgm:pt modelId="{EB987A10-934F-4029-95A7-6EDF0FE314C2}" type="pres">
      <dgm:prSet presAssocID="{F6DC7FCE-9E03-4238-BEEE-825FB8EB6D74}" presName="Accent" presStyleLbl="node1" presStyleIdx="0" presStyleCnt="3"/>
      <dgm:spPr>
        <a:xfrm>
          <a:off x="1290710" y="443324"/>
          <a:ext cx="2233679" cy="2234019"/>
        </a:xfrm>
        <a:prstGeom prst="circularArrow">
          <a:avLst>
            <a:gd name="adj1" fmla="val 10980"/>
            <a:gd name="adj2" fmla="val 1142322"/>
            <a:gd name="adj3" fmla="val 4500000"/>
            <a:gd name="adj4" fmla="val 10800000"/>
            <a:gd name="adj5" fmla="val 12500"/>
          </a:avLst>
        </a:prstGeom>
        <a:solidFill>
          <a:schemeClr val="bg2"/>
        </a:solidFill>
        <a:ln w="17145" cap="flat" cmpd="sng" algn="ctr">
          <a:solidFill>
            <a:srgbClr val="FFFFFF">
              <a:hueOff val="0"/>
              <a:satOff val="0"/>
              <a:lumOff val="0"/>
              <a:alphaOff val="0"/>
            </a:srgbClr>
          </a:solidFill>
          <a:prstDash val="solid"/>
        </a:ln>
        <a:effectLst/>
      </dgm:spPr>
    </dgm:pt>
    <dgm:pt modelId="{501C5FAC-23E9-407D-B06F-0BAB3FA8728C}" type="pres">
      <dgm:prSet presAssocID="{F6DC7FCE-9E03-4238-BEEE-825FB8EB6D74}" presName="Parent1" presStyleLbl="revTx" presStyleIdx="0" presStyleCnt="3">
        <dgm:presLayoutVars>
          <dgm:chMax val="1"/>
          <dgm:chPref val="1"/>
          <dgm:bulletEnabled val="1"/>
        </dgm:presLayoutVars>
      </dgm:prSet>
      <dgm:spPr/>
      <dgm:t>
        <a:bodyPr/>
        <a:lstStyle/>
        <a:p>
          <a:endParaRPr lang="en-US"/>
        </a:p>
      </dgm:t>
    </dgm:pt>
    <dgm:pt modelId="{88EF2861-4AEE-4DF0-A4E1-DB57D46E175A}" type="pres">
      <dgm:prSet presAssocID="{225EA2A2-B0A9-4AC4-A6FF-FC5D8A988DCE}" presName="Accent2" presStyleCnt="0"/>
      <dgm:spPr/>
    </dgm:pt>
    <dgm:pt modelId="{BD8214CB-F2D0-49DA-9E57-3A772C43F064}" type="pres">
      <dgm:prSet presAssocID="{225EA2A2-B0A9-4AC4-A6FF-FC5D8A988DCE}" presName="Accent" presStyleLbl="node1" presStyleIdx="1" presStyleCnt="3"/>
      <dgm:spPr>
        <a:xfrm>
          <a:off x="670313" y="1726934"/>
          <a:ext cx="2233679" cy="2234019"/>
        </a:xfrm>
        <a:prstGeom prst="leftCircularArrow">
          <a:avLst>
            <a:gd name="adj1" fmla="val 10980"/>
            <a:gd name="adj2" fmla="val 1142322"/>
            <a:gd name="adj3" fmla="val 6300000"/>
            <a:gd name="adj4" fmla="val 18900000"/>
            <a:gd name="adj5" fmla="val 12500"/>
          </a:avLst>
        </a:prstGeom>
        <a:solidFill>
          <a:schemeClr val="tx1"/>
        </a:solidFill>
        <a:ln w="17145" cap="flat" cmpd="sng" algn="ctr">
          <a:solidFill>
            <a:srgbClr val="FFFFFF">
              <a:hueOff val="0"/>
              <a:satOff val="0"/>
              <a:lumOff val="0"/>
              <a:alphaOff val="0"/>
            </a:srgbClr>
          </a:solidFill>
          <a:prstDash val="solid"/>
        </a:ln>
        <a:effectLst/>
      </dgm:spPr>
    </dgm:pt>
    <dgm:pt modelId="{266F0CB2-8F15-4B70-8E17-BC02A571022A}" type="pres">
      <dgm:prSet presAssocID="{225EA2A2-B0A9-4AC4-A6FF-FC5D8A988DCE}" presName="Parent2" presStyleLbl="revTx" presStyleIdx="1" presStyleCnt="3">
        <dgm:presLayoutVars>
          <dgm:chMax val="1"/>
          <dgm:chPref val="1"/>
          <dgm:bulletEnabled val="1"/>
        </dgm:presLayoutVars>
      </dgm:prSet>
      <dgm:spPr/>
      <dgm:t>
        <a:bodyPr/>
        <a:lstStyle/>
        <a:p>
          <a:endParaRPr lang="en-US"/>
        </a:p>
      </dgm:t>
    </dgm:pt>
    <dgm:pt modelId="{BAC79F5F-3DD7-4B5C-B346-F7A3321231F4}" type="pres">
      <dgm:prSet presAssocID="{F6E3B5D0-4F9B-419E-85AC-41C78D8BDE58}" presName="Accent3" presStyleCnt="0"/>
      <dgm:spPr/>
    </dgm:pt>
    <dgm:pt modelId="{79A7EDC5-AF8F-4905-B1A7-981EBB66428B}" type="pres">
      <dgm:prSet presAssocID="{F6E3B5D0-4F9B-419E-85AC-41C78D8BDE58}" presName="Accent" presStyleLbl="node1" presStyleIdx="2" presStyleCnt="3"/>
      <dgm:spPr>
        <a:xfrm>
          <a:off x="1449689" y="3164151"/>
          <a:ext cx="1919077" cy="1919846"/>
        </a:xfrm>
        <a:prstGeom prst="blockArc">
          <a:avLst>
            <a:gd name="adj1" fmla="val 13500000"/>
            <a:gd name="adj2" fmla="val 10800000"/>
            <a:gd name="adj3" fmla="val 12740"/>
          </a:avLst>
        </a:prstGeom>
        <a:solidFill>
          <a:schemeClr val="tx2"/>
        </a:solidFill>
        <a:ln w="17145" cap="flat" cmpd="sng" algn="ctr">
          <a:solidFill>
            <a:srgbClr val="FFFFFF">
              <a:hueOff val="0"/>
              <a:satOff val="0"/>
              <a:lumOff val="0"/>
              <a:alphaOff val="0"/>
            </a:srgbClr>
          </a:solidFill>
          <a:prstDash val="solid"/>
        </a:ln>
        <a:effectLst/>
      </dgm:spPr>
    </dgm:pt>
    <dgm:pt modelId="{18B9FC16-6594-4D70-85CB-A0A1D141FDF8}" type="pres">
      <dgm:prSet presAssocID="{F6E3B5D0-4F9B-419E-85AC-41C78D8BDE58}" presName="Parent3" presStyleLbl="revTx" presStyleIdx="2" presStyleCnt="3">
        <dgm:presLayoutVars>
          <dgm:chMax val="1"/>
          <dgm:chPref val="1"/>
          <dgm:bulletEnabled val="1"/>
        </dgm:presLayoutVars>
      </dgm:prSet>
      <dgm:spPr/>
      <dgm:t>
        <a:bodyPr/>
        <a:lstStyle/>
        <a:p>
          <a:endParaRPr lang="en-US"/>
        </a:p>
      </dgm:t>
    </dgm:pt>
  </dgm:ptLst>
  <dgm:cxnLst>
    <dgm:cxn modelId="{EAD39152-CB92-4B84-9821-D73ECDC32701}" type="presOf" srcId="{F6E3B5D0-4F9B-419E-85AC-41C78D8BDE58}" destId="{18B9FC16-6594-4D70-85CB-A0A1D141FDF8}" srcOrd="0" destOrd="0" presId="urn:microsoft.com/office/officeart/2009/layout/CircleArrowProcess"/>
    <dgm:cxn modelId="{34BD5AAC-A407-46FD-B76A-F5AE1BC4F22E}" type="presOf" srcId="{F6DC7FCE-9E03-4238-BEEE-825FB8EB6D74}" destId="{501C5FAC-23E9-407D-B06F-0BAB3FA8728C}" srcOrd="0" destOrd="0" presId="urn:microsoft.com/office/officeart/2009/layout/CircleArrowProcess"/>
    <dgm:cxn modelId="{567C937F-6693-4E46-A1A0-80C015EC9955}" type="presOf" srcId="{225EA2A2-B0A9-4AC4-A6FF-FC5D8A988DCE}" destId="{266F0CB2-8F15-4B70-8E17-BC02A571022A}" srcOrd="0" destOrd="0" presId="urn:microsoft.com/office/officeart/2009/layout/CircleArrowProcess"/>
    <dgm:cxn modelId="{C2B7E1FA-1FF6-4B5A-83C2-F20F3213E361}" srcId="{830F20E8-6DD5-42A4-8FF3-F6CBD44B6577}" destId="{F6E3B5D0-4F9B-419E-85AC-41C78D8BDE58}" srcOrd="2" destOrd="0" parTransId="{42E3258A-D4D2-4B13-95F3-89847BF25584}" sibTransId="{7522EA24-F4BF-4B16-B3AF-F3F3338DA6E4}"/>
    <dgm:cxn modelId="{2798F864-E161-4000-A650-2DE4E8183C69}" srcId="{830F20E8-6DD5-42A4-8FF3-F6CBD44B6577}" destId="{F6DC7FCE-9E03-4238-BEEE-825FB8EB6D74}" srcOrd="0" destOrd="0" parTransId="{761EBC24-6353-44AC-8B67-DF1D0EF56D24}" sibTransId="{3D1E812C-00E5-45EA-9F40-405762C3E432}"/>
    <dgm:cxn modelId="{D0F6BBD6-F0EB-4686-A0C4-ED7076016FE7}" type="presOf" srcId="{830F20E8-6DD5-42A4-8FF3-F6CBD44B6577}" destId="{7369263C-B1CA-4261-A8C1-5A7C19D82CA6}" srcOrd="0" destOrd="0" presId="urn:microsoft.com/office/officeart/2009/layout/CircleArrowProcess"/>
    <dgm:cxn modelId="{A5D8D8AC-A105-4C3A-8E0F-55AE1E8FBCCD}" srcId="{830F20E8-6DD5-42A4-8FF3-F6CBD44B6577}" destId="{225EA2A2-B0A9-4AC4-A6FF-FC5D8A988DCE}" srcOrd="1" destOrd="0" parTransId="{4A6D1D15-B3F3-4252-BF4D-AB9BEF6D3FAF}" sibTransId="{5F6348BB-FAE2-47A0-89CB-FDEC46EB3771}"/>
    <dgm:cxn modelId="{52B4DB59-F88D-4E89-9FF1-A036A70D88D2}" type="presParOf" srcId="{7369263C-B1CA-4261-A8C1-5A7C19D82CA6}" destId="{F4BD550F-3D3D-4B8B-A667-E8A1E4B48976}" srcOrd="0" destOrd="0" presId="urn:microsoft.com/office/officeart/2009/layout/CircleArrowProcess"/>
    <dgm:cxn modelId="{046CF4E8-23F8-4DA2-BE41-A0DA0ED0BF82}" type="presParOf" srcId="{F4BD550F-3D3D-4B8B-A667-E8A1E4B48976}" destId="{EB987A10-934F-4029-95A7-6EDF0FE314C2}" srcOrd="0" destOrd="0" presId="urn:microsoft.com/office/officeart/2009/layout/CircleArrowProcess"/>
    <dgm:cxn modelId="{9F59202A-44A3-452C-8FA5-0D51E6896489}" type="presParOf" srcId="{7369263C-B1CA-4261-A8C1-5A7C19D82CA6}" destId="{501C5FAC-23E9-407D-B06F-0BAB3FA8728C}" srcOrd="1" destOrd="0" presId="urn:microsoft.com/office/officeart/2009/layout/CircleArrowProcess"/>
    <dgm:cxn modelId="{ADBE9855-0536-4B4A-A4D8-E701AD7434E5}" type="presParOf" srcId="{7369263C-B1CA-4261-A8C1-5A7C19D82CA6}" destId="{88EF2861-4AEE-4DF0-A4E1-DB57D46E175A}" srcOrd="2" destOrd="0" presId="urn:microsoft.com/office/officeart/2009/layout/CircleArrowProcess"/>
    <dgm:cxn modelId="{84531D0A-E901-43C6-A86B-3142CCEBC322}" type="presParOf" srcId="{88EF2861-4AEE-4DF0-A4E1-DB57D46E175A}" destId="{BD8214CB-F2D0-49DA-9E57-3A772C43F064}" srcOrd="0" destOrd="0" presId="urn:microsoft.com/office/officeart/2009/layout/CircleArrowProcess"/>
    <dgm:cxn modelId="{A24E59E8-A4E9-49A1-82AE-BE64E6FC4E2B}" type="presParOf" srcId="{7369263C-B1CA-4261-A8C1-5A7C19D82CA6}" destId="{266F0CB2-8F15-4B70-8E17-BC02A571022A}" srcOrd="3" destOrd="0" presId="urn:microsoft.com/office/officeart/2009/layout/CircleArrowProcess"/>
    <dgm:cxn modelId="{AC3247FB-6252-452D-B5D8-4A81704D7E02}" type="presParOf" srcId="{7369263C-B1CA-4261-A8C1-5A7C19D82CA6}" destId="{BAC79F5F-3DD7-4B5C-B346-F7A3321231F4}" srcOrd="4" destOrd="0" presId="urn:microsoft.com/office/officeart/2009/layout/CircleArrowProcess"/>
    <dgm:cxn modelId="{F929E8C1-DCF5-4460-8C57-C9386DC9AB00}" type="presParOf" srcId="{BAC79F5F-3DD7-4B5C-B346-F7A3321231F4}" destId="{79A7EDC5-AF8F-4905-B1A7-981EBB66428B}" srcOrd="0" destOrd="0" presId="urn:microsoft.com/office/officeart/2009/layout/CircleArrowProcess"/>
    <dgm:cxn modelId="{BD391169-196B-43B0-A09E-D236600A5B79}" type="presParOf" srcId="{7369263C-B1CA-4261-A8C1-5A7C19D82CA6}" destId="{18B9FC16-6594-4D70-85CB-A0A1D141FDF8}"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0D5F05-9DF5-4B36-8284-3F38B92601A3}" type="doc">
      <dgm:prSet loTypeId="urn:microsoft.com/office/officeart/2005/8/layout/process2" loCatId="process" qsTypeId="urn:microsoft.com/office/officeart/2005/8/quickstyle/simple5" qsCatId="simple" csTypeId="urn:microsoft.com/office/officeart/2005/8/colors/colorful4" csCatId="colorful" phldr="1"/>
      <dgm:spPr/>
    </dgm:pt>
    <dgm:pt modelId="{3752EA10-F0BA-4B69-995D-A1C245826F57}">
      <dgm:prSet phldrT="[Text]" custT="1"/>
      <dgm:spPr>
        <a:solidFill>
          <a:schemeClr val="bg2"/>
        </a:solidFill>
      </dgm:spPr>
      <dgm:t>
        <a:bodyPr/>
        <a:lstStyle/>
        <a:p>
          <a:r>
            <a:rPr lang="zh-CN" altLang="en-US" sz="1600" b="1" dirty="0">
              <a:latin typeface="微软雅黑" panose="020B0503020204020204" pitchFamily="34" charset="-122"/>
              <a:ea typeface="微软雅黑" panose="020B0503020204020204" pitchFamily="34" charset="-122"/>
            </a:rPr>
            <a:t>选择</a:t>
          </a:r>
          <a:r>
            <a:rPr lang="en-US" sz="1600" b="1" dirty="0">
              <a:latin typeface="微软雅黑" panose="020B0503020204020204" pitchFamily="34" charset="-122"/>
              <a:ea typeface="微软雅黑" panose="020B0503020204020204" pitchFamily="34" charset="-122"/>
            </a:rPr>
            <a:t>“File” </a:t>
          </a:r>
        </a:p>
      </dgm:t>
    </dgm:pt>
    <dgm:pt modelId="{7A15DB10-8CB5-42A0-912A-6F1047F2E194}" type="parTrans" cxnId="{1EBDE9A4-70D6-4626-8E4E-3455D0283002}">
      <dgm:prSet/>
      <dgm:spPr/>
      <dgm:t>
        <a:bodyPr/>
        <a:lstStyle/>
        <a:p>
          <a:endParaRPr lang="en-US"/>
        </a:p>
      </dgm:t>
    </dgm:pt>
    <dgm:pt modelId="{43E2B468-AAD5-4730-8823-D75021E7837A}" type="sibTrans" cxnId="{1EBDE9A4-70D6-4626-8E4E-3455D0283002}">
      <dgm:prSet/>
      <dgm:spPr>
        <a:solidFill>
          <a:schemeClr val="tx1">
            <a:lumMod val="50000"/>
            <a:lumOff val="50000"/>
          </a:schemeClr>
        </a:solidFill>
      </dgm:spPr>
      <dgm:t>
        <a:bodyPr/>
        <a:lstStyle/>
        <a:p>
          <a:endParaRPr lang="en-US"/>
        </a:p>
      </dgm:t>
    </dgm:pt>
    <dgm:pt modelId="{66FE299F-DC3D-49E8-A75D-332B1D0DB119}">
      <dgm:prSet phldrT="[Text]" custT="1"/>
      <dgm:spPr>
        <a:solidFill>
          <a:schemeClr val="tx1"/>
        </a:solidFill>
      </dgm:spPr>
      <dgm:t>
        <a:bodyPr/>
        <a:lstStyle/>
        <a:p>
          <a:r>
            <a:rPr lang="zh-CN" altLang="en-US" sz="1600" b="1" dirty="0">
              <a:latin typeface="微软雅黑" panose="020B0503020204020204" pitchFamily="34" charset="-122"/>
              <a:ea typeface="微软雅黑" panose="020B0503020204020204" pitchFamily="34" charset="-122"/>
            </a:rPr>
            <a:t>点击</a:t>
          </a:r>
          <a:r>
            <a:rPr lang="en-US" sz="1600" b="1" dirty="0">
              <a:latin typeface="微软雅黑" panose="020B0503020204020204" pitchFamily="34" charset="-122"/>
              <a:ea typeface="微软雅黑" panose="020B0503020204020204" pitchFamily="34" charset="-122"/>
            </a:rPr>
            <a:t>“New”</a:t>
          </a:r>
        </a:p>
      </dgm:t>
    </dgm:pt>
    <dgm:pt modelId="{A7DCFF94-AA17-4ED2-9B80-1A5E719C4A75}" type="parTrans" cxnId="{45AF11A4-F127-451A-9420-6A7004346683}">
      <dgm:prSet/>
      <dgm:spPr/>
      <dgm:t>
        <a:bodyPr/>
        <a:lstStyle/>
        <a:p>
          <a:endParaRPr lang="en-US"/>
        </a:p>
      </dgm:t>
    </dgm:pt>
    <dgm:pt modelId="{647F6D55-812E-463E-A1C8-D97760717C56}" type="sibTrans" cxnId="{45AF11A4-F127-451A-9420-6A7004346683}">
      <dgm:prSet/>
      <dgm:spPr>
        <a:solidFill>
          <a:schemeClr val="tx1">
            <a:lumMod val="50000"/>
            <a:lumOff val="50000"/>
          </a:schemeClr>
        </a:solidFill>
      </dgm:spPr>
      <dgm:t>
        <a:bodyPr/>
        <a:lstStyle/>
        <a:p>
          <a:endParaRPr lang="en-US"/>
        </a:p>
      </dgm:t>
    </dgm:pt>
    <dgm:pt modelId="{3220080B-B52C-44A6-8840-B2E0BCD5719E}">
      <dgm:prSet phldrT="[Text]" custT="1"/>
      <dgm:spPr>
        <a:solidFill>
          <a:schemeClr val="tx2"/>
        </a:solidFill>
      </dgm:spPr>
      <dgm:t>
        <a:bodyPr/>
        <a:lstStyle/>
        <a:p>
          <a:r>
            <a:rPr lang="en-US" sz="1300" b="1" dirty="0"/>
            <a:t> </a:t>
          </a:r>
          <a:r>
            <a:rPr lang="zh-CN" altLang="en-US" sz="1400" b="1" dirty="0">
              <a:latin typeface="微软雅黑" panose="020B0503020204020204" pitchFamily="34" charset="-122"/>
              <a:ea typeface="微软雅黑" panose="020B0503020204020204" pitchFamily="34" charset="-122"/>
            </a:rPr>
            <a:t>点击</a:t>
          </a:r>
          <a:r>
            <a:rPr lang="en-US" sz="1400" b="1" dirty="0">
              <a:latin typeface="微软雅黑" panose="020B0503020204020204" pitchFamily="34" charset="-122"/>
              <a:ea typeface="微软雅黑" panose="020B0503020204020204" pitchFamily="34" charset="-122"/>
            </a:rPr>
            <a:t>“New Reference Library”</a:t>
          </a:r>
        </a:p>
      </dgm:t>
    </dgm:pt>
    <dgm:pt modelId="{510A7DDF-FF15-4801-8750-F011618A7064}" type="parTrans" cxnId="{75A16669-5363-46AD-84AC-036742C65CD5}">
      <dgm:prSet/>
      <dgm:spPr/>
      <dgm:t>
        <a:bodyPr/>
        <a:lstStyle/>
        <a:p>
          <a:endParaRPr lang="en-US"/>
        </a:p>
      </dgm:t>
    </dgm:pt>
    <dgm:pt modelId="{B32DCDE8-403E-429F-A8A8-899411DFB3E5}" type="sibTrans" cxnId="{75A16669-5363-46AD-84AC-036742C65CD5}">
      <dgm:prSet/>
      <dgm:spPr/>
      <dgm:t>
        <a:bodyPr/>
        <a:lstStyle/>
        <a:p>
          <a:endParaRPr lang="en-US"/>
        </a:p>
      </dgm:t>
    </dgm:pt>
    <dgm:pt modelId="{B6F2D3A4-3AF0-43E5-8ADD-822E404E26AF}" type="pres">
      <dgm:prSet presAssocID="{2F0D5F05-9DF5-4B36-8284-3F38B92601A3}" presName="linearFlow" presStyleCnt="0">
        <dgm:presLayoutVars>
          <dgm:resizeHandles val="exact"/>
        </dgm:presLayoutVars>
      </dgm:prSet>
      <dgm:spPr/>
    </dgm:pt>
    <dgm:pt modelId="{FE747D30-033C-4251-81F4-3980E688671C}" type="pres">
      <dgm:prSet presAssocID="{3752EA10-F0BA-4B69-995D-A1C245826F57}" presName="node" presStyleLbl="node1" presStyleIdx="0" presStyleCnt="3">
        <dgm:presLayoutVars>
          <dgm:bulletEnabled val="1"/>
        </dgm:presLayoutVars>
      </dgm:prSet>
      <dgm:spPr/>
      <dgm:t>
        <a:bodyPr/>
        <a:lstStyle/>
        <a:p>
          <a:endParaRPr lang="en-US"/>
        </a:p>
      </dgm:t>
    </dgm:pt>
    <dgm:pt modelId="{8C1E756D-48FD-43C7-86A6-2E8B74B5422B}" type="pres">
      <dgm:prSet presAssocID="{43E2B468-AAD5-4730-8823-D75021E7837A}" presName="sibTrans" presStyleLbl="sibTrans2D1" presStyleIdx="0" presStyleCnt="2"/>
      <dgm:spPr/>
      <dgm:t>
        <a:bodyPr/>
        <a:lstStyle/>
        <a:p>
          <a:endParaRPr lang="en-US"/>
        </a:p>
      </dgm:t>
    </dgm:pt>
    <dgm:pt modelId="{4F0EC904-4397-4FA0-A96E-9503D559A41C}" type="pres">
      <dgm:prSet presAssocID="{43E2B468-AAD5-4730-8823-D75021E7837A}" presName="connectorText" presStyleLbl="sibTrans2D1" presStyleIdx="0" presStyleCnt="2"/>
      <dgm:spPr/>
      <dgm:t>
        <a:bodyPr/>
        <a:lstStyle/>
        <a:p>
          <a:endParaRPr lang="en-US"/>
        </a:p>
      </dgm:t>
    </dgm:pt>
    <dgm:pt modelId="{187C30F9-11B4-4277-AA96-C5F37AD65661}" type="pres">
      <dgm:prSet presAssocID="{66FE299F-DC3D-49E8-A75D-332B1D0DB119}" presName="node" presStyleLbl="node1" presStyleIdx="1" presStyleCnt="3" custLinFactNeighborY="9091">
        <dgm:presLayoutVars>
          <dgm:bulletEnabled val="1"/>
        </dgm:presLayoutVars>
      </dgm:prSet>
      <dgm:spPr/>
      <dgm:t>
        <a:bodyPr/>
        <a:lstStyle/>
        <a:p>
          <a:endParaRPr lang="en-US"/>
        </a:p>
      </dgm:t>
    </dgm:pt>
    <dgm:pt modelId="{06ED990B-4FB0-493F-A70E-CB5F2C6CF981}" type="pres">
      <dgm:prSet presAssocID="{647F6D55-812E-463E-A1C8-D97760717C56}" presName="sibTrans" presStyleLbl="sibTrans2D1" presStyleIdx="1" presStyleCnt="2"/>
      <dgm:spPr/>
      <dgm:t>
        <a:bodyPr/>
        <a:lstStyle/>
        <a:p>
          <a:endParaRPr lang="en-US"/>
        </a:p>
      </dgm:t>
    </dgm:pt>
    <dgm:pt modelId="{DAA60E0C-F507-446F-866E-BA5C140D4200}" type="pres">
      <dgm:prSet presAssocID="{647F6D55-812E-463E-A1C8-D97760717C56}" presName="connectorText" presStyleLbl="sibTrans2D1" presStyleIdx="1" presStyleCnt="2"/>
      <dgm:spPr/>
      <dgm:t>
        <a:bodyPr/>
        <a:lstStyle/>
        <a:p>
          <a:endParaRPr lang="en-US"/>
        </a:p>
      </dgm:t>
    </dgm:pt>
    <dgm:pt modelId="{6E71F333-57FB-41EF-A3F7-A2CDC4E67D3B}" type="pres">
      <dgm:prSet presAssocID="{3220080B-B52C-44A6-8840-B2E0BCD5719E}" presName="node" presStyleLbl="node1" presStyleIdx="2" presStyleCnt="3">
        <dgm:presLayoutVars>
          <dgm:bulletEnabled val="1"/>
        </dgm:presLayoutVars>
      </dgm:prSet>
      <dgm:spPr/>
      <dgm:t>
        <a:bodyPr/>
        <a:lstStyle/>
        <a:p>
          <a:endParaRPr lang="en-US"/>
        </a:p>
      </dgm:t>
    </dgm:pt>
  </dgm:ptLst>
  <dgm:cxnLst>
    <dgm:cxn modelId="{E4391524-A007-46E3-B6E3-7B911F649CC0}" type="presOf" srcId="{647F6D55-812E-463E-A1C8-D97760717C56}" destId="{06ED990B-4FB0-493F-A70E-CB5F2C6CF981}" srcOrd="0" destOrd="0" presId="urn:microsoft.com/office/officeart/2005/8/layout/process2"/>
    <dgm:cxn modelId="{3AEB110B-5ADF-4041-B8D0-535D66CBAD21}" type="presOf" srcId="{3752EA10-F0BA-4B69-995D-A1C245826F57}" destId="{FE747D30-033C-4251-81F4-3980E688671C}" srcOrd="0" destOrd="0" presId="urn:microsoft.com/office/officeart/2005/8/layout/process2"/>
    <dgm:cxn modelId="{1EBDE9A4-70D6-4626-8E4E-3455D0283002}" srcId="{2F0D5F05-9DF5-4B36-8284-3F38B92601A3}" destId="{3752EA10-F0BA-4B69-995D-A1C245826F57}" srcOrd="0" destOrd="0" parTransId="{7A15DB10-8CB5-42A0-912A-6F1047F2E194}" sibTransId="{43E2B468-AAD5-4730-8823-D75021E7837A}"/>
    <dgm:cxn modelId="{03434F1B-36AC-4001-AE83-E88A25AABEDA}" type="presOf" srcId="{43E2B468-AAD5-4730-8823-D75021E7837A}" destId="{4F0EC904-4397-4FA0-A96E-9503D559A41C}" srcOrd="1" destOrd="0" presId="urn:microsoft.com/office/officeart/2005/8/layout/process2"/>
    <dgm:cxn modelId="{45AF11A4-F127-451A-9420-6A7004346683}" srcId="{2F0D5F05-9DF5-4B36-8284-3F38B92601A3}" destId="{66FE299F-DC3D-49E8-A75D-332B1D0DB119}" srcOrd="1" destOrd="0" parTransId="{A7DCFF94-AA17-4ED2-9B80-1A5E719C4A75}" sibTransId="{647F6D55-812E-463E-A1C8-D97760717C56}"/>
    <dgm:cxn modelId="{22BAFBC2-8195-4D1D-8435-3E41667EDFA2}" type="presOf" srcId="{3220080B-B52C-44A6-8840-B2E0BCD5719E}" destId="{6E71F333-57FB-41EF-A3F7-A2CDC4E67D3B}" srcOrd="0" destOrd="0" presId="urn:microsoft.com/office/officeart/2005/8/layout/process2"/>
    <dgm:cxn modelId="{82F326FA-0DCD-4790-8B69-21B99E1E19E8}" type="presOf" srcId="{647F6D55-812E-463E-A1C8-D97760717C56}" destId="{DAA60E0C-F507-446F-866E-BA5C140D4200}" srcOrd="1" destOrd="0" presId="urn:microsoft.com/office/officeart/2005/8/layout/process2"/>
    <dgm:cxn modelId="{FDA601AF-1538-4B58-B660-7A482B00D0C2}" type="presOf" srcId="{66FE299F-DC3D-49E8-A75D-332B1D0DB119}" destId="{187C30F9-11B4-4277-AA96-C5F37AD65661}" srcOrd="0" destOrd="0" presId="urn:microsoft.com/office/officeart/2005/8/layout/process2"/>
    <dgm:cxn modelId="{75A16669-5363-46AD-84AC-036742C65CD5}" srcId="{2F0D5F05-9DF5-4B36-8284-3F38B92601A3}" destId="{3220080B-B52C-44A6-8840-B2E0BCD5719E}" srcOrd="2" destOrd="0" parTransId="{510A7DDF-FF15-4801-8750-F011618A7064}" sibTransId="{B32DCDE8-403E-429F-A8A8-899411DFB3E5}"/>
    <dgm:cxn modelId="{CCB5DD71-2B9F-4D43-876B-7C8970CB9058}" type="presOf" srcId="{2F0D5F05-9DF5-4B36-8284-3F38B92601A3}" destId="{B6F2D3A4-3AF0-43E5-8ADD-822E404E26AF}" srcOrd="0" destOrd="0" presId="urn:microsoft.com/office/officeart/2005/8/layout/process2"/>
    <dgm:cxn modelId="{087D8FAB-CACE-4038-870B-04D7467E6E65}" type="presOf" srcId="{43E2B468-AAD5-4730-8823-D75021E7837A}" destId="{8C1E756D-48FD-43C7-86A6-2E8B74B5422B}" srcOrd="0" destOrd="0" presId="urn:microsoft.com/office/officeart/2005/8/layout/process2"/>
    <dgm:cxn modelId="{DB6C2C82-03C6-4D68-BBE8-F3D8AC176C37}" type="presParOf" srcId="{B6F2D3A4-3AF0-43E5-8ADD-822E404E26AF}" destId="{FE747D30-033C-4251-81F4-3980E688671C}" srcOrd="0" destOrd="0" presId="urn:microsoft.com/office/officeart/2005/8/layout/process2"/>
    <dgm:cxn modelId="{548062D9-BA1A-4940-BDA0-85861345C06E}" type="presParOf" srcId="{B6F2D3A4-3AF0-43E5-8ADD-822E404E26AF}" destId="{8C1E756D-48FD-43C7-86A6-2E8B74B5422B}" srcOrd="1" destOrd="0" presId="urn:microsoft.com/office/officeart/2005/8/layout/process2"/>
    <dgm:cxn modelId="{2B869178-BBCB-473D-BB19-39967E1BC0A0}" type="presParOf" srcId="{8C1E756D-48FD-43C7-86A6-2E8B74B5422B}" destId="{4F0EC904-4397-4FA0-A96E-9503D559A41C}" srcOrd="0" destOrd="0" presId="urn:microsoft.com/office/officeart/2005/8/layout/process2"/>
    <dgm:cxn modelId="{9579A755-ABEC-41CB-A839-1B96346AFA97}" type="presParOf" srcId="{B6F2D3A4-3AF0-43E5-8ADD-822E404E26AF}" destId="{187C30F9-11B4-4277-AA96-C5F37AD65661}" srcOrd="2" destOrd="0" presId="urn:microsoft.com/office/officeart/2005/8/layout/process2"/>
    <dgm:cxn modelId="{43AF1410-1D81-4061-A1CE-CF37C9B9F27E}" type="presParOf" srcId="{B6F2D3A4-3AF0-43E5-8ADD-822E404E26AF}" destId="{06ED990B-4FB0-493F-A70E-CB5F2C6CF981}" srcOrd="3" destOrd="0" presId="urn:microsoft.com/office/officeart/2005/8/layout/process2"/>
    <dgm:cxn modelId="{0629D99B-10D3-47BA-AC77-D2D496C1AFA5}" type="presParOf" srcId="{06ED990B-4FB0-493F-A70E-CB5F2C6CF981}" destId="{DAA60E0C-F507-446F-866E-BA5C140D4200}" srcOrd="0" destOrd="0" presId="urn:microsoft.com/office/officeart/2005/8/layout/process2"/>
    <dgm:cxn modelId="{2DB47AEE-C051-4A1D-BA10-7B367360FF1D}" type="presParOf" srcId="{B6F2D3A4-3AF0-43E5-8ADD-822E404E26AF}" destId="{6E71F333-57FB-41EF-A3F7-A2CDC4E67D3B}" srcOrd="4"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dgm:spPr>
        <a:solidFill>
          <a:schemeClr val="bg2"/>
        </a:solidFill>
      </dgm:spPr>
      <dgm:t>
        <a:bodyPr/>
        <a:lstStyle/>
        <a:p>
          <a:r>
            <a:rPr lang="zh-CN" altLang="en-US" baseline="0" dirty="0"/>
            <a:t>选择</a:t>
          </a:r>
          <a:endParaRPr lang="en-US" altLang="zh-CN" baseline="0" dirty="0"/>
        </a:p>
        <a:p>
          <a:r>
            <a:rPr lang="en-US" altLang="zh-CN" baseline="0" dirty="0"/>
            <a:t>“References” </a:t>
          </a:r>
          <a:endParaRPr lang="en-US" dirty="0"/>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a:solidFill>
          <a:schemeClr val="bg2"/>
        </a:solidFill>
      </dgm:spPr>
      <dgm:t>
        <a:bodyPr/>
        <a:lstStyle/>
        <a:p>
          <a:endParaRPr lang="en-US"/>
        </a:p>
      </dgm:t>
    </dgm:pt>
    <dgm:pt modelId="{56E10D23-07D0-459F-9FF6-CB9ADEDDB8FF}">
      <dgm:prSet phldrT="[Text]"/>
      <dgm:spPr>
        <a:solidFill>
          <a:schemeClr val="tx1"/>
        </a:solidFill>
      </dgm:spPr>
      <dgm:t>
        <a:bodyPr/>
        <a:lstStyle/>
        <a:p>
          <a:r>
            <a:rPr lang="zh-CN" altLang="en-US" dirty="0"/>
            <a:t>点击</a:t>
          </a:r>
          <a:endParaRPr lang="en-US" dirty="0"/>
        </a:p>
        <a:p>
          <a:r>
            <a:rPr lang="en-US" dirty="0"/>
            <a:t>“Find Duplicates”</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F5843129-A815-4884-81D8-3B9A577DEB27}">
      <dgm:prSet phldrT="[Text]"/>
      <dgm:spPr>
        <a:solidFill>
          <a:schemeClr val="tx2"/>
        </a:solidFill>
      </dgm:spPr>
      <dgm:t>
        <a:bodyPr/>
        <a:lstStyle/>
        <a:p>
          <a:r>
            <a:rPr lang="zh-CN" altLang="en-US" dirty="0"/>
            <a:t>选择保留的记录</a:t>
          </a:r>
          <a:endParaRPr lang="en-US" dirty="0"/>
        </a:p>
      </dgm:t>
    </dgm:pt>
    <dgm:pt modelId="{988E95FE-4C7D-454B-B3BF-5B3BD3C26C6E}" type="parTrans" cxnId="{10458AA4-B109-4EF0-81E3-FA09B2FF9EE8}">
      <dgm:prSet/>
      <dgm:spPr/>
      <dgm:t>
        <a:bodyPr/>
        <a:lstStyle/>
        <a:p>
          <a:endParaRPr lang="en-US"/>
        </a:p>
      </dgm:t>
    </dgm:pt>
    <dgm:pt modelId="{B2FF6FF5-A8C5-4449-A311-DB89D3D82158}" type="sibTrans" cxnId="{10458AA4-B109-4EF0-81E3-FA09B2FF9EE8}">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83E6EBAA-2DC8-4020-8185-DF72C93114B8}" type="pres">
      <dgm:prSet presAssocID="{2F2686DB-C895-40C4-8652-C73025C020E0}" presName="node" presStyleLbl="node1" presStyleIdx="0" presStyleCnt="3" custScaleX="96078" custScaleY="100000">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0" presStyleCnt="2"/>
      <dgm:spPr/>
      <dgm:t>
        <a:bodyPr/>
        <a:lstStyle/>
        <a:p>
          <a:endParaRPr lang="en-US"/>
        </a:p>
      </dgm:t>
    </dgm:pt>
    <dgm:pt modelId="{D6E1BA44-6EAF-4295-9A01-3DE833EBF9D9}" type="pres">
      <dgm:prSet presAssocID="{6722E077-03EC-4E78-BA05-18585D5FB98F}" presName="connectorText" presStyleLbl="sibTrans2D1" presStyleIdx="0" presStyleCnt="2"/>
      <dgm:spPr/>
      <dgm:t>
        <a:bodyPr/>
        <a:lstStyle/>
        <a:p>
          <a:endParaRPr lang="en-US"/>
        </a:p>
      </dgm:t>
    </dgm:pt>
    <dgm:pt modelId="{9E2FE823-1127-4F57-8AC0-E06557DEA658}" type="pres">
      <dgm:prSet presAssocID="{56E10D23-07D0-459F-9FF6-CB9ADEDDB8FF}" presName="node" presStyleLbl="node1" presStyleIdx="1" presStyleCnt="3">
        <dgm:presLayoutVars>
          <dgm:bulletEnabled val="1"/>
        </dgm:presLayoutVars>
      </dgm:prSet>
      <dgm:spPr/>
      <dgm:t>
        <a:bodyPr/>
        <a:lstStyle/>
        <a:p>
          <a:endParaRPr lang="en-US"/>
        </a:p>
      </dgm:t>
    </dgm:pt>
    <dgm:pt modelId="{2A9A170D-099D-45F7-AA83-1AC577425F62}" type="pres">
      <dgm:prSet presAssocID="{53AE2079-D145-4397-BD56-462873506D3E}" presName="sibTrans" presStyleLbl="sibTrans2D1" presStyleIdx="1" presStyleCnt="2"/>
      <dgm:spPr/>
      <dgm:t>
        <a:bodyPr/>
        <a:lstStyle/>
        <a:p>
          <a:endParaRPr lang="en-US"/>
        </a:p>
      </dgm:t>
    </dgm:pt>
    <dgm:pt modelId="{35293CCF-6FAA-4CBC-8313-08F12246AC1B}" type="pres">
      <dgm:prSet presAssocID="{53AE2079-D145-4397-BD56-462873506D3E}" presName="connectorText" presStyleLbl="sibTrans2D1" presStyleIdx="1" presStyleCnt="2"/>
      <dgm:spPr/>
      <dgm:t>
        <a:bodyPr/>
        <a:lstStyle/>
        <a:p>
          <a:endParaRPr lang="en-US"/>
        </a:p>
      </dgm:t>
    </dgm:pt>
    <dgm:pt modelId="{0038744F-3A99-4E5C-9E83-B7796481504B}" type="pres">
      <dgm:prSet presAssocID="{F5843129-A815-4884-81D8-3B9A577DEB27}" presName="node" presStyleLbl="node1" presStyleIdx="2" presStyleCnt="3">
        <dgm:presLayoutVars>
          <dgm:bulletEnabled val="1"/>
        </dgm:presLayoutVars>
      </dgm:prSet>
      <dgm:spPr/>
      <dgm:t>
        <a:bodyPr/>
        <a:lstStyle/>
        <a:p>
          <a:endParaRPr lang="en-US"/>
        </a:p>
      </dgm:t>
    </dgm:pt>
  </dgm:ptLst>
  <dgm:cxnLst>
    <dgm:cxn modelId="{1265FA1E-DA4C-483D-9F23-2DE9A4EB9B85}" srcId="{05C23894-4206-4DB1-A2FA-58A6F52E82FD}" destId="{2F2686DB-C895-40C4-8652-C73025C020E0}" srcOrd="0" destOrd="0" parTransId="{038F53F4-8626-4777-B8A4-48C81D375117}" sibTransId="{6722E077-03EC-4E78-BA05-18585D5FB98F}"/>
    <dgm:cxn modelId="{6F9DB64B-9D99-4A9E-90F1-23C59D463DA0}" type="presOf" srcId="{53AE2079-D145-4397-BD56-462873506D3E}" destId="{2A9A170D-099D-45F7-AA83-1AC577425F62}" srcOrd="0" destOrd="0" presId="urn:microsoft.com/office/officeart/2005/8/layout/process1"/>
    <dgm:cxn modelId="{68515F14-4233-4C86-9469-20FC18201297}" type="presOf" srcId="{F5843129-A815-4884-81D8-3B9A577DEB27}" destId="{0038744F-3A99-4E5C-9E83-B7796481504B}" srcOrd="0" destOrd="0" presId="urn:microsoft.com/office/officeart/2005/8/layout/process1"/>
    <dgm:cxn modelId="{557A39BB-BCB0-4848-9D09-40DCF937D5AF}" type="presOf" srcId="{53AE2079-D145-4397-BD56-462873506D3E}" destId="{35293CCF-6FAA-4CBC-8313-08F12246AC1B}" srcOrd="1" destOrd="0" presId="urn:microsoft.com/office/officeart/2005/8/layout/process1"/>
    <dgm:cxn modelId="{2E2AEDD7-5BFE-4BC3-9079-70F24B472614}" type="presOf" srcId="{05C23894-4206-4DB1-A2FA-58A6F52E82FD}" destId="{5BDE8B34-E081-4E04-BB3B-D1E08D6C7BA5}" srcOrd="0" destOrd="0" presId="urn:microsoft.com/office/officeart/2005/8/layout/process1"/>
    <dgm:cxn modelId="{4E9CC542-A29D-473F-9494-A42FB0C6FB5E}" type="presOf" srcId="{56E10D23-07D0-459F-9FF6-CB9ADEDDB8FF}" destId="{9E2FE823-1127-4F57-8AC0-E06557DEA658}" srcOrd="0" destOrd="0" presId="urn:microsoft.com/office/officeart/2005/8/layout/process1"/>
    <dgm:cxn modelId="{51145093-53A1-4297-81AE-2B409FFFDB79}" type="presOf" srcId="{6722E077-03EC-4E78-BA05-18585D5FB98F}" destId="{D6E1BA44-6EAF-4295-9A01-3DE833EBF9D9}" srcOrd="1" destOrd="0" presId="urn:microsoft.com/office/officeart/2005/8/layout/process1"/>
    <dgm:cxn modelId="{40B9B11C-61DC-4DF8-9D31-0A79AFAD6A70}" type="presOf" srcId="{6722E077-03EC-4E78-BA05-18585D5FB98F}" destId="{590BD1BE-D7E4-4AB5-9B2A-7D84CDB578AA}" srcOrd="0" destOrd="0" presId="urn:microsoft.com/office/officeart/2005/8/layout/process1"/>
    <dgm:cxn modelId="{936683F4-CEC4-405F-A250-DEC16197419B}" type="presOf" srcId="{2F2686DB-C895-40C4-8652-C73025C020E0}" destId="{83E6EBAA-2DC8-4020-8185-DF72C93114B8}" srcOrd="0" destOrd="0" presId="urn:microsoft.com/office/officeart/2005/8/layout/process1"/>
    <dgm:cxn modelId="{10458AA4-B109-4EF0-81E3-FA09B2FF9EE8}" srcId="{05C23894-4206-4DB1-A2FA-58A6F52E82FD}" destId="{F5843129-A815-4884-81D8-3B9A577DEB27}" srcOrd="2" destOrd="0" parTransId="{988E95FE-4C7D-454B-B3BF-5B3BD3C26C6E}" sibTransId="{B2FF6FF5-A8C5-4449-A311-DB89D3D82158}"/>
    <dgm:cxn modelId="{678A4492-7199-4A49-91CE-6BC65D263681}" srcId="{05C23894-4206-4DB1-A2FA-58A6F52E82FD}" destId="{56E10D23-07D0-459F-9FF6-CB9ADEDDB8FF}" srcOrd="1" destOrd="0" parTransId="{9C4EB39C-99D1-4DB3-BBB3-63509B82B840}" sibTransId="{53AE2079-D145-4397-BD56-462873506D3E}"/>
    <dgm:cxn modelId="{4FAF8B53-9D02-4EAB-A3FD-5116629527BE}" type="presParOf" srcId="{5BDE8B34-E081-4E04-BB3B-D1E08D6C7BA5}" destId="{83E6EBAA-2DC8-4020-8185-DF72C93114B8}" srcOrd="0" destOrd="0" presId="urn:microsoft.com/office/officeart/2005/8/layout/process1"/>
    <dgm:cxn modelId="{47F36091-7766-4CD9-B13C-E294C1B6092C}" type="presParOf" srcId="{5BDE8B34-E081-4E04-BB3B-D1E08D6C7BA5}" destId="{590BD1BE-D7E4-4AB5-9B2A-7D84CDB578AA}" srcOrd="1" destOrd="0" presId="urn:microsoft.com/office/officeart/2005/8/layout/process1"/>
    <dgm:cxn modelId="{281E47E7-9BE9-4851-939A-E7FC31343E8A}" type="presParOf" srcId="{590BD1BE-D7E4-4AB5-9B2A-7D84CDB578AA}" destId="{D6E1BA44-6EAF-4295-9A01-3DE833EBF9D9}" srcOrd="0" destOrd="0" presId="urn:microsoft.com/office/officeart/2005/8/layout/process1"/>
    <dgm:cxn modelId="{BD2583EB-5B75-45B5-B54D-F560D229CC1E}" type="presParOf" srcId="{5BDE8B34-E081-4E04-BB3B-D1E08D6C7BA5}" destId="{9E2FE823-1127-4F57-8AC0-E06557DEA658}" srcOrd="2" destOrd="0" presId="urn:microsoft.com/office/officeart/2005/8/layout/process1"/>
    <dgm:cxn modelId="{234E4F28-237C-49BD-A0FD-ECB6C0CCC6DD}" type="presParOf" srcId="{5BDE8B34-E081-4E04-BB3B-D1E08D6C7BA5}" destId="{2A9A170D-099D-45F7-AA83-1AC577425F62}" srcOrd="3" destOrd="0" presId="urn:microsoft.com/office/officeart/2005/8/layout/process1"/>
    <dgm:cxn modelId="{B70D2F41-074A-4B7F-8BD3-6C0F659C7CA2}" type="presParOf" srcId="{2A9A170D-099D-45F7-AA83-1AC577425F62}" destId="{35293CCF-6FAA-4CBC-8313-08F12246AC1B}" srcOrd="0" destOrd="0" presId="urn:microsoft.com/office/officeart/2005/8/layout/process1"/>
    <dgm:cxn modelId="{58211D91-6BC0-4FB2-8E95-D77CDCCE1EE3}" type="presParOf" srcId="{5BDE8B34-E081-4E04-BB3B-D1E08D6C7BA5}" destId="{0038744F-3A99-4E5C-9E83-B7796481504B}"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custT="1"/>
      <dgm:spPr/>
      <dgm:t>
        <a:bodyPr/>
        <a:lstStyle/>
        <a:p>
          <a:r>
            <a:rPr lang="zh-CN" altLang="en-US" sz="1600" baseline="0" dirty="0">
              <a:latin typeface="微软雅黑" panose="020B0503020204020204" pitchFamily="34" charset="-122"/>
              <a:ea typeface="微软雅黑" panose="020B0503020204020204" pitchFamily="34" charset="-122"/>
            </a:rPr>
            <a:t>选择</a:t>
          </a:r>
          <a:endParaRPr lang="en-US" altLang="zh-CN" sz="1600" baseline="0" dirty="0">
            <a:latin typeface="微软雅黑" panose="020B0503020204020204" pitchFamily="34" charset="-122"/>
            <a:ea typeface="微软雅黑" panose="020B0503020204020204" pitchFamily="34" charset="-122"/>
          </a:endParaRPr>
        </a:p>
        <a:p>
          <a:r>
            <a:rPr lang="en-US" altLang="zh-CN" sz="1600" baseline="0" dirty="0">
              <a:latin typeface="微软雅黑" panose="020B0503020204020204" pitchFamily="34" charset="-122"/>
              <a:ea typeface="微软雅黑" panose="020B0503020204020204" pitchFamily="34" charset="-122"/>
            </a:rPr>
            <a:t>“Groups” tab</a:t>
          </a:r>
          <a:endParaRPr lang="en-US" sz="1600" dirty="0">
            <a:latin typeface="微软雅黑" panose="020B0503020204020204" pitchFamily="34" charset="-122"/>
            <a:ea typeface="微软雅黑" panose="020B0503020204020204" pitchFamily="34" charset="-122"/>
          </a:endParaRPr>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dgm:t>
        <a:bodyPr/>
        <a:lstStyle/>
        <a:p>
          <a:endParaRPr lang="en-US"/>
        </a:p>
      </dgm:t>
    </dgm:pt>
    <dgm:pt modelId="{56E10D23-07D0-459F-9FF6-CB9ADEDDB8FF}">
      <dgm:prSet phldrT="[Text]" custT="1"/>
      <dgm:spPr/>
      <dgm:t>
        <a:bodyPr/>
        <a:lstStyle/>
        <a:p>
          <a:r>
            <a:rPr lang="zh-CN" altLang="en-US" sz="1600" baseline="0" dirty="0">
              <a:latin typeface="微软雅黑" panose="020B0503020204020204" pitchFamily="34" charset="-122"/>
              <a:ea typeface="微软雅黑" panose="020B0503020204020204" pitchFamily="34" charset="-122"/>
            </a:rPr>
            <a:t>点击</a:t>
          </a:r>
          <a:endParaRPr lang="en-US" sz="1600" baseline="0" dirty="0">
            <a:latin typeface="微软雅黑" panose="020B0503020204020204" pitchFamily="34" charset="-122"/>
            <a:ea typeface="微软雅黑" panose="020B0503020204020204" pitchFamily="34" charset="-122"/>
          </a:endParaRPr>
        </a:p>
        <a:p>
          <a:r>
            <a:rPr lang="en-US" sz="1600" baseline="0" dirty="0">
              <a:latin typeface="微软雅黑" panose="020B0503020204020204" pitchFamily="34" charset="-122"/>
              <a:ea typeface="微软雅黑" panose="020B0503020204020204" pitchFamily="34" charset="-122"/>
            </a:rPr>
            <a:t>“Create Group”</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83E6EBAA-2DC8-4020-8185-DF72C93114B8}" type="pres">
      <dgm:prSet presAssocID="{2F2686DB-C895-40C4-8652-C73025C020E0}" presName="node" presStyleLbl="node1" presStyleIdx="0" presStyleCnt="2" custScaleX="96078" custScaleY="100000" custLinFactNeighborX="-491">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0" presStyleCnt="1"/>
      <dgm:spPr/>
      <dgm:t>
        <a:bodyPr/>
        <a:lstStyle/>
        <a:p>
          <a:endParaRPr lang="en-US"/>
        </a:p>
      </dgm:t>
    </dgm:pt>
    <dgm:pt modelId="{D6E1BA44-6EAF-4295-9A01-3DE833EBF9D9}" type="pres">
      <dgm:prSet presAssocID="{6722E077-03EC-4E78-BA05-18585D5FB98F}" presName="connectorText" presStyleLbl="sibTrans2D1" presStyleIdx="0" presStyleCnt="1"/>
      <dgm:spPr/>
      <dgm:t>
        <a:bodyPr/>
        <a:lstStyle/>
        <a:p>
          <a:endParaRPr lang="en-US"/>
        </a:p>
      </dgm:t>
    </dgm:pt>
    <dgm:pt modelId="{9E2FE823-1127-4F57-8AC0-E06557DEA658}" type="pres">
      <dgm:prSet presAssocID="{56E10D23-07D0-459F-9FF6-CB9ADEDDB8FF}" presName="node" presStyleLbl="node1" presStyleIdx="1" presStyleCnt="2">
        <dgm:presLayoutVars>
          <dgm:bulletEnabled val="1"/>
        </dgm:presLayoutVars>
      </dgm:prSet>
      <dgm:spPr/>
      <dgm:t>
        <a:bodyPr/>
        <a:lstStyle/>
        <a:p>
          <a:endParaRPr lang="en-US"/>
        </a:p>
      </dgm:t>
    </dgm:pt>
  </dgm:ptLst>
  <dgm:cxnLst>
    <dgm:cxn modelId="{90A6F930-B094-499A-9961-4F8ECACBADED}" type="presOf" srcId="{56E10D23-07D0-459F-9FF6-CB9ADEDDB8FF}" destId="{9E2FE823-1127-4F57-8AC0-E06557DEA658}" srcOrd="0" destOrd="0" presId="urn:microsoft.com/office/officeart/2005/8/layout/process1"/>
    <dgm:cxn modelId="{B7FBE210-DB0E-4762-860C-0103C9D1BBFC}" type="presOf" srcId="{6722E077-03EC-4E78-BA05-18585D5FB98F}" destId="{590BD1BE-D7E4-4AB5-9B2A-7D84CDB578AA}" srcOrd="0" destOrd="0" presId="urn:microsoft.com/office/officeart/2005/8/layout/process1"/>
    <dgm:cxn modelId="{678A4492-7199-4A49-91CE-6BC65D263681}" srcId="{05C23894-4206-4DB1-A2FA-58A6F52E82FD}" destId="{56E10D23-07D0-459F-9FF6-CB9ADEDDB8FF}" srcOrd="1" destOrd="0" parTransId="{9C4EB39C-99D1-4DB3-BBB3-63509B82B840}" sibTransId="{53AE2079-D145-4397-BD56-462873506D3E}"/>
    <dgm:cxn modelId="{1265FA1E-DA4C-483D-9F23-2DE9A4EB9B85}" srcId="{05C23894-4206-4DB1-A2FA-58A6F52E82FD}" destId="{2F2686DB-C895-40C4-8652-C73025C020E0}" srcOrd="0" destOrd="0" parTransId="{038F53F4-8626-4777-B8A4-48C81D375117}" sibTransId="{6722E077-03EC-4E78-BA05-18585D5FB98F}"/>
    <dgm:cxn modelId="{08653645-36C9-49EA-9D1C-100CAA500200}" type="presOf" srcId="{05C23894-4206-4DB1-A2FA-58A6F52E82FD}" destId="{5BDE8B34-E081-4E04-BB3B-D1E08D6C7BA5}" srcOrd="0" destOrd="0" presId="urn:microsoft.com/office/officeart/2005/8/layout/process1"/>
    <dgm:cxn modelId="{864EBA03-D3BD-4858-AE61-E5F8AD912E8A}" type="presOf" srcId="{6722E077-03EC-4E78-BA05-18585D5FB98F}" destId="{D6E1BA44-6EAF-4295-9A01-3DE833EBF9D9}" srcOrd="1" destOrd="0" presId="urn:microsoft.com/office/officeart/2005/8/layout/process1"/>
    <dgm:cxn modelId="{3ACFDF73-F5A8-4CD8-9D1A-8BCA61BBF248}" type="presOf" srcId="{2F2686DB-C895-40C4-8652-C73025C020E0}" destId="{83E6EBAA-2DC8-4020-8185-DF72C93114B8}" srcOrd="0" destOrd="0" presId="urn:microsoft.com/office/officeart/2005/8/layout/process1"/>
    <dgm:cxn modelId="{095B696B-B74B-469C-AB9E-5F3CF312D135}" type="presParOf" srcId="{5BDE8B34-E081-4E04-BB3B-D1E08D6C7BA5}" destId="{83E6EBAA-2DC8-4020-8185-DF72C93114B8}" srcOrd="0" destOrd="0" presId="urn:microsoft.com/office/officeart/2005/8/layout/process1"/>
    <dgm:cxn modelId="{3D4C05E0-49E3-4BB5-BDD1-13EA0DDDDE64}" type="presParOf" srcId="{5BDE8B34-E081-4E04-BB3B-D1E08D6C7BA5}" destId="{590BD1BE-D7E4-4AB5-9B2A-7D84CDB578AA}" srcOrd="1" destOrd="0" presId="urn:microsoft.com/office/officeart/2005/8/layout/process1"/>
    <dgm:cxn modelId="{FDA62205-AB06-43B9-B9D8-80D9CCBC14A3}" type="presParOf" srcId="{590BD1BE-D7E4-4AB5-9B2A-7D84CDB578AA}" destId="{D6E1BA44-6EAF-4295-9A01-3DE833EBF9D9}" srcOrd="0" destOrd="0" presId="urn:microsoft.com/office/officeart/2005/8/layout/process1"/>
    <dgm:cxn modelId="{49E69FB0-53E3-4EA5-9B57-CF115D0987E3}" type="presParOf" srcId="{5BDE8B34-E081-4E04-BB3B-D1E08D6C7BA5}" destId="{9E2FE823-1127-4F57-8AC0-E06557DEA65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custT="1"/>
      <dgm:spPr/>
      <dgm:t>
        <a:bodyPr/>
        <a:lstStyle/>
        <a:p>
          <a:r>
            <a:rPr lang="zh-CN" altLang="en-US" sz="1800" baseline="0" dirty="0"/>
            <a:t>选择</a:t>
          </a:r>
          <a:endParaRPr lang="en-US" altLang="zh-CN" sz="1800" baseline="0" dirty="0"/>
        </a:p>
        <a:p>
          <a:r>
            <a:rPr lang="en-US" altLang="zh-CN" sz="1800" baseline="0" dirty="0"/>
            <a:t>“Groups” </a:t>
          </a:r>
          <a:endParaRPr lang="en-US" sz="1800" dirty="0"/>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dgm:t>
        <a:bodyPr/>
        <a:lstStyle/>
        <a:p>
          <a:endParaRPr lang="en-US"/>
        </a:p>
      </dgm:t>
    </dgm:pt>
    <dgm:pt modelId="{56E10D23-07D0-459F-9FF6-CB9ADEDDB8FF}">
      <dgm:prSet phldrT="[Text]" custT="1"/>
      <dgm:spPr/>
      <dgm:t>
        <a:bodyPr/>
        <a:lstStyle/>
        <a:p>
          <a:r>
            <a:rPr lang="zh-CN" altLang="en-US" sz="1800" dirty="0"/>
            <a:t>点击</a:t>
          </a:r>
          <a:endParaRPr lang="en-US" sz="1800" dirty="0"/>
        </a:p>
        <a:p>
          <a:r>
            <a:rPr lang="en-US" sz="1800" dirty="0"/>
            <a:t>“Create S</a:t>
          </a:r>
          <a:r>
            <a:rPr lang="en-US" altLang="zh-CN" sz="1800" dirty="0"/>
            <a:t>mart </a:t>
          </a:r>
          <a:r>
            <a:rPr lang="en-US" sz="1800" dirty="0"/>
            <a:t>Group”</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83E6EBAA-2DC8-4020-8185-DF72C93114B8}" type="pres">
      <dgm:prSet presAssocID="{2F2686DB-C895-40C4-8652-C73025C020E0}" presName="node" presStyleLbl="node1" presStyleIdx="0" presStyleCnt="2" custScaleX="96078" custScaleY="100000" custLinFactNeighborX="-491">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0" presStyleCnt="1"/>
      <dgm:spPr/>
      <dgm:t>
        <a:bodyPr/>
        <a:lstStyle/>
        <a:p>
          <a:endParaRPr lang="en-US"/>
        </a:p>
      </dgm:t>
    </dgm:pt>
    <dgm:pt modelId="{D6E1BA44-6EAF-4295-9A01-3DE833EBF9D9}" type="pres">
      <dgm:prSet presAssocID="{6722E077-03EC-4E78-BA05-18585D5FB98F}" presName="connectorText" presStyleLbl="sibTrans2D1" presStyleIdx="0" presStyleCnt="1"/>
      <dgm:spPr/>
      <dgm:t>
        <a:bodyPr/>
        <a:lstStyle/>
        <a:p>
          <a:endParaRPr lang="en-US"/>
        </a:p>
      </dgm:t>
    </dgm:pt>
    <dgm:pt modelId="{9E2FE823-1127-4F57-8AC0-E06557DEA658}" type="pres">
      <dgm:prSet presAssocID="{56E10D23-07D0-459F-9FF6-CB9ADEDDB8FF}" presName="node" presStyleLbl="node1" presStyleIdx="1" presStyleCnt="2">
        <dgm:presLayoutVars>
          <dgm:bulletEnabled val="1"/>
        </dgm:presLayoutVars>
      </dgm:prSet>
      <dgm:spPr/>
      <dgm:t>
        <a:bodyPr/>
        <a:lstStyle/>
        <a:p>
          <a:endParaRPr lang="en-US"/>
        </a:p>
      </dgm:t>
    </dgm:pt>
  </dgm:ptLst>
  <dgm:cxnLst>
    <dgm:cxn modelId="{A7CE11A5-630D-4BDA-8831-C983636F291B}" type="presOf" srcId="{6722E077-03EC-4E78-BA05-18585D5FB98F}" destId="{590BD1BE-D7E4-4AB5-9B2A-7D84CDB578AA}" srcOrd="0" destOrd="0" presId="urn:microsoft.com/office/officeart/2005/8/layout/process1"/>
    <dgm:cxn modelId="{EC3D8B0C-59CB-45AE-957E-C199FBD0CCDD}" type="presOf" srcId="{2F2686DB-C895-40C4-8652-C73025C020E0}" destId="{83E6EBAA-2DC8-4020-8185-DF72C93114B8}" srcOrd="0" destOrd="0" presId="urn:microsoft.com/office/officeart/2005/8/layout/process1"/>
    <dgm:cxn modelId="{FC9C9CE4-63BC-437A-98B2-94DC3E8E7684}" type="presOf" srcId="{56E10D23-07D0-459F-9FF6-CB9ADEDDB8FF}" destId="{9E2FE823-1127-4F57-8AC0-E06557DEA658}" srcOrd="0" destOrd="0" presId="urn:microsoft.com/office/officeart/2005/8/layout/process1"/>
    <dgm:cxn modelId="{3B1CC09C-D587-4867-9D30-5FC8F5B81D4C}" type="presOf" srcId="{6722E077-03EC-4E78-BA05-18585D5FB98F}" destId="{D6E1BA44-6EAF-4295-9A01-3DE833EBF9D9}" srcOrd="1" destOrd="0" presId="urn:microsoft.com/office/officeart/2005/8/layout/process1"/>
    <dgm:cxn modelId="{1265FA1E-DA4C-483D-9F23-2DE9A4EB9B85}" srcId="{05C23894-4206-4DB1-A2FA-58A6F52E82FD}" destId="{2F2686DB-C895-40C4-8652-C73025C020E0}" srcOrd="0" destOrd="0" parTransId="{038F53F4-8626-4777-B8A4-48C81D375117}" sibTransId="{6722E077-03EC-4E78-BA05-18585D5FB98F}"/>
    <dgm:cxn modelId="{7C71532B-51BE-441D-A070-8097E162A368}" type="presOf" srcId="{05C23894-4206-4DB1-A2FA-58A6F52E82FD}" destId="{5BDE8B34-E081-4E04-BB3B-D1E08D6C7BA5}" srcOrd="0" destOrd="0" presId="urn:microsoft.com/office/officeart/2005/8/layout/process1"/>
    <dgm:cxn modelId="{678A4492-7199-4A49-91CE-6BC65D263681}" srcId="{05C23894-4206-4DB1-A2FA-58A6F52E82FD}" destId="{56E10D23-07D0-459F-9FF6-CB9ADEDDB8FF}" srcOrd="1" destOrd="0" parTransId="{9C4EB39C-99D1-4DB3-BBB3-63509B82B840}" sibTransId="{53AE2079-D145-4397-BD56-462873506D3E}"/>
    <dgm:cxn modelId="{A7DF6363-6B78-480E-89B8-E57FACDD1F7F}" type="presParOf" srcId="{5BDE8B34-E081-4E04-BB3B-D1E08D6C7BA5}" destId="{83E6EBAA-2DC8-4020-8185-DF72C93114B8}" srcOrd="0" destOrd="0" presId="urn:microsoft.com/office/officeart/2005/8/layout/process1"/>
    <dgm:cxn modelId="{EAF1998C-5DF0-4C7E-BFAB-E6BE8027D9CB}" type="presParOf" srcId="{5BDE8B34-E081-4E04-BB3B-D1E08D6C7BA5}" destId="{590BD1BE-D7E4-4AB5-9B2A-7D84CDB578AA}" srcOrd="1" destOrd="0" presId="urn:microsoft.com/office/officeart/2005/8/layout/process1"/>
    <dgm:cxn modelId="{9DA13115-BDD2-4707-B271-1CEF99B6354A}" type="presParOf" srcId="{590BD1BE-D7E4-4AB5-9B2A-7D84CDB578AA}" destId="{D6E1BA44-6EAF-4295-9A01-3DE833EBF9D9}" srcOrd="0" destOrd="0" presId="urn:microsoft.com/office/officeart/2005/8/layout/process1"/>
    <dgm:cxn modelId="{A21B5D87-851C-476F-AFBA-92ACEC8A8C89}" type="presParOf" srcId="{5BDE8B34-E081-4E04-BB3B-D1E08D6C7BA5}" destId="{9E2FE823-1127-4F57-8AC0-E06557DEA65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custT="1"/>
      <dgm:spPr/>
      <dgm:t>
        <a:bodyPr/>
        <a:lstStyle/>
        <a:p>
          <a:r>
            <a:rPr lang="zh-CN" altLang="en-US" sz="1600" baseline="0" dirty="0"/>
            <a:t>选择</a:t>
          </a:r>
          <a:endParaRPr lang="en-US" altLang="zh-CN" sz="1600" baseline="0" dirty="0"/>
        </a:p>
        <a:p>
          <a:r>
            <a:rPr lang="en-US" altLang="zh-CN" sz="1600" baseline="0" dirty="0"/>
            <a:t>“Group” </a:t>
          </a:r>
          <a:endParaRPr lang="en-US" sz="1600" dirty="0"/>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dgm:t>
        <a:bodyPr/>
        <a:lstStyle/>
        <a:p>
          <a:endParaRPr lang="en-US"/>
        </a:p>
      </dgm:t>
    </dgm:pt>
    <dgm:pt modelId="{56E10D23-07D0-459F-9FF6-CB9ADEDDB8FF}">
      <dgm:prSet phldrT="[Text]" custT="1"/>
      <dgm:spPr/>
      <dgm:t>
        <a:bodyPr/>
        <a:lstStyle/>
        <a:p>
          <a:r>
            <a:rPr lang="zh-CN" altLang="en-US" sz="1600" dirty="0"/>
            <a:t>点击</a:t>
          </a:r>
          <a:r>
            <a:rPr lang="en-US" sz="1600" dirty="0"/>
            <a:t> “Create from Groups”</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83E6EBAA-2DC8-4020-8185-DF72C93114B8}" type="pres">
      <dgm:prSet presAssocID="{2F2686DB-C895-40C4-8652-C73025C020E0}" presName="node" presStyleLbl="node1" presStyleIdx="0" presStyleCnt="2" custScaleX="96078" custScaleY="100000" custLinFactNeighborX="-491">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0" presStyleCnt="1"/>
      <dgm:spPr/>
      <dgm:t>
        <a:bodyPr/>
        <a:lstStyle/>
        <a:p>
          <a:endParaRPr lang="en-US"/>
        </a:p>
      </dgm:t>
    </dgm:pt>
    <dgm:pt modelId="{D6E1BA44-6EAF-4295-9A01-3DE833EBF9D9}" type="pres">
      <dgm:prSet presAssocID="{6722E077-03EC-4E78-BA05-18585D5FB98F}" presName="connectorText" presStyleLbl="sibTrans2D1" presStyleIdx="0" presStyleCnt="1"/>
      <dgm:spPr/>
      <dgm:t>
        <a:bodyPr/>
        <a:lstStyle/>
        <a:p>
          <a:endParaRPr lang="en-US"/>
        </a:p>
      </dgm:t>
    </dgm:pt>
    <dgm:pt modelId="{9E2FE823-1127-4F57-8AC0-E06557DEA658}" type="pres">
      <dgm:prSet presAssocID="{56E10D23-07D0-459F-9FF6-CB9ADEDDB8FF}" presName="node" presStyleLbl="node1" presStyleIdx="1" presStyleCnt="2">
        <dgm:presLayoutVars>
          <dgm:bulletEnabled val="1"/>
        </dgm:presLayoutVars>
      </dgm:prSet>
      <dgm:spPr/>
      <dgm:t>
        <a:bodyPr/>
        <a:lstStyle/>
        <a:p>
          <a:endParaRPr lang="en-US"/>
        </a:p>
      </dgm:t>
    </dgm:pt>
  </dgm:ptLst>
  <dgm:cxnLst>
    <dgm:cxn modelId="{AEBA780A-C618-4562-A63D-31184960F25C}" type="presOf" srcId="{05C23894-4206-4DB1-A2FA-58A6F52E82FD}" destId="{5BDE8B34-E081-4E04-BB3B-D1E08D6C7BA5}" srcOrd="0" destOrd="0" presId="urn:microsoft.com/office/officeart/2005/8/layout/process1"/>
    <dgm:cxn modelId="{E0239BEE-4C07-45AC-9473-E45827D9A198}" type="presOf" srcId="{6722E077-03EC-4E78-BA05-18585D5FB98F}" destId="{D6E1BA44-6EAF-4295-9A01-3DE833EBF9D9}" srcOrd="1" destOrd="0" presId="urn:microsoft.com/office/officeart/2005/8/layout/process1"/>
    <dgm:cxn modelId="{678A4492-7199-4A49-91CE-6BC65D263681}" srcId="{05C23894-4206-4DB1-A2FA-58A6F52E82FD}" destId="{56E10D23-07D0-459F-9FF6-CB9ADEDDB8FF}" srcOrd="1" destOrd="0" parTransId="{9C4EB39C-99D1-4DB3-BBB3-63509B82B840}" sibTransId="{53AE2079-D145-4397-BD56-462873506D3E}"/>
    <dgm:cxn modelId="{2C7FF4DC-6B8F-4C34-9BD4-F8F4904A7117}" type="presOf" srcId="{56E10D23-07D0-459F-9FF6-CB9ADEDDB8FF}" destId="{9E2FE823-1127-4F57-8AC0-E06557DEA658}" srcOrd="0" destOrd="0" presId="urn:microsoft.com/office/officeart/2005/8/layout/process1"/>
    <dgm:cxn modelId="{1265FA1E-DA4C-483D-9F23-2DE9A4EB9B85}" srcId="{05C23894-4206-4DB1-A2FA-58A6F52E82FD}" destId="{2F2686DB-C895-40C4-8652-C73025C020E0}" srcOrd="0" destOrd="0" parTransId="{038F53F4-8626-4777-B8A4-48C81D375117}" sibTransId="{6722E077-03EC-4E78-BA05-18585D5FB98F}"/>
    <dgm:cxn modelId="{74FFFFE9-1112-4811-9AE5-8E3F6C075CAF}" type="presOf" srcId="{6722E077-03EC-4E78-BA05-18585D5FB98F}" destId="{590BD1BE-D7E4-4AB5-9B2A-7D84CDB578AA}" srcOrd="0" destOrd="0" presId="urn:microsoft.com/office/officeart/2005/8/layout/process1"/>
    <dgm:cxn modelId="{D9C4A6C8-1DB0-40EF-884B-3504C45BA97E}" type="presOf" srcId="{2F2686DB-C895-40C4-8652-C73025C020E0}" destId="{83E6EBAA-2DC8-4020-8185-DF72C93114B8}" srcOrd="0" destOrd="0" presId="urn:microsoft.com/office/officeart/2005/8/layout/process1"/>
    <dgm:cxn modelId="{F762D512-91F1-403E-95E8-48818BFAD303}" type="presParOf" srcId="{5BDE8B34-E081-4E04-BB3B-D1E08D6C7BA5}" destId="{83E6EBAA-2DC8-4020-8185-DF72C93114B8}" srcOrd="0" destOrd="0" presId="urn:microsoft.com/office/officeart/2005/8/layout/process1"/>
    <dgm:cxn modelId="{A4713662-8334-4696-BE9D-6F8ED7FCE6C9}" type="presParOf" srcId="{5BDE8B34-E081-4E04-BB3B-D1E08D6C7BA5}" destId="{590BD1BE-D7E4-4AB5-9B2A-7D84CDB578AA}" srcOrd="1" destOrd="0" presId="urn:microsoft.com/office/officeart/2005/8/layout/process1"/>
    <dgm:cxn modelId="{1EB94A96-8B41-4E2F-9D7D-DD547F0B5D6D}" type="presParOf" srcId="{590BD1BE-D7E4-4AB5-9B2A-7D84CDB578AA}" destId="{D6E1BA44-6EAF-4295-9A01-3DE833EBF9D9}" srcOrd="0" destOrd="0" presId="urn:microsoft.com/office/officeart/2005/8/layout/process1"/>
    <dgm:cxn modelId="{FD301680-573C-4794-BEFA-5E3A140C0544}" type="presParOf" srcId="{5BDE8B34-E081-4E04-BB3B-D1E08D6C7BA5}" destId="{9E2FE823-1127-4F57-8AC0-E06557DEA65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dgm:spPr/>
      <dgm:t>
        <a:bodyPr/>
        <a:lstStyle/>
        <a:p>
          <a:r>
            <a:rPr lang="zh-CN" altLang="en-US" baseline="0" dirty="0"/>
            <a:t>选择</a:t>
          </a:r>
          <a:endParaRPr lang="en-US" altLang="zh-CN" baseline="0" dirty="0"/>
        </a:p>
        <a:p>
          <a:r>
            <a:rPr lang="en-US" altLang="zh-CN" baseline="0" dirty="0"/>
            <a:t>“References” </a:t>
          </a:r>
          <a:endParaRPr lang="en-US" dirty="0"/>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dgm:t>
        <a:bodyPr/>
        <a:lstStyle/>
        <a:p>
          <a:endParaRPr lang="en-US"/>
        </a:p>
      </dgm:t>
    </dgm:pt>
    <dgm:pt modelId="{56E10D23-07D0-459F-9FF6-CB9ADEDDB8FF}">
      <dgm:prSet phldrT="[Text]"/>
      <dgm:spPr/>
      <dgm:t>
        <a:bodyPr/>
        <a:lstStyle/>
        <a:p>
          <a:r>
            <a:rPr lang="zh-CN" altLang="en-US" dirty="0"/>
            <a:t>点击</a:t>
          </a:r>
          <a:endParaRPr lang="en-US" dirty="0"/>
        </a:p>
        <a:p>
          <a:r>
            <a:rPr lang="en-US" dirty="0"/>
            <a:t>“Find Full Text…”</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7DF64720-6019-4932-937F-E957E513D838}">
      <dgm:prSet phldrT="[Text]"/>
      <dgm:spPr/>
      <dgm:t>
        <a:bodyPr/>
        <a:lstStyle/>
        <a:p>
          <a:r>
            <a:rPr lang="zh-CN" altLang="en-US" dirty="0"/>
            <a:t>选择要查找全文的文献</a:t>
          </a:r>
          <a:endParaRPr lang="en-US" dirty="0"/>
        </a:p>
      </dgm:t>
    </dgm:pt>
    <dgm:pt modelId="{B91C65E0-3415-4BE5-B98B-5AAA331D8324}" type="parTrans" cxnId="{BEBE5C64-7096-4F25-A0C0-3F5A634018FA}">
      <dgm:prSet/>
      <dgm:spPr/>
      <dgm:t>
        <a:bodyPr/>
        <a:lstStyle/>
        <a:p>
          <a:endParaRPr lang="en-US"/>
        </a:p>
      </dgm:t>
    </dgm:pt>
    <dgm:pt modelId="{6F9A1E2B-2099-46BD-ABE4-9C87360AE4D0}" type="sibTrans" cxnId="{BEBE5C64-7096-4F25-A0C0-3F5A634018FA}">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23F0A4A2-CFEC-494D-A07B-B553143AFE10}" type="pres">
      <dgm:prSet presAssocID="{7DF64720-6019-4932-937F-E957E513D838}" presName="node" presStyleLbl="node1" presStyleIdx="0" presStyleCnt="3">
        <dgm:presLayoutVars>
          <dgm:bulletEnabled val="1"/>
        </dgm:presLayoutVars>
      </dgm:prSet>
      <dgm:spPr/>
      <dgm:t>
        <a:bodyPr/>
        <a:lstStyle/>
        <a:p>
          <a:endParaRPr lang="en-US"/>
        </a:p>
      </dgm:t>
    </dgm:pt>
    <dgm:pt modelId="{F6359067-F276-493E-B394-16138C01D221}" type="pres">
      <dgm:prSet presAssocID="{6F9A1E2B-2099-46BD-ABE4-9C87360AE4D0}" presName="sibTrans" presStyleLbl="sibTrans2D1" presStyleIdx="0" presStyleCnt="2"/>
      <dgm:spPr/>
      <dgm:t>
        <a:bodyPr/>
        <a:lstStyle/>
        <a:p>
          <a:endParaRPr lang="en-US"/>
        </a:p>
      </dgm:t>
    </dgm:pt>
    <dgm:pt modelId="{175FC386-A4B6-485D-BDF3-4E6D6F2FC888}" type="pres">
      <dgm:prSet presAssocID="{6F9A1E2B-2099-46BD-ABE4-9C87360AE4D0}" presName="connectorText" presStyleLbl="sibTrans2D1" presStyleIdx="0" presStyleCnt="2"/>
      <dgm:spPr/>
      <dgm:t>
        <a:bodyPr/>
        <a:lstStyle/>
        <a:p>
          <a:endParaRPr lang="en-US"/>
        </a:p>
      </dgm:t>
    </dgm:pt>
    <dgm:pt modelId="{83E6EBAA-2DC8-4020-8185-DF72C93114B8}" type="pres">
      <dgm:prSet presAssocID="{2F2686DB-C895-40C4-8652-C73025C020E0}" presName="node" presStyleLbl="node1" presStyleIdx="1" presStyleCnt="3" custScaleX="96078" custScaleY="100000">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1" presStyleCnt="2"/>
      <dgm:spPr/>
      <dgm:t>
        <a:bodyPr/>
        <a:lstStyle/>
        <a:p>
          <a:endParaRPr lang="en-US"/>
        </a:p>
      </dgm:t>
    </dgm:pt>
    <dgm:pt modelId="{D6E1BA44-6EAF-4295-9A01-3DE833EBF9D9}" type="pres">
      <dgm:prSet presAssocID="{6722E077-03EC-4E78-BA05-18585D5FB98F}" presName="connectorText" presStyleLbl="sibTrans2D1" presStyleIdx="1" presStyleCnt="2"/>
      <dgm:spPr/>
      <dgm:t>
        <a:bodyPr/>
        <a:lstStyle/>
        <a:p>
          <a:endParaRPr lang="en-US"/>
        </a:p>
      </dgm:t>
    </dgm:pt>
    <dgm:pt modelId="{9E2FE823-1127-4F57-8AC0-E06557DEA658}" type="pres">
      <dgm:prSet presAssocID="{56E10D23-07D0-459F-9FF6-CB9ADEDDB8FF}" presName="node" presStyleLbl="node1" presStyleIdx="2" presStyleCnt="3" custLinFactNeighborX="-4551">
        <dgm:presLayoutVars>
          <dgm:bulletEnabled val="1"/>
        </dgm:presLayoutVars>
      </dgm:prSet>
      <dgm:spPr/>
      <dgm:t>
        <a:bodyPr/>
        <a:lstStyle/>
        <a:p>
          <a:endParaRPr lang="en-US"/>
        </a:p>
      </dgm:t>
    </dgm:pt>
  </dgm:ptLst>
  <dgm:cxnLst>
    <dgm:cxn modelId="{678A4492-7199-4A49-91CE-6BC65D263681}" srcId="{05C23894-4206-4DB1-A2FA-58A6F52E82FD}" destId="{56E10D23-07D0-459F-9FF6-CB9ADEDDB8FF}" srcOrd="2" destOrd="0" parTransId="{9C4EB39C-99D1-4DB3-BBB3-63509B82B840}" sibTransId="{53AE2079-D145-4397-BD56-462873506D3E}"/>
    <dgm:cxn modelId="{BEBE5C64-7096-4F25-A0C0-3F5A634018FA}" srcId="{05C23894-4206-4DB1-A2FA-58A6F52E82FD}" destId="{7DF64720-6019-4932-937F-E957E513D838}" srcOrd="0" destOrd="0" parTransId="{B91C65E0-3415-4BE5-B98B-5AAA331D8324}" sibTransId="{6F9A1E2B-2099-46BD-ABE4-9C87360AE4D0}"/>
    <dgm:cxn modelId="{1265FA1E-DA4C-483D-9F23-2DE9A4EB9B85}" srcId="{05C23894-4206-4DB1-A2FA-58A6F52E82FD}" destId="{2F2686DB-C895-40C4-8652-C73025C020E0}" srcOrd="1" destOrd="0" parTransId="{038F53F4-8626-4777-B8A4-48C81D375117}" sibTransId="{6722E077-03EC-4E78-BA05-18585D5FB98F}"/>
    <dgm:cxn modelId="{620B42A7-D0FF-45E4-ABB9-2D82ADEFA5C8}" type="presOf" srcId="{6F9A1E2B-2099-46BD-ABE4-9C87360AE4D0}" destId="{175FC386-A4B6-485D-BDF3-4E6D6F2FC888}" srcOrd="1" destOrd="0" presId="urn:microsoft.com/office/officeart/2005/8/layout/process1"/>
    <dgm:cxn modelId="{6190F327-F7DF-4B68-8E58-8D47D130E488}" type="presOf" srcId="{2F2686DB-C895-40C4-8652-C73025C020E0}" destId="{83E6EBAA-2DC8-4020-8185-DF72C93114B8}" srcOrd="0" destOrd="0" presId="urn:microsoft.com/office/officeart/2005/8/layout/process1"/>
    <dgm:cxn modelId="{B06A0755-E5EA-4C21-BC9A-9B14C34BB73E}" type="presOf" srcId="{6722E077-03EC-4E78-BA05-18585D5FB98F}" destId="{590BD1BE-D7E4-4AB5-9B2A-7D84CDB578AA}" srcOrd="0" destOrd="0" presId="urn:microsoft.com/office/officeart/2005/8/layout/process1"/>
    <dgm:cxn modelId="{346B4D37-C969-43BD-832C-5BEAB79B66B8}" type="presOf" srcId="{56E10D23-07D0-459F-9FF6-CB9ADEDDB8FF}" destId="{9E2FE823-1127-4F57-8AC0-E06557DEA658}" srcOrd="0" destOrd="0" presId="urn:microsoft.com/office/officeart/2005/8/layout/process1"/>
    <dgm:cxn modelId="{094FF158-47D2-4BEB-B4D6-7E0A8933D765}" type="presOf" srcId="{05C23894-4206-4DB1-A2FA-58A6F52E82FD}" destId="{5BDE8B34-E081-4E04-BB3B-D1E08D6C7BA5}" srcOrd="0" destOrd="0" presId="urn:microsoft.com/office/officeart/2005/8/layout/process1"/>
    <dgm:cxn modelId="{0299DC9F-2587-4B93-B0D9-440E8ADB9DC0}" type="presOf" srcId="{7DF64720-6019-4932-937F-E957E513D838}" destId="{23F0A4A2-CFEC-494D-A07B-B553143AFE10}" srcOrd="0" destOrd="0" presId="urn:microsoft.com/office/officeart/2005/8/layout/process1"/>
    <dgm:cxn modelId="{F71E5959-DA82-44CB-AF22-A041BAD26F62}" type="presOf" srcId="{6722E077-03EC-4E78-BA05-18585D5FB98F}" destId="{D6E1BA44-6EAF-4295-9A01-3DE833EBF9D9}" srcOrd="1" destOrd="0" presId="urn:microsoft.com/office/officeart/2005/8/layout/process1"/>
    <dgm:cxn modelId="{266A33CF-890D-48D2-B27C-0301619DBCA0}" type="presOf" srcId="{6F9A1E2B-2099-46BD-ABE4-9C87360AE4D0}" destId="{F6359067-F276-493E-B394-16138C01D221}" srcOrd="0" destOrd="0" presId="urn:microsoft.com/office/officeart/2005/8/layout/process1"/>
    <dgm:cxn modelId="{3BEF117C-B46C-4088-A6FD-E7E7BB815046}" type="presParOf" srcId="{5BDE8B34-E081-4E04-BB3B-D1E08D6C7BA5}" destId="{23F0A4A2-CFEC-494D-A07B-B553143AFE10}" srcOrd="0" destOrd="0" presId="urn:microsoft.com/office/officeart/2005/8/layout/process1"/>
    <dgm:cxn modelId="{2F382AC4-18C5-44FB-9FA0-6556E060C107}" type="presParOf" srcId="{5BDE8B34-E081-4E04-BB3B-D1E08D6C7BA5}" destId="{F6359067-F276-493E-B394-16138C01D221}" srcOrd="1" destOrd="0" presId="urn:microsoft.com/office/officeart/2005/8/layout/process1"/>
    <dgm:cxn modelId="{4E593ACE-D0D4-45ED-919F-C26C013C7F6B}" type="presParOf" srcId="{F6359067-F276-493E-B394-16138C01D221}" destId="{175FC386-A4B6-485D-BDF3-4E6D6F2FC888}" srcOrd="0" destOrd="0" presId="urn:microsoft.com/office/officeart/2005/8/layout/process1"/>
    <dgm:cxn modelId="{818B4E25-0C19-426E-99D7-E941576DA13A}" type="presParOf" srcId="{5BDE8B34-E081-4E04-BB3B-D1E08D6C7BA5}" destId="{83E6EBAA-2DC8-4020-8185-DF72C93114B8}" srcOrd="2" destOrd="0" presId="urn:microsoft.com/office/officeart/2005/8/layout/process1"/>
    <dgm:cxn modelId="{3A28B075-7734-4AF5-B79D-AC692EDB3A80}" type="presParOf" srcId="{5BDE8B34-E081-4E04-BB3B-D1E08D6C7BA5}" destId="{590BD1BE-D7E4-4AB5-9B2A-7D84CDB578AA}" srcOrd="3" destOrd="0" presId="urn:microsoft.com/office/officeart/2005/8/layout/process1"/>
    <dgm:cxn modelId="{F3EA87A7-E104-41B2-BEB5-CE05D84861B6}" type="presParOf" srcId="{590BD1BE-D7E4-4AB5-9B2A-7D84CDB578AA}" destId="{D6E1BA44-6EAF-4295-9A01-3DE833EBF9D9}" srcOrd="0" destOrd="0" presId="urn:microsoft.com/office/officeart/2005/8/layout/process1"/>
    <dgm:cxn modelId="{D5E4CAFF-F33D-4088-B6C6-AFC7258A18A4}" type="presParOf" srcId="{5BDE8B34-E081-4E04-BB3B-D1E08D6C7BA5}" destId="{9E2FE823-1127-4F57-8AC0-E06557DEA658}"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5C23894-4206-4DB1-A2FA-58A6F52E82FD}" type="doc">
      <dgm:prSet loTypeId="urn:microsoft.com/office/officeart/2005/8/layout/process1" loCatId="process" qsTypeId="urn:microsoft.com/office/officeart/2005/8/quickstyle/simple1" qsCatId="simple" csTypeId="urn:microsoft.com/office/officeart/2005/8/colors/colorful4" csCatId="colorful" phldr="1"/>
      <dgm:spPr/>
    </dgm:pt>
    <dgm:pt modelId="{2F2686DB-C895-40C4-8652-C73025C020E0}">
      <dgm:prSet phldrT="[Text]" custT="1"/>
      <dgm:spPr/>
      <dgm:t>
        <a:bodyPr/>
        <a:lstStyle/>
        <a:p>
          <a:r>
            <a:rPr lang="zh-CN" altLang="en-US" sz="1600" baseline="0" dirty="0"/>
            <a:t>选择</a:t>
          </a:r>
          <a:endParaRPr lang="en-US" altLang="zh-CN" sz="1600" baseline="0" dirty="0"/>
        </a:p>
        <a:p>
          <a:r>
            <a:rPr lang="en-US" altLang="zh-CN" sz="1600" baseline="0" dirty="0"/>
            <a:t>“Tools” </a:t>
          </a:r>
          <a:endParaRPr lang="en-US" sz="1600" dirty="0"/>
        </a:p>
      </dgm:t>
    </dgm:pt>
    <dgm:pt modelId="{038F53F4-8626-4777-B8A4-48C81D375117}" type="parTrans" cxnId="{1265FA1E-DA4C-483D-9F23-2DE9A4EB9B85}">
      <dgm:prSet/>
      <dgm:spPr/>
      <dgm:t>
        <a:bodyPr/>
        <a:lstStyle/>
        <a:p>
          <a:endParaRPr lang="en-US"/>
        </a:p>
      </dgm:t>
    </dgm:pt>
    <dgm:pt modelId="{6722E077-03EC-4E78-BA05-18585D5FB98F}" type="sibTrans" cxnId="{1265FA1E-DA4C-483D-9F23-2DE9A4EB9B85}">
      <dgm:prSet/>
      <dgm:spPr/>
      <dgm:t>
        <a:bodyPr/>
        <a:lstStyle/>
        <a:p>
          <a:endParaRPr lang="en-US"/>
        </a:p>
      </dgm:t>
    </dgm:pt>
    <dgm:pt modelId="{56E10D23-07D0-459F-9FF6-CB9ADEDDB8FF}">
      <dgm:prSet phldrT="[Text]" custT="1"/>
      <dgm:spPr/>
      <dgm:t>
        <a:bodyPr/>
        <a:lstStyle/>
        <a:p>
          <a:r>
            <a:rPr lang="zh-CN" altLang="en-US" sz="1600" dirty="0"/>
            <a:t>点击</a:t>
          </a:r>
          <a:r>
            <a:rPr lang="en-US" sz="1600" dirty="0"/>
            <a:t> “S</a:t>
          </a:r>
          <a:r>
            <a:rPr lang="en-US" altLang="zh-CN" sz="1600" dirty="0"/>
            <a:t>ync</a:t>
          </a:r>
          <a:r>
            <a:rPr lang="en-US" sz="1600" dirty="0"/>
            <a:t>”</a:t>
          </a:r>
        </a:p>
      </dgm:t>
    </dgm:pt>
    <dgm:pt modelId="{9C4EB39C-99D1-4DB3-BBB3-63509B82B840}" type="parTrans" cxnId="{678A4492-7199-4A49-91CE-6BC65D263681}">
      <dgm:prSet/>
      <dgm:spPr/>
      <dgm:t>
        <a:bodyPr/>
        <a:lstStyle/>
        <a:p>
          <a:endParaRPr lang="en-US"/>
        </a:p>
      </dgm:t>
    </dgm:pt>
    <dgm:pt modelId="{53AE2079-D145-4397-BD56-462873506D3E}" type="sibTrans" cxnId="{678A4492-7199-4A49-91CE-6BC65D263681}">
      <dgm:prSet/>
      <dgm:spPr/>
      <dgm:t>
        <a:bodyPr/>
        <a:lstStyle/>
        <a:p>
          <a:endParaRPr lang="en-US"/>
        </a:p>
      </dgm:t>
    </dgm:pt>
    <dgm:pt modelId="{5BDE8B34-E081-4E04-BB3B-D1E08D6C7BA5}" type="pres">
      <dgm:prSet presAssocID="{05C23894-4206-4DB1-A2FA-58A6F52E82FD}" presName="Name0" presStyleCnt="0">
        <dgm:presLayoutVars>
          <dgm:dir/>
          <dgm:resizeHandles val="exact"/>
        </dgm:presLayoutVars>
      </dgm:prSet>
      <dgm:spPr/>
    </dgm:pt>
    <dgm:pt modelId="{83E6EBAA-2DC8-4020-8185-DF72C93114B8}" type="pres">
      <dgm:prSet presAssocID="{2F2686DB-C895-40C4-8652-C73025C020E0}" presName="node" presStyleLbl="node1" presStyleIdx="0" presStyleCnt="2" custScaleX="96078" custScaleY="100000" custLinFactNeighborX="-491">
        <dgm:presLayoutVars>
          <dgm:bulletEnabled val="1"/>
        </dgm:presLayoutVars>
      </dgm:prSet>
      <dgm:spPr/>
      <dgm:t>
        <a:bodyPr/>
        <a:lstStyle/>
        <a:p>
          <a:endParaRPr lang="en-US"/>
        </a:p>
      </dgm:t>
    </dgm:pt>
    <dgm:pt modelId="{590BD1BE-D7E4-4AB5-9B2A-7D84CDB578AA}" type="pres">
      <dgm:prSet presAssocID="{6722E077-03EC-4E78-BA05-18585D5FB98F}" presName="sibTrans" presStyleLbl="sibTrans2D1" presStyleIdx="0" presStyleCnt="1"/>
      <dgm:spPr/>
      <dgm:t>
        <a:bodyPr/>
        <a:lstStyle/>
        <a:p>
          <a:endParaRPr lang="en-US"/>
        </a:p>
      </dgm:t>
    </dgm:pt>
    <dgm:pt modelId="{D6E1BA44-6EAF-4295-9A01-3DE833EBF9D9}" type="pres">
      <dgm:prSet presAssocID="{6722E077-03EC-4E78-BA05-18585D5FB98F}" presName="connectorText" presStyleLbl="sibTrans2D1" presStyleIdx="0" presStyleCnt="1"/>
      <dgm:spPr/>
      <dgm:t>
        <a:bodyPr/>
        <a:lstStyle/>
        <a:p>
          <a:endParaRPr lang="en-US"/>
        </a:p>
      </dgm:t>
    </dgm:pt>
    <dgm:pt modelId="{9E2FE823-1127-4F57-8AC0-E06557DEA658}" type="pres">
      <dgm:prSet presAssocID="{56E10D23-07D0-459F-9FF6-CB9ADEDDB8FF}" presName="node" presStyleLbl="node1" presStyleIdx="1" presStyleCnt="2">
        <dgm:presLayoutVars>
          <dgm:bulletEnabled val="1"/>
        </dgm:presLayoutVars>
      </dgm:prSet>
      <dgm:spPr/>
      <dgm:t>
        <a:bodyPr/>
        <a:lstStyle/>
        <a:p>
          <a:endParaRPr lang="en-US"/>
        </a:p>
      </dgm:t>
    </dgm:pt>
  </dgm:ptLst>
  <dgm:cxnLst>
    <dgm:cxn modelId="{BDC80A1C-1511-4BE1-834B-D8A545DE409B}" type="presOf" srcId="{6722E077-03EC-4E78-BA05-18585D5FB98F}" destId="{590BD1BE-D7E4-4AB5-9B2A-7D84CDB578AA}" srcOrd="0" destOrd="0" presId="urn:microsoft.com/office/officeart/2005/8/layout/process1"/>
    <dgm:cxn modelId="{678A4492-7199-4A49-91CE-6BC65D263681}" srcId="{05C23894-4206-4DB1-A2FA-58A6F52E82FD}" destId="{56E10D23-07D0-459F-9FF6-CB9ADEDDB8FF}" srcOrd="1" destOrd="0" parTransId="{9C4EB39C-99D1-4DB3-BBB3-63509B82B840}" sibTransId="{53AE2079-D145-4397-BD56-462873506D3E}"/>
    <dgm:cxn modelId="{1265FA1E-DA4C-483D-9F23-2DE9A4EB9B85}" srcId="{05C23894-4206-4DB1-A2FA-58A6F52E82FD}" destId="{2F2686DB-C895-40C4-8652-C73025C020E0}" srcOrd="0" destOrd="0" parTransId="{038F53F4-8626-4777-B8A4-48C81D375117}" sibTransId="{6722E077-03EC-4E78-BA05-18585D5FB98F}"/>
    <dgm:cxn modelId="{5BBB1887-AF93-4D0F-853C-2C30A446CA6E}" type="presOf" srcId="{56E10D23-07D0-459F-9FF6-CB9ADEDDB8FF}" destId="{9E2FE823-1127-4F57-8AC0-E06557DEA658}" srcOrd="0" destOrd="0" presId="urn:microsoft.com/office/officeart/2005/8/layout/process1"/>
    <dgm:cxn modelId="{ECF2A222-5AB4-4513-B020-797A33998C6C}" type="presOf" srcId="{05C23894-4206-4DB1-A2FA-58A6F52E82FD}" destId="{5BDE8B34-E081-4E04-BB3B-D1E08D6C7BA5}" srcOrd="0" destOrd="0" presId="urn:microsoft.com/office/officeart/2005/8/layout/process1"/>
    <dgm:cxn modelId="{7B5EFC07-0694-4A65-9B3B-AA2291392FE8}" type="presOf" srcId="{2F2686DB-C895-40C4-8652-C73025C020E0}" destId="{83E6EBAA-2DC8-4020-8185-DF72C93114B8}" srcOrd="0" destOrd="0" presId="urn:microsoft.com/office/officeart/2005/8/layout/process1"/>
    <dgm:cxn modelId="{8CB4C94F-580B-4B0C-BCF8-8BF83AB4088A}" type="presOf" srcId="{6722E077-03EC-4E78-BA05-18585D5FB98F}" destId="{D6E1BA44-6EAF-4295-9A01-3DE833EBF9D9}" srcOrd="1" destOrd="0" presId="urn:microsoft.com/office/officeart/2005/8/layout/process1"/>
    <dgm:cxn modelId="{917EBC79-F42F-4DC8-9A55-262D7C58ACAA}" type="presParOf" srcId="{5BDE8B34-E081-4E04-BB3B-D1E08D6C7BA5}" destId="{83E6EBAA-2DC8-4020-8185-DF72C93114B8}" srcOrd="0" destOrd="0" presId="urn:microsoft.com/office/officeart/2005/8/layout/process1"/>
    <dgm:cxn modelId="{93E182AA-25C2-4F62-9115-9CB5A3C3DE91}" type="presParOf" srcId="{5BDE8B34-E081-4E04-BB3B-D1E08D6C7BA5}" destId="{590BD1BE-D7E4-4AB5-9B2A-7D84CDB578AA}" srcOrd="1" destOrd="0" presId="urn:microsoft.com/office/officeart/2005/8/layout/process1"/>
    <dgm:cxn modelId="{CE473B92-F2D4-4AD9-8D7F-383B065A5CE2}" type="presParOf" srcId="{590BD1BE-D7E4-4AB5-9B2A-7D84CDB578AA}" destId="{D6E1BA44-6EAF-4295-9A01-3DE833EBF9D9}" srcOrd="0" destOrd="0" presId="urn:microsoft.com/office/officeart/2005/8/layout/process1"/>
    <dgm:cxn modelId="{31EAFB4B-3AB1-41BB-861D-0AF58A1EBDBE}" type="presParOf" srcId="{5BDE8B34-E081-4E04-BB3B-D1E08D6C7BA5}" destId="{9E2FE823-1127-4F57-8AC0-E06557DEA65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EF50D44-22FF-4DD3-8EB3-3F23C19F1D55}" type="doc">
      <dgm:prSet loTypeId="urn:microsoft.com/office/officeart/2005/8/layout/process2" loCatId="process" qsTypeId="urn:microsoft.com/office/officeart/2005/8/quickstyle/simple1" qsCatId="simple" csTypeId="urn:microsoft.com/office/officeart/2005/8/colors/colorful4" csCatId="colorful" phldr="1"/>
      <dgm:spPr/>
    </dgm:pt>
    <dgm:pt modelId="{A614293B-8447-41EF-8544-585DF57B31B9}">
      <dgm:prSet phldrT="[Text]"/>
      <dgm:spPr>
        <a:solidFill>
          <a:schemeClr val="bg2"/>
        </a:solidFill>
      </dgm:spPr>
      <dgm:t>
        <a:bodyPr/>
        <a:lstStyle/>
        <a:p>
          <a:r>
            <a:rPr lang="en-US" dirty="0"/>
            <a:t>E</a:t>
          </a:r>
          <a:r>
            <a:rPr lang="en-US" altLang="zh-CN" dirty="0"/>
            <a:t>dit</a:t>
          </a:r>
          <a:endParaRPr lang="en-US" dirty="0"/>
        </a:p>
      </dgm:t>
    </dgm:pt>
    <dgm:pt modelId="{82F71E60-1F67-4B63-9AA8-F7E277E8CD9C}" type="parTrans" cxnId="{5FC2FA03-78D4-4DDE-9785-3DDB25DBF948}">
      <dgm:prSet/>
      <dgm:spPr/>
      <dgm:t>
        <a:bodyPr/>
        <a:lstStyle/>
        <a:p>
          <a:endParaRPr lang="en-US"/>
        </a:p>
      </dgm:t>
    </dgm:pt>
    <dgm:pt modelId="{92FDBE14-469C-4A40-8717-753CCE759FBA}" type="sibTrans" cxnId="{5FC2FA03-78D4-4DDE-9785-3DDB25DBF948}">
      <dgm:prSet/>
      <dgm:spPr>
        <a:solidFill>
          <a:schemeClr val="accent5"/>
        </a:solidFill>
      </dgm:spPr>
      <dgm:t>
        <a:bodyPr/>
        <a:lstStyle/>
        <a:p>
          <a:endParaRPr lang="en-US"/>
        </a:p>
      </dgm:t>
    </dgm:pt>
    <dgm:pt modelId="{ACF7D695-6545-4CC8-9365-D3CFA6B3F0E5}">
      <dgm:prSet phldrT="[Text]"/>
      <dgm:spPr>
        <a:solidFill>
          <a:schemeClr val="tx2"/>
        </a:solidFill>
      </dgm:spPr>
      <dgm:t>
        <a:bodyPr/>
        <a:lstStyle/>
        <a:p>
          <a:r>
            <a:rPr lang="en-US" altLang="zh-CN" dirty="0"/>
            <a:t>Output Styles</a:t>
          </a:r>
          <a:endParaRPr lang="en-US" dirty="0"/>
        </a:p>
      </dgm:t>
    </dgm:pt>
    <dgm:pt modelId="{70C4F2AA-C425-4B72-946C-84C8028CAE0F}" type="parTrans" cxnId="{7BDA16B7-81D3-4343-B2C6-23F9036ED4B7}">
      <dgm:prSet/>
      <dgm:spPr/>
      <dgm:t>
        <a:bodyPr/>
        <a:lstStyle/>
        <a:p>
          <a:endParaRPr lang="en-US"/>
        </a:p>
      </dgm:t>
    </dgm:pt>
    <dgm:pt modelId="{025E6DF1-E2CA-4434-AEAA-F8852B88C73A}" type="sibTrans" cxnId="{7BDA16B7-81D3-4343-B2C6-23F9036ED4B7}">
      <dgm:prSet/>
      <dgm:spPr/>
      <dgm:t>
        <a:bodyPr/>
        <a:lstStyle/>
        <a:p>
          <a:endParaRPr lang="en-US"/>
        </a:p>
      </dgm:t>
    </dgm:pt>
    <dgm:pt modelId="{E06B84AE-993C-4222-A5C4-02B639044A0F}">
      <dgm:prSet phldrT="[Text]"/>
      <dgm:spPr>
        <a:solidFill>
          <a:schemeClr val="tx1"/>
        </a:solidFill>
      </dgm:spPr>
      <dgm:t>
        <a:bodyPr/>
        <a:lstStyle/>
        <a:p>
          <a:r>
            <a:rPr lang="en-US" dirty="0"/>
            <a:t>N</a:t>
          </a:r>
          <a:r>
            <a:rPr lang="en-US" altLang="zh-CN" dirty="0"/>
            <a:t>ew Style</a:t>
          </a:r>
          <a:endParaRPr lang="en-US" dirty="0"/>
        </a:p>
      </dgm:t>
    </dgm:pt>
    <dgm:pt modelId="{52FDEBD7-C6FB-4C8B-81AF-BDE73C9CC071}" type="parTrans" cxnId="{75F052A5-0FC6-4C12-9B39-F1FC8647F942}">
      <dgm:prSet/>
      <dgm:spPr/>
      <dgm:t>
        <a:bodyPr/>
        <a:lstStyle/>
        <a:p>
          <a:endParaRPr lang="en-US"/>
        </a:p>
      </dgm:t>
    </dgm:pt>
    <dgm:pt modelId="{CC571643-742A-4E7E-87CE-83FCD94B9ED0}" type="sibTrans" cxnId="{75F052A5-0FC6-4C12-9B39-F1FC8647F942}">
      <dgm:prSet/>
      <dgm:spPr/>
      <dgm:t>
        <a:bodyPr/>
        <a:lstStyle/>
        <a:p>
          <a:endParaRPr lang="en-US"/>
        </a:p>
      </dgm:t>
    </dgm:pt>
    <dgm:pt modelId="{B53C5A94-4CC3-43CC-9164-764B746B9A2E}" type="pres">
      <dgm:prSet presAssocID="{EEF50D44-22FF-4DD3-8EB3-3F23C19F1D55}" presName="linearFlow" presStyleCnt="0">
        <dgm:presLayoutVars>
          <dgm:resizeHandles val="exact"/>
        </dgm:presLayoutVars>
      </dgm:prSet>
      <dgm:spPr/>
    </dgm:pt>
    <dgm:pt modelId="{7D64A8C1-F691-4CD1-BA2F-C4AD3078986F}" type="pres">
      <dgm:prSet presAssocID="{A614293B-8447-41EF-8544-585DF57B31B9}" presName="node" presStyleLbl="node1" presStyleIdx="0" presStyleCnt="3">
        <dgm:presLayoutVars>
          <dgm:bulletEnabled val="1"/>
        </dgm:presLayoutVars>
      </dgm:prSet>
      <dgm:spPr/>
      <dgm:t>
        <a:bodyPr/>
        <a:lstStyle/>
        <a:p>
          <a:endParaRPr lang="en-US"/>
        </a:p>
      </dgm:t>
    </dgm:pt>
    <dgm:pt modelId="{4C5B3550-8653-45E1-B243-8D5B71C27426}" type="pres">
      <dgm:prSet presAssocID="{92FDBE14-469C-4A40-8717-753CCE759FBA}" presName="sibTrans" presStyleLbl="sibTrans2D1" presStyleIdx="0" presStyleCnt="2"/>
      <dgm:spPr/>
      <dgm:t>
        <a:bodyPr/>
        <a:lstStyle/>
        <a:p>
          <a:endParaRPr lang="en-US"/>
        </a:p>
      </dgm:t>
    </dgm:pt>
    <dgm:pt modelId="{FB6B2347-19C7-47A4-9F12-53A9E99D8F8D}" type="pres">
      <dgm:prSet presAssocID="{92FDBE14-469C-4A40-8717-753CCE759FBA}" presName="connectorText" presStyleLbl="sibTrans2D1" presStyleIdx="0" presStyleCnt="2"/>
      <dgm:spPr/>
      <dgm:t>
        <a:bodyPr/>
        <a:lstStyle/>
        <a:p>
          <a:endParaRPr lang="en-US"/>
        </a:p>
      </dgm:t>
    </dgm:pt>
    <dgm:pt modelId="{69ECF00C-0C04-465F-8F07-9436265953B9}" type="pres">
      <dgm:prSet presAssocID="{ACF7D695-6545-4CC8-9365-D3CFA6B3F0E5}" presName="node" presStyleLbl="node1" presStyleIdx="1" presStyleCnt="3">
        <dgm:presLayoutVars>
          <dgm:bulletEnabled val="1"/>
        </dgm:presLayoutVars>
      </dgm:prSet>
      <dgm:spPr/>
      <dgm:t>
        <a:bodyPr/>
        <a:lstStyle/>
        <a:p>
          <a:endParaRPr lang="en-US"/>
        </a:p>
      </dgm:t>
    </dgm:pt>
    <dgm:pt modelId="{85C9CB9E-0425-4BA9-A262-CA39C26C2E41}" type="pres">
      <dgm:prSet presAssocID="{025E6DF1-E2CA-4434-AEAA-F8852B88C73A}" presName="sibTrans" presStyleLbl="sibTrans2D1" presStyleIdx="1" presStyleCnt="2"/>
      <dgm:spPr/>
      <dgm:t>
        <a:bodyPr/>
        <a:lstStyle/>
        <a:p>
          <a:endParaRPr lang="en-US"/>
        </a:p>
      </dgm:t>
    </dgm:pt>
    <dgm:pt modelId="{47CC45A2-C682-49AC-B94A-717C978D61D3}" type="pres">
      <dgm:prSet presAssocID="{025E6DF1-E2CA-4434-AEAA-F8852B88C73A}" presName="connectorText" presStyleLbl="sibTrans2D1" presStyleIdx="1" presStyleCnt="2"/>
      <dgm:spPr/>
      <dgm:t>
        <a:bodyPr/>
        <a:lstStyle/>
        <a:p>
          <a:endParaRPr lang="en-US"/>
        </a:p>
      </dgm:t>
    </dgm:pt>
    <dgm:pt modelId="{95415537-8B56-4C10-9CC2-5AF8D46F6347}" type="pres">
      <dgm:prSet presAssocID="{E06B84AE-993C-4222-A5C4-02B639044A0F}" presName="node" presStyleLbl="node1" presStyleIdx="2" presStyleCnt="3">
        <dgm:presLayoutVars>
          <dgm:bulletEnabled val="1"/>
        </dgm:presLayoutVars>
      </dgm:prSet>
      <dgm:spPr/>
      <dgm:t>
        <a:bodyPr/>
        <a:lstStyle/>
        <a:p>
          <a:endParaRPr lang="en-US"/>
        </a:p>
      </dgm:t>
    </dgm:pt>
  </dgm:ptLst>
  <dgm:cxnLst>
    <dgm:cxn modelId="{7BDA16B7-81D3-4343-B2C6-23F9036ED4B7}" srcId="{EEF50D44-22FF-4DD3-8EB3-3F23C19F1D55}" destId="{ACF7D695-6545-4CC8-9365-D3CFA6B3F0E5}" srcOrd="1" destOrd="0" parTransId="{70C4F2AA-C425-4B72-946C-84C8028CAE0F}" sibTransId="{025E6DF1-E2CA-4434-AEAA-F8852B88C73A}"/>
    <dgm:cxn modelId="{4F5B5CE8-2585-4F7A-BBD7-2420EEB923CB}" type="presOf" srcId="{025E6DF1-E2CA-4434-AEAA-F8852B88C73A}" destId="{47CC45A2-C682-49AC-B94A-717C978D61D3}" srcOrd="1" destOrd="0" presId="urn:microsoft.com/office/officeart/2005/8/layout/process2"/>
    <dgm:cxn modelId="{23DE01C0-6060-4F61-BD9F-89F12FB84B8B}" type="presOf" srcId="{025E6DF1-E2CA-4434-AEAA-F8852B88C73A}" destId="{85C9CB9E-0425-4BA9-A262-CA39C26C2E41}" srcOrd="0" destOrd="0" presId="urn:microsoft.com/office/officeart/2005/8/layout/process2"/>
    <dgm:cxn modelId="{5FC2FA03-78D4-4DDE-9785-3DDB25DBF948}" srcId="{EEF50D44-22FF-4DD3-8EB3-3F23C19F1D55}" destId="{A614293B-8447-41EF-8544-585DF57B31B9}" srcOrd="0" destOrd="0" parTransId="{82F71E60-1F67-4B63-9AA8-F7E277E8CD9C}" sibTransId="{92FDBE14-469C-4A40-8717-753CCE759FBA}"/>
    <dgm:cxn modelId="{0B7C8EEC-9214-4AA7-818A-945C1D08D7DF}" type="presOf" srcId="{92FDBE14-469C-4A40-8717-753CCE759FBA}" destId="{FB6B2347-19C7-47A4-9F12-53A9E99D8F8D}" srcOrd="1" destOrd="0" presId="urn:microsoft.com/office/officeart/2005/8/layout/process2"/>
    <dgm:cxn modelId="{C761927B-E734-49DA-AB95-0FF5E7654D94}" type="presOf" srcId="{ACF7D695-6545-4CC8-9365-D3CFA6B3F0E5}" destId="{69ECF00C-0C04-465F-8F07-9436265953B9}" srcOrd="0" destOrd="0" presId="urn:microsoft.com/office/officeart/2005/8/layout/process2"/>
    <dgm:cxn modelId="{7F2259F8-1B22-422B-B696-894CEAB21630}" type="presOf" srcId="{E06B84AE-993C-4222-A5C4-02B639044A0F}" destId="{95415537-8B56-4C10-9CC2-5AF8D46F6347}" srcOrd="0" destOrd="0" presId="urn:microsoft.com/office/officeart/2005/8/layout/process2"/>
    <dgm:cxn modelId="{75F052A5-0FC6-4C12-9B39-F1FC8647F942}" srcId="{EEF50D44-22FF-4DD3-8EB3-3F23C19F1D55}" destId="{E06B84AE-993C-4222-A5C4-02B639044A0F}" srcOrd="2" destOrd="0" parTransId="{52FDEBD7-C6FB-4C8B-81AF-BDE73C9CC071}" sibTransId="{CC571643-742A-4E7E-87CE-83FCD94B9ED0}"/>
    <dgm:cxn modelId="{65235743-5A36-404F-BAA0-9DDA35B98C0C}" type="presOf" srcId="{EEF50D44-22FF-4DD3-8EB3-3F23C19F1D55}" destId="{B53C5A94-4CC3-43CC-9164-764B746B9A2E}" srcOrd="0" destOrd="0" presId="urn:microsoft.com/office/officeart/2005/8/layout/process2"/>
    <dgm:cxn modelId="{12FBED6A-9B2F-49BC-B586-43F336EBDD58}" type="presOf" srcId="{92FDBE14-469C-4A40-8717-753CCE759FBA}" destId="{4C5B3550-8653-45E1-B243-8D5B71C27426}" srcOrd="0" destOrd="0" presId="urn:microsoft.com/office/officeart/2005/8/layout/process2"/>
    <dgm:cxn modelId="{ED07B7DE-4FD3-47AA-9ADB-F59A43A5CE53}" type="presOf" srcId="{A614293B-8447-41EF-8544-585DF57B31B9}" destId="{7D64A8C1-F691-4CD1-BA2F-C4AD3078986F}" srcOrd="0" destOrd="0" presId="urn:microsoft.com/office/officeart/2005/8/layout/process2"/>
    <dgm:cxn modelId="{8C1ED9E1-6931-4A00-AD63-0F72FE9EDC16}" type="presParOf" srcId="{B53C5A94-4CC3-43CC-9164-764B746B9A2E}" destId="{7D64A8C1-F691-4CD1-BA2F-C4AD3078986F}" srcOrd="0" destOrd="0" presId="urn:microsoft.com/office/officeart/2005/8/layout/process2"/>
    <dgm:cxn modelId="{F1DB1474-12FA-46D9-8FB0-79FC0C4245F2}" type="presParOf" srcId="{B53C5A94-4CC3-43CC-9164-764B746B9A2E}" destId="{4C5B3550-8653-45E1-B243-8D5B71C27426}" srcOrd="1" destOrd="0" presId="urn:microsoft.com/office/officeart/2005/8/layout/process2"/>
    <dgm:cxn modelId="{E931C6F2-C30D-435F-B969-44AEE067D1C8}" type="presParOf" srcId="{4C5B3550-8653-45E1-B243-8D5B71C27426}" destId="{FB6B2347-19C7-47A4-9F12-53A9E99D8F8D}" srcOrd="0" destOrd="0" presId="urn:microsoft.com/office/officeart/2005/8/layout/process2"/>
    <dgm:cxn modelId="{29D3DB96-9B52-4CCE-BBB2-A5DA1D6E3D13}" type="presParOf" srcId="{B53C5A94-4CC3-43CC-9164-764B746B9A2E}" destId="{69ECF00C-0C04-465F-8F07-9436265953B9}" srcOrd="2" destOrd="0" presId="urn:microsoft.com/office/officeart/2005/8/layout/process2"/>
    <dgm:cxn modelId="{489F9689-5094-402B-8CE7-6C24FACB91F3}" type="presParOf" srcId="{B53C5A94-4CC3-43CC-9164-764B746B9A2E}" destId="{85C9CB9E-0425-4BA9-A262-CA39C26C2E41}" srcOrd="3" destOrd="0" presId="urn:microsoft.com/office/officeart/2005/8/layout/process2"/>
    <dgm:cxn modelId="{3E77D6FA-247A-4D8D-84B3-0D7C722B4A17}" type="presParOf" srcId="{85C9CB9E-0425-4BA9-A262-CA39C26C2E41}" destId="{47CC45A2-C682-49AC-B94A-717C978D61D3}" srcOrd="0" destOrd="0" presId="urn:microsoft.com/office/officeart/2005/8/layout/process2"/>
    <dgm:cxn modelId="{B14F2FF0-BC34-40AB-86F8-A6BD0B6448EF}" type="presParOf" srcId="{B53C5A94-4CC3-43CC-9164-764B746B9A2E}" destId="{95415537-8B56-4C10-9CC2-5AF8D46F6347}"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87A10-934F-4029-95A7-6EDF0FE314C2}">
      <dsp:nvSpPr>
        <dsp:cNvPr id="0" name=""/>
        <dsp:cNvSpPr/>
      </dsp:nvSpPr>
      <dsp:spPr>
        <a:xfrm>
          <a:off x="1290710" y="443324"/>
          <a:ext cx="2233679" cy="2234019"/>
        </a:xfrm>
        <a:prstGeom prst="circularArrow">
          <a:avLst>
            <a:gd name="adj1" fmla="val 10980"/>
            <a:gd name="adj2" fmla="val 1142322"/>
            <a:gd name="adj3" fmla="val 4500000"/>
            <a:gd name="adj4" fmla="val 10800000"/>
            <a:gd name="adj5" fmla="val 12500"/>
          </a:avLst>
        </a:prstGeom>
        <a:solidFill>
          <a:schemeClr val="bg2"/>
        </a:solidFill>
        <a:ln w="17145" cap="flat" cmpd="sng" algn="ctr">
          <a:solidFill>
            <a:srgbClr val="FFFFFF">
              <a:hueOff val="0"/>
              <a:satOff val="0"/>
              <a:lumOff val="0"/>
              <a:alphaOff val="0"/>
            </a:srgbClr>
          </a:solidFill>
          <a:prstDash val="solid"/>
        </a:ln>
        <a:effectLst/>
      </dsp:spPr>
      <dsp:style>
        <a:lnRef idx="3">
          <a:scrgbClr r="0" g="0" b="0"/>
        </a:lnRef>
        <a:fillRef idx="1">
          <a:scrgbClr r="0" g="0" b="0"/>
        </a:fillRef>
        <a:effectRef idx="1">
          <a:scrgbClr r="0" g="0" b="0"/>
        </a:effectRef>
        <a:fontRef idx="minor">
          <a:schemeClr val="lt1"/>
        </a:fontRef>
      </dsp:style>
    </dsp:sp>
    <dsp:sp modelId="{501C5FAC-23E9-407D-B06F-0BAB3FA8728C}">
      <dsp:nvSpPr>
        <dsp:cNvPr id="0" name=""/>
        <dsp:cNvSpPr/>
      </dsp:nvSpPr>
      <dsp:spPr>
        <a:xfrm>
          <a:off x="1784427" y="1249873"/>
          <a:ext cx="1241212" cy="62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zh-CN" alt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检索</a:t>
          </a:r>
          <a:endParaRPr 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sp:txBody>
      <dsp:txXfrm>
        <a:off x="1784427" y="1249873"/>
        <a:ext cx="1241212" cy="620457"/>
      </dsp:txXfrm>
    </dsp:sp>
    <dsp:sp modelId="{BD8214CB-F2D0-49DA-9E57-3A772C43F064}">
      <dsp:nvSpPr>
        <dsp:cNvPr id="0" name=""/>
        <dsp:cNvSpPr/>
      </dsp:nvSpPr>
      <dsp:spPr>
        <a:xfrm>
          <a:off x="670313" y="1726934"/>
          <a:ext cx="2233679" cy="2234019"/>
        </a:xfrm>
        <a:prstGeom prst="leftCircularArrow">
          <a:avLst>
            <a:gd name="adj1" fmla="val 10980"/>
            <a:gd name="adj2" fmla="val 1142322"/>
            <a:gd name="adj3" fmla="val 6300000"/>
            <a:gd name="adj4" fmla="val 18900000"/>
            <a:gd name="adj5" fmla="val 12500"/>
          </a:avLst>
        </a:prstGeom>
        <a:solidFill>
          <a:schemeClr val="tx1"/>
        </a:solidFill>
        <a:ln w="17145" cap="flat" cmpd="sng" algn="ctr">
          <a:solidFill>
            <a:srgbClr val="FFFFFF">
              <a:hueOff val="0"/>
              <a:satOff val="0"/>
              <a:lumOff val="0"/>
              <a:alphaOff val="0"/>
            </a:srgbClr>
          </a:solidFill>
          <a:prstDash val="solid"/>
        </a:ln>
        <a:effectLst/>
      </dsp:spPr>
      <dsp:style>
        <a:lnRef idx="3">
          <a:scrgbClr r="0" g="0" b="0"/>
        </a:lnRef>
        <a:fillRef idx="1">
          <a:scrgbClr r="0" g="0" b="0"/>
        </a:fillRef>
        <a:effectRef idx="1">
          <a:scrgbClr r="0" g="0" b="0"/>
        </a:effectRef>
        <a:fontRef idx="minor">
          <a:schemeClr val="lt1"/>
        </a:fontRef>
      </dsp:style>
    </dsp:sp>
    <dsp:sp modelId="{266F0CB2-8F15-4B70-8E17-BC02A571022A}">
      <dsp:nvSpPr>
        <dsp:cNvPr id="0" name=""/>
        <dsp:cNvSpPr/>
      </dsp:nvSpPr>
      <dsp:spPr>
        <a:xfrm>
          <a:off x="1166547" y="2540908"/>
          <a:ext cx="1241212" cy="62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zh-CN" alt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管理</a:t>
          </a:r>
          <a:endParaRPr 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sp:txBody>
      <dsp:txXfrm>
        <a:off x="1166547" y="2540908"/>
        <a:ext cx="1241212" cy="620457"/>
      </dsp:txXfrm>
    </dsp:sp>
    <dsp:sp modelId="{79A7EDC5-AF8F-4905-B1A7-981EBB66428B}">
      <dsp:nvSpPr>
        <dsp:cNvPr id="0" name=""/>
        <dsp:cNvSpPr/>
      </dsp:nvSpPr>
      <dsp:spPr>
        <a:xfrm>
          <a:off x="1449689" y="3164151"/>
          <a:ext cx="1919077" cy="1919846"/>
        </a:xfrm>
        <a:prstGeom prst="blockArc">
          <a:avLst>
            <a:gd name="adj1" fmla="val 13500000"/>
            <a:gd name="adj2" fmla="val 10800000"/>
            <a:gd name="adj3" fmla="val 12740"/>
          </a:avLst>
        </a:prstGeom>
        <a:solidFill>
          <a:schemeClr val="tx2"/>
        </a:solidFill>
        <a:ln w="17145" cap="flat" cmpd="sng" algn="ctr">
          <a:solidFill>
            <a:srgbClr val="FFFFFF">
              <a:hueOff val="0"/>
              <a:satOff val="0"/>
              <a:lumOff val="0"/>
              <a:alphaOff val="0"/>
            </a:srgbClr>
          </a:solidFill>
          <a:prstDash val="solid"/>
        </a:ln>
        <a:effectLst/>
      </dsp:spPr>
      <dsp:style>
        <a:lnRef idx="3">
          <a:scrgbClr r="0" g="0" b="0"/>
        </a:lnRef>
        <a:fillRef idx="1">
          <a:scrgbClr r="0" g="0" b="0"/>
        </a:fillRef>
        <a:effectRef idx="1">
          <a:scrgbClr r="0" g="0" b="0"/>
        </a:effectRef>
        <a:fontRef idx="minor">
          <a:schemeClr val="lt1"/>
        </a:fontRef>
      </dsp:style>
    </dsp:sp>
    <dsp:sp modelId="{18B9FC16-6594-4D70-85CB-A0A1D141FDF8}">
      <dsp:nvSpPr>
        <dsp:cNvPr id="0" name=""/>
        <dsp:cNvSpPr/>
      </dsp:nvSpPr>
      <dsp:spPr>
        <a:xfrm>
          <a:off x="1787363" y="3833800"/>
          <a:ext cx="1241212" cy="620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zh-CN" alt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rPr>
            <a:t>写作</a:t>
          </a:r>
          <a:endParaRPr lang="en-US" sz="2800" kern="1200" dirty="0">
            <a:solidFill>
              <a:srgbClr val="505050">
                <a:hueOff val="0"/>
                <a:satOff val="0"/>
                <a:lumOff val="0"/>
                <a:alphaOff val="0"/>
              </a:srgbClr>
            </a:solidFill>
            <a:latin typeface="微软雅黑" panose="020B0503020204020204" pitchFamily="34" charset="-122"/>
            <a:ea typeface="微软雅黑" panose="020B0503020204020204" pitchFamily="34" charset="-122"/>
            <a:cs typeface="+mn-cs"/>
          </a:endParaRPr>
        </a:p>
      </dsp:txBody>
      <dsp:txXfrm>
        <a:off x="1787363" y="3833800"/>
        <a:ext cx="1241212" cy="6204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47D30-033C-4251-81F4-3980E688671C}">
      <dsp:nvSpPr>
        <dsp:cNvPr id="0" name=""/>
        <dsp:cNvSpPr/>
      </dsp:nvSpPr>
      <dsp:spPr>
        <a:xfrm>
          <a:off x="0" y="1494"/>
          <a:ext cx="1800200" cy="764538"/>
        </a:xfrm>
        <a:prstGeom prst="roundRect">
          <a:avLst>
            <a:gd name="adj" fmla="val 10000"/>
          </a:avLst>
        </a:prstGeom>
        <a:solidFill>
          <a:schemeClr val="bg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a:latin typeface="微软雅黑" panose="020B0503020204020204" pitchFamily="34" charset="-122"/>
              <a:ea typeface="微软雅黑" panose="020B0503020204020204" pitchFamily="34" charset="-122"/>
            </a:rPr>
            <a:t>选择</a:t>
          </a:r>
          <a:r>
            <a:rPr lang="en-US" sz="1600" b="1" kern="1200" dirty="0">
              <a:latin typeface="微软雅黑" panose="020B0503020204020204" pitchFamily="34" charset="-122"/>
              <a:ea typeface="微软雅黑" panose="020B0503020204020204" pitchFamily="34" charset="-122"/>
            </a:rPr>
            <a:t>“File” </a:t>
          </a:r>
        </a:p>
      </dsp:txBody>
      <dsp:txXfrm>
        <a:off x="22393" y="23887"/>
        <a:ext cx="1755414" cy="719752"/>
      </dsp:txXfrm>
    </dsp:sp>
    <dsp:sp modelId="{8C1E756D-48FD-43C7-86A6-2E8B74B5422B}">
      <dsp:nvSpPr>
        <dsp:cNvPr id="0" name=""/>
        <dsp:cNvSpPr/>
      </dsp:nvSpPr>
      <dsp:spPr>
        <a:xfrm rot="5400000">
          <a:off x="743716" y="802523"/>
          <a:ext cx="312766" cy="344042"/>
        </a:xfrm>
        <a:prstGeom prst="rightArrow">
          <a:avLst>
            <a:gd name="adj1" fmla="val 60000"/>
            <a:gd name="adj2" fmla="val 50000"/>
          </a:avLst>
        </a:prstGeom>
        <a:solidFill>
          <a:schemeClr val="tx1">
            <a:lumMod val="50000"/>
            <a:lumOff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5400000">
        <a:off x="796886" y="818161"/>
        <a:ext cx="206426" cy="218936"/>
      </dsp:txXfrm>
    </dsp:sp>
    <dsp:sp modelId="{187C30F9-11B4-4277-AA96-C5F37AD65661}">
      <dsp:nvSpPr>
        <dsp:cNvPr id="0" name=""/>
        <dsp:cNvSpPr/>
      </dsp:nvSpPr>
      <dsp:spPr>
        <a:xfrm>
          <a:off x="0" y="1183055"/>
          <a:ext cx="1800200" cy="764538"/>
        </a:xfrm>
        <a:prstGeom prst="roundRect">
          <a:avLst>
            <a:gd name="adj" fmla="val 10000"/>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a:latin typeface="微软雅黑" panose="020B0503020204020204" pitchFamily="34" charset="-122"/>
              <a:ea typeface="微软雅黑" panose="020B0503020204020204" pitchFamily="34" charset="-122"/>
            </a:rPr>
            <a:t>点击</a:t>
          </a:r>
          <a:r>
            <a:rPr lang="en-US" sz="1600" b="1" kern="1200" dirty="0">
              <a:latin typeface="微软雅黑" panose="020B0503020204020204" pitchFamily="34" charset="-122"/>
              <a:ea typeface="微软雅黑" panose="020B0503020204020204" pitchFamily="34" charset="-122"/>
            </a:rPr>
            <a:t>“New”</a:t>
          </a:r>
        </a:p>
      </dsp:txBody>
      <dsp:txXfrm>
        <a:off x="22393" y="1205448"/>
        <a:ext cx="1755414" cy="719752"/>
      </dsp:txXfrm>
    </dsp:sp>
    <dsp:sp modelId="{06ED990B-4FB0-493F-A70E-CB5F2C6CF981}">
      <dsp:nvSpPr>
        <dsp:cNvPr id="0" name=""/>
        <dsp:cNvSpPr/>
      </dsp:nvSpPr>
      <dsp:spPr>
        <a:xfrm rot="5400000">
          <a:off x="769780" y="1949331"/>
          <a:ext cx="260638" cy="344042"/>
        </a:xfrm>
        <a:prstGeom prst="rightArrow">
          <a:avLst>
            <a:gd name="adj1" fmla="val 60000"/>
            <a:gd name="adj2" fmla="val 50000"/>
          </a:avLst>
        </a:prstGeom>
        <a:solidFill>
          <a:schemeClr val="tx1">
            <a:lumMod val="50000"/>
            <a:lumOff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5400000">
        <a:off x="796887" y="1991033"/>
        <a:ext cx="206426" cy="182447"/>
      </dsp:txXfrm>
    </dsp:sp>
    <dsp:sp modelId="{6E71F333-57FB-41EF-A3F7-A2CDC4E67D3B}">
      <dsp:nvSpPr>
        <dsp:cNvPr id="0" name=""/>
        <dsp:cNvSpPr/>
      </dsp:nvSpPr>
      <dsp:spPr>
        <a:xfrm>
          <a:off x="0" y="2295111"/>
          <a:ext cx="1800200" cy="764538"/>
        </a:xfrm>
        <a:prstGeom prst="roundRect">
          <a:avLst>
            <a:gd name="adj" fmla="val 10000"/>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 </a:t>
          </a:r>
          <a:r>
            <a:rPr lang="zh-CN" altLang="en-US" sz="1400" b="1" kern="1200" dirty="0">
              <a:latin typeface="微软雅黑" panose="020B0503020204020204" pitchFamily="34" charset="-122"/>
              <a:ea typeface="微软雅黑" panose="020B0503020204020204" pitchFamily="34" charset="-122"/>
            </a:rPr>
            <a:t>点击</a:t>
          </a:r>
          <a:r>
            <a:rPr lang="en-US" sz="1400" b="1" kern="1200" dirty="0">
              <a:latin typeface="微软雅黑" panose="020B0503020204020204" pitchFamily="34" charset="-122"/>
              <a:ea typeface="微软雅黑" panose="020B0503020204020204" pitchFamily="34" charset="-122"/>
            </a:rPr>
            <a:t>“New Reference Library”</a:t>
          </a:r>
        </a:p>
      </dsp:txBody>
      <dsp:txXfrm>
        <a:off x="22393" y="2317504"/>
        <a:ext cx="1755414" cy="719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6EBAA-2DC8-4020-8185-DF72C93114B8}">
      <dsp:nvSpPr>
        <dsp:cNvPr id="0" name=""/>
        <dsp:cNvSpPr/>
      </dsp:nvSpPr>
      <dsp:spPr>
        <a:xfrm>
          <a:off x="3679" y="0"/>
          <a:ext cx="1800941" cy="751632"/>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t>选择</a:t>
          </a:r>
          <a:endParaRPr lang="en-US" altLang="zh-CN" sz="1600" kern="1200" baseline="0" dirty="0"/>
        </a:p>
        <a:p>
          <a:pPr lvl="0" algn="ctr" defTabSz="711200">
            <a:lnSpc>
              <a:spcPct val="90000"/>
            </a:lnSpc>
            <a:spcBef>
              <a:spcPct val="0"/>
            </a:spcBef>
            <a:spcAft>
              <a:spcPct val="35000"/>
            </a:spcAft>
          </a:pPr>
          <a:r>
            <a:rPr lang="en-US" altLang="zh-CN" sz="1600" kern="1200" baseline="0" dirty="0"/>
            <a:t>“References” </a:t>
          </a:r>
          <a:endParaRPr lang="en-US" sz="1600" kern="1200" dirty="0"/>
        </a:p>
      </dsp:txBody>
      <dsp:txXfrm>
        <a:off x="25694" y="22015"/>
        <a:ext cx="1756911" cy="707602"/>
      </dsp:txXfrm>
    </dsp:sp>
    <dsp:sp modelId="{590BD1BE-D7E4-4AB5-9B2A-7D84CDB578AA}">
      <dsp:nvSpPr>
        <dsp:cNvPr id="0" name=""/>
        <dsp:cNvSpPr/>
      </dsp:nvSpPr>
      <dsp:spPr>
        <a:xfrm>
          <a:off x="1992067" y="143383"/>
          <a:ext cx="397385" cy="464865"/>
        </a:xfrm>
        <a:prstGeom prst="rightArrow">
          <a:avLst>
            <a:gd name="adj1" fmla="val 60000"/>
            <a:gd name="adj2" fmla="val 50000"/>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992067" y="236356"/>
        <a:ext cx="278170" cy="278919"/>
      </dsp:txXfrm>
    </dsp:sp>
    <dsp:sp modelId="{9E2FE823-1127-4F57-8AC0-E06557DEA658}">
      <dsp:nvSpPr>
        <dsp:cNvPr id="0" name=""/>
        <dsp:cNvSpPr/>
      </dsp:nvSpPr>
      <dsp:spPr>
        <a:xfrm>
          <a:off x="2554404" y="0"/>
          <a:ext cx="1874458" cy="751632"/>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点击</a:t>
          </a:r>
          <a:endParaRPr lang="en-US" sz="1600" kern="1200" dirty="0"/>
        </a:p>
        <a:p>
          <a:pPr lvl="0" algn="ctr" defTabSz="711200">
            <a:lnSpc>
              <a:spcPct val="90000"/>
            </a:lnSpc>
            <a:spcBef>
              <a:spcPct val="0"/>
            </a:spcBef>
            <a:spcAft>
              <a:spcPct val="35000"/>
            </a:spcAft>
          </a:pPr>
          <a:r>
            <a:rPr lang="en-US" sz="1600" kern="1200" dirty="0"/>
            <a:t>“Find Duplicates”</a:t>
          </a:r>
        </a:p>
      </dsp:txBody>
      <dsp:txXfrm>
        <a:off x="2576419" y="22015"/>
        <a:ext cx="1830428" cy="707602"/>
      </dsp:txXfrm>
    </dsp:sp>
    <dsp:sp modelId="{2A9A170D-099D-45F7-AA83-1AC577425F62}">
      <dsp:nvSpPr>
        <dsp:cNvPr id="0" name=""/>
        <dsp:cNvSpPr/>
      </dsp:nvSpPr>
      <dsp:spPr>
        <a:xfrm>
          <a:off x="4616308" y="143383"/>
          <a:ext cx="397385" cy="464865"/>
        </a:xfrm>
        <a:prstGeom prst="rightArrow">
          <a:avLst>
            <a:gd name="adj1" fmla="val 60000"/>
            <a:gd name="adj2" fmla="val 50000"/>
          </a:avLst>
        </a:prstGeom>
        <a:solidFill>
          <a:schemeClr val="accent4">
            <a:hueOff val="-4741938"/>
            <a:satOff val="-100000"/>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616308" y="236356"/>
        <a:ext cx="278170" cy="278919"/>
      </dsp:txXfrm>
    </dsp:sp>
    <dsp:sp modelId="{0038744F-3A99-4E5C-9E83-B7796481504B}">
      <dsp:nvSpPr>
        <dsp:cNvPr id="0" name=""/>
        <dsp:cNvSpPr/>
      </dsp:nvSpPr>
      <dsp:spPr>
        <a:xfrm>
          <a:off x="5178646" y="0"/>
          <a:ext cx="1874458" cy="751632"/>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选择保留的记录</a:t>
          </a:r>
          <a:endParaRPr lang="en-US" sz="1600" kern="1200" dirty="0"/>
        </a:p>
      </dsp:txBody>
      <dsp:txXfrm>
        <a:off x="5200661" y="22015"/>
        <a:ext cx="1830428" cy="707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6EBAA-2DC8-4020-8185-DF72C93114B8}">
      <dsp:nvSpPr>
        <dsp:cNvPr id="0" name=""/>
        <dsp:cNvSpPr/>
      </dsp:nvSpPr>
      <dsp:spPr>
        <a:xfrm>
          <a:off x="0" y="0"/>
          <a:ext cx="2006196" cy="94531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latin typeface="微软雅黑" panose="020B0503020204020204" pitchFamily="34" charset="-122"/>
              <a:ea typeface="微软雅黑" panose="020B0503020204020204" pitchFamily="34" charset="-122"/>
            </a:rPr>
            <a:t>选择</a:t>
          </a:r>
          <a:endParaRPr lang="en-US" altLang="zh-CN" sz="1600" kern="1200" baseline="0" dirty="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ct val="35000"/>
            </a:spcAft>
          </a:pPr>
          <a:r>
            <a:rPr lang="en-US" altLang="zh-CN" sz="1600" kern="1200" baseline="0" dirty="0">
              <a:latin typeface="微软雅黑" panose="020B0503020204020204" pitchFamily="34" charset="-122"/>
              <a:ea typeface="微软雅黑" panose="020B0503020204020204" pitchFamily="34" charset="-122"/>
            </a:rPr>
            <a:t>“Groups” tab</a:t>
          </a:r>
          <a:endParaRPr lang="en-US" sz="1600" kern="1200" dirty="0">
            <a:latin typeface="微软雅黑" panose="020B0503020204020204" pitchFamily="34" charset="-122"/>
            <a:ea typeface="微软雅黑" panose="020B0503020204020204" pitchFamily="34" charset="-122"/>
          </a:endParaRPr>
        </a:p>
      </dsp:txBody>
      <dsp:txXfrm>
        <a:off x="27687" y="27687"/>
        <a:ext cx="1950822" cy="889944"/>
      </dsp:txXfrm>
    </dsp:sp>
    <dsp:sp modelId="{590BD1BE-D7E4-4AB5-9B2A-7D84CDB578AA}">
      <dsp:nvSpPr>
        <dsp:cNvPr id="0" name=""/>
        <dsp:cNvSpPr/>
      </dsp:nvSpPr>
      <dsp:spPr>
        <a:xfrm>
          <a:off x="2215368" y="213735"/>
          <a:ext cx="443443" cy="5178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2215368" y="317304"/>
        <a:ext cx="310410" cy="310708"/>
      </dsp:txXfrm>
    </dsp:sp>
    <dsp:sp modelId="{9E2FE823-1127-4F57-8AC0-E06557DEA658}">
      <dsp:nvSpPr>
        <dsp:cNvPr id="0" name=""/>
        <dsp:cNvSpPr/>
      </dsp:nvSpPr>
      <dsp:spPr>
        <a:xfrm>
          <a:off x="2842882" y="0"/>
          <a:ext cx="2088091" cy="945318"/>
        </a:xfrm>
        <a:prstGeom prst="roundRect">
          <a:avLst>
            <a:gd name="adj" fmla="val 10000"/>
          </a:avLst>
        </a:prstGeom>
        <a:solidFill>
          <a:schemeClr val="accent4">
            <a:hueOff val="-4741938"/>
            <a:satOff val="-100000"/>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latin typeface="微软雅黑" panose="020B0503020204020204" pitchFamily="34" charset="-122"/>
              <a:ea typeface="微软雅黑" panose="020B0503020204020204" pitchFamily="34" charset="-122"/>
            </a:rPr>
            <a:t>点击</a:t>
          </a:r>
          <a:endParaRPr lang="en-US" sz="1600" kern="1200" baseline="0" dirty="0">
            <a:latin typeface="微软雅黑" panose="020B0503020204020204" pitchFamily="34" charset="-122"/>
            <a:ea typeface="微软雅黑" panose="020B0503020204020204" pitchFamily="34" charset="-122"/>
          </a:endParaRPr>
        </a:p>
        <a:p>
          <a:pPr lvl="0" algn="ctr" defTabSz="711200">
            <a:lnSpc>
              <a:spcPct val="90000"/>
            </a:lnSpc>
            <a:spcBef>
              <a:spcPct val="0"/>
            </a:spcBef>
            <a:spcAft>
              <a:spcPct val="35000"/>
            </a:spcAft>
          </a:pPr>
          <a:r>
            <a:rPr lang="en-US" sz="1600" kern="1200" baseline="0" dirty="0">
              <a:latin typeface="微软雅黑" panose="020B0503020204020204" pitchFamily="34" charset="-122"/>
              <a:ea typeface="微软雅黑" panose="020B0503020204020204" pitchFamily="34" charset="-122"/>
            </a:rPr>
            <a:t>“Create Group”</a:t>
          </a:r>
        </a:p>
      </dsp:txBody>
      <dsp:txXfrm>
        <a:off x="2870569" y="27687"/>
        <a:ext cx="2032717" cy="8899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6EBAA-2DC8-4020-8185-DF72C93114B8}">
      <dsp:nvSpPr>
        <dsp:cNvPr id="0" name=""/>
        <dsp:cNvSpPr/>
      </dsp:nvSpPr>
      <dsp:spPr>
        <a:xfrm>
          <a:off x="0" y="0"/>
          <a:ext cx="2255197" cy="82364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baseline="0" dirty="0"/>
            <a:t>选择</a:t>
          </a:r>
          <a:endParaRPr lang="en-US" altLang="zh-CN" sz="1800" kern="1200" baseline="0" dirty="0"/>
        </a:p>
        <a:p>
          <a:pPr lvl="0" algn="ctr" defTabSz="800100">
            <a:lnSpc>
              <a:spcPct val="90000"/>
            </a:lnSpc>
            <a:spcBef>
              <a:spcPct val="0"/>
            </a:spcBef>
            <a:spcAft>
              <a:spcPct val="35000"/>
            </a:spcAft>
          </a:pPr>
          <a:r>
            <a:rPr lang="en-US" altLang="zh-CN" sz="1800" kern="1200" baseline="0" dirty="0"/>
            <a:t>“Groups” </a:t>
          </a:r>
          <a:endParaRPr lang="en-US" sz="1800" kern="1200" dirty="0"/>
        </a:p>
      </dsp:txBody>
      <dsp:txXfrm>
        <a:off x="24124" y="24124"/>
        <a:ext cx="2206949" cy="775392"/>
      </dsp:txXfrm>
    </dsp:sp>
    <dsp:sp modelId="{590BD1BE-D7E4-4AB5-9B2A-7D84CDB578AA}">
      <dsp:nvSpPr>
        <dsp:cNvPr id="0" name=""/>
        <dsp:cNvSpPr/>
      </dsp:nvSpPr>
      <dsp:spPr>
        <a:xfrm>
          <a:off x="2490330" y="120760"/>
          <a:ext cx="498482" cy="58211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2490330" y="237184"/>
        <a:ext cx="348937" cy="349271"/>
      </dsp:txXfrm>
    </dsp:sp>
    <dsp:sp modelId="{9E2FE823-1127-4F57-8AC0-E06557DEA658}">
      <dsp:nvSpPr>
        <dsp:cNvPr id="0" name=""/>
        <dsp:cNvSpPr/>
      </dsp:nvSpPr>
      <dsp:spPr>
        <a:xfrm>
          <a:off x="3195729" y="0"/>
          <a:ext cx="2347256" cy="823640"/>
        </a:xfrm>
        <a:prstGeom prst="roundRect">
          <a:avLst>
            <a:gd name="adj" fmla="val 10000"/>
          </a:avLst>
        </a:prstGeom>
        <a:solidFill>
          <a:schemeClr val="accent4">
            <a:hueOff val="-4741938"/>
            <a:satOff val="-100000"/>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kern="1200" dirty="0"/>
            <a:t>点击</a:t>
          </a:r>
          <a:endParaRPr lang="en-US" sz="1800" kern="1200" dirty="0"/>
        </a:p>
        <a:p>
          <a:pPr lvl="0" algn="ctr" defTabSz="800100">
            <a:lnSpc>
              <a:spcPct val="90000"/>
            </a:lnSpc>
            <a:spcBef>
              <a:spcPct val="0"/>
            </a:spcBef>
            <a:spcAft>
              <a:spcPct val="35000"/>
            </a:spcAft>
          </a:pPr>
          <a:r>
            <a:rPr lang="en-US" sz="1800" kern="1200" dirty="0"/>
            <a:t>“Create S</a:t>
          </a:r>
          <a:r>
            <a:rPr lang="en-US" altLang="zh-CN" sz="1800" kern="1200" dirty="0"/>
            <a:t>mart </a:t>
          </a:r>
          <a:r>
            <a:rPr lang="en-US" sz="1800" kern="1200" dirty="0"/>
            <a:t>Group”</a:t>
          </a:r>
        </a:p>
      </dsp:txBody>
      <dsp:txXfrm>
        <a:off x="3219853" y="24124"/>
        <a:ext cx="2299008" cy="7753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6EBAA-2DC8-4020-8185-DF72C93114B8}">
      <dsp:nvSpPr>
        <dsp:cNvPr id="0" name=""/>
        <dsp:cNvSpPr/>
      </dsp:nvSpPr>
      <dsp:spPr>
        <a:xfrm>
          <a:off x="0" y="0"/>
          <a:ext cx="1845161" cy="86362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t>选择</a:t>
          </a:r>
          <a:endParaRPr lang="en-US" altLang="zh-CN" sz="1600" kern="1200" baseline="0" dirty="0"/>
        </a:p>
        <a:p>
          <a:pPr lvl="0" algn="ctr" defTabSz="711200">
            <a:lnSpc>
              <a:spcPct val="90000"/>
            </a:lnSpc>
            <a:spcBef>
              <a:spcPct val="0"/>
            </a:spcBef>
            <a:spcAft>
              <a:spcPct val="35000"/>
            </a:spcAft>
          </a:pPr>
          <a:r>
            <a:rPr lang="en-US" altLang="zh-CN" sz="1600" kern="1200" baseline="0" dirty="0"/>
            <a:t>“Group” </a:t>
          </a:r>
          <a:endParaRPr lang="en-US" sz="1600" kern="1200" dirty="0"/>
        </a:p>
      </dsp:txBody>
      <dsp:txXfrm>
        <a:off x="25295" y="25295"/>
        <a:ext cx="1794571" cy="813034"/>
      </dsp:txXfrm>
    </dsp:sp>
    <dsp:sp modelId="{590BD1BE-D7E4-4AB5-9B2A-7D84CDB578AA}">
      <dsp:nvSpPr>
        <dsp:cNvPr id="0" name=""/>
        <dsp:cNvSpPr/>
      </dsp:nvSpPr>
      <dsp:spPr>
        <a:xfrm>
          <a:off x="2037543" y="193672"/>
          <a:ext cx="407848" cy="47627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037543" y="288928"/>
        <a:ext cx="285494" cy="285767"/>
      </dsp:txXfrm>
    </dsp:sp>
    <dsp:sp modelId="{9E2FE823-1127-4F57-8AC0-E06557DEA658}">
      <dsp:nvSpPr>
        <dsp:cNvPr id="0" name=""/>
        <dsp:cNvSpPr/>
      </dsp:nvSpPr>
      <dsp:spPr>
        <a:xfrm>
          <a:off x="2614687" y="0"/>
          <a:ext cx="1920482" cy="863624"/>
        </a:xfrm>
        <a:prstGeom prst="roundRect">
          <a:avLst>
            <a:gd name="adj" fmla="val 10000"/>
          </a:avLst>
        </a:prstGeom>
        <a:solidFill>
          <a:schemeClr val="accent4">
            <a:hueOff val="-4741938"/>
            <a:satOff val="-100000"/>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点击</a:t>
          </a:r>
          <a:r>
            <a:rPr lang="en-US" sz="1600" kern="1200" dirty="0"/>
            <a:t> “Create from Groups”</a:t>
          </a:r>
        </a:p>
      </dsp:txBody>
      <dsp:txXfrm>
        <a:off x="2639982" y="25295"/>
        <a:ext cx="1869892" cy="8130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0A4A2-CFEC-494D-A07B-B553143AFE10}">
      <dsp:nvSpPr>
        <dsp:cNvPr id="0" name=""/>
        <dsp:cNvSpPr/>
      </dsp:nvSpPr>
      <dsp:spPr>
        <a:xfrm>
          <a:off x="3679" y="0"/>
          <a:ext cx="1874458" cy="75163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选择要查找全文的文献</a:t>
          </a:r>
          <a:endParaRPr lang="en-US" sz="1600" kern="1200" dirty="0"/>
        </a:p>
      </dsp:txBody>
      <dsp:txXfrm>
        <a:off x="25694" y="22015"/>
        <a:ext cx="1830428" cy="707602"/>
      </dsp:txXfrm>
    </dsp:sp>
    <dsp:sp modelId="{F6359067-F276-493E-B394-16138C01D221}">
      <dsp:nvSpPr>
        <dsp:cNvPr id="0" name=""/>
        <dsp:cNvSpPr/>
      </dsp:nvSpPr>
      <dsp:spPr>
        <a:xfrm>
          <a:off x="2065583" y="143383"/>
          <a:ext cx="397385" cy="46486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065583" y="236356"/>
        <a:ext cx="278170" cy="278919"/>
      </dsp:txXfrm>
    </dsp:sp>
    <dsp:sp modelId="{83E6EBAA-2DC8-4020-8185-DF72C93114B8}">
      <dsp:nvSpPr>
        <dsp:cNvPr id="0" name=""/>
        <dsp:cNvSpPr/>
      </dsp:nvSpPr>
      <dsp:spPr>
        <a:xfrm>
          <a:off x="2627921" y="0"/>
          <a:ext cx="1800941" cy="751632"/>
        </a:xfrm>
        <a:prstGeom prst="roundRect">
          <a:avLst>
            <a:gd name="adj" fmla="val 10000"/>
          </a:avLst>
        </a:prstGeom>
        <a:solidFill>
          <a:schemeClr val="accent4">
            <a:hueOff val="-2370969"/>
            <a:satOff val="-50000"/>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t>选择</a:t>
          </a:r>
          <a:endParaRPr lang="en-US" altLang="zh-CN" sz="1600" kern="1200" baseline="0" dirty="0"/>
        </a:p>
        <a:p>
          <a:pPr lvl="0" algn="ctr" defTabSz="711200">
            <a:lnSpc>
              <a:spcPct val="90000"/>
            </a:lnSpc>
            <a:spcBef>
              <a:spcPct val="0"/>
            </a:spcBef>
            <a:spcAft>
              <a:spcPct val="35000"/>
            </a:spcAft>
          </a:pPr>
          <a:r>
            <a:rPr lang="en-US" altLang="zh-CN" sz="1600" kern="1200" baseline="0" dirty="0"/>
            <a:t>“References” </a:t>
          </a:r>
          <a:endParaRPr lang="en-US" sz="1600" kern="1200" dirty="0"/>
        </a:p>
      </dsp:txBody>
      <dsp:txXfrm>
        <a:off x="2649936" y="22015"/>
        <a:ext cx="1756911" cy="707602"/>
      </dsp:txXfrm>
    </dsp:sp>
    <dsp:sp modelId="{590BD1BE-D7E4-4AB5-9B2A-7D84CDB578AA}">
      <dsp:nvSpPr>
        <dsp:cNvPr id="0" name=""/>
        <dsp:cNvSpPr/>
      </dsp:nvSpPr>
      <dsp:spPr>
        <a:xfrm>
          <a:off x="4607778" y="143383"/>
          <a:ext cx="379300" cy="464865"/>
        </a:xfrm>
        <a:prstGeom prst="rightArrow">
          <a:avLst>
            <a:gd name="adj1" fmla="val 60000"/>
            <a:gd name="adj2" fmla="val 50000"/>
          </a:avLst>
        </a:prstGeom>
        <a:solidFill>
          <a:schemeClr val="accent4">
            <a:hueOff val="-4741938"/>
            <a:satOff val="-100000"/>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607778" y="236356"/>
        <a:ext cx="265510" cy="278919"/>
      </dsp:txXfrm>
    </dsp:sp>
    <dsp:sp modelId="{9E2FE823-1127-4F57-8AC0-E06557DEA658}">
      <dsp:nvSpPr>
        <dsp:cNvPr id="0" name=""/>
        <dsp:cNvSpPr/>
      </dsp:nvSpPr>
      <dsp:spPr>
        <a:xfrm>
          <a:off x="5144523" y="0"/>
          <a:ext cx="1874458" cy="751632"/>
        </a:xfrm>
        <a:prstGeom prst="roundRect">
          <a:avLst>
            <a:gd name="adj" fmla="val 10000"/>
          </a:avLst>
        </a:prstGeom>
        <a:solidFill>
          <a:schemeClr val="accent4">
            <a:hueOff val="-4741938"/>
            <a:satOff val="-100000"/>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点击</a:t>
          </a:r>
          <a:endParaRPr lang="en-US" sz="1600" kern="1200" dirty="0"/>
        </a:p>
        <a:p>
          <a:pPr lvl="0" algn="ctr" defTabSz="711200">
            <a:lnSpc>
              <a:spcPct val="90000"/>
            </a:lnSpc>
            <a:spcBef>
              <a:spcPct val="0"/>
            </a:spcBef>
            <a:spcAft>
              <a:spcPct val="35000"/>
            </a:spcAft>
          </a:pPr>
          <a:r>
            <a:rPr lang="en-US" sz="1600" kern="1200" dirty="0"/>
            <a:t>“Find Full Text…”</a:t>
          </a:r>
        </a:p>
      </dsp:txBody>
      <dsp:txXfrm>
        <a:off x="5166538" y="22015"/>
        <a:ext cx="1830428" cy="7076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6EBAA-2DC8-4020-8185-DF72C93114B8}">
      <dsp:nvSpPr>
        <dsp:cNvPr id="0" name=""/>
        <dsp:cNvSpPr/>
      </dsp:nvSpPr>
      <dsp:spPr>
        <a:xfrm>
          <a:off x="0" y="0"/>
          <a:ext cx="1580022" cy="67962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baseline="0" dirty="0"/>
            <a:t>选择</a:t>
          </a:r>
          <a:endParaRPr lang="en-US" altLang="zh-CN" sz="1600" kern="1200" baseline="0" dirty="0"/>
        </a:p>
        <a:p>
          <a:pPr lvl="0" algn="ctr" defTabSz="711200">
            <a:lnSpc>
              <a:spcPct val="90000"/>
            </a:lnSpc>
            <a:spcBef>
              <a:spcPct val="0"/>
            </a:spcBef>
            <a:spcAft>
              <a:spcPct val="35000"/>
            </a:spcAft>
          </a:pPr>
          <a:r>
            <a:rPr lang="en-US" altLang="zh-CN" sz="1600" kern="1200" baseline="0" dirty="0"/>
            <a:t>“Tools” </a:t>
          </a:r>
          <a:endParaRPr lang="en-US" sz="1600" kern="1200" dirty="0"/>
        </a:p>
      </dsp:txBody>
      <dsp:txXfrm>
        <a:off x="19906" y="19906"/>
        <a:ext cx="1540210" cy="639812"/>
      </dsp:txXfrm>
    </dsp:sp>
    <dsp:sp modelId="{590BD1BE-D7E4-4AB5-9B2A-7D84CDB578AA}">
      <dsp:nvSpPr>
        <dsp:cNvPr id="0" name=""/>
        <dsp:cNvSpPr/>
      </dsp:nvSpPr>
      <dsp:spPr>
        <a:xfrm>
          <a:off x="1745234" y="135891"/>
          <a:ext cx="350249" cy="40784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1745234" y="217459"/>
        <a:ext cx="245174" cy="244705"/>
      </dsp:txXfrm>
    </dsp:sp>
    <dsp:sp modelId="{9E2FE823-1127-4F57-8AC0-E06557DEA658}">
      <dsp:nvSpPr>
        <dsp:cNvPr id="0" name=""/>
        <dsp:cNvSpPr/>
      </dsp:nvSpPr>
      <dsp:spPr>
        <a:xfrm>
          <a:off x="2240871" y="0"/>
          <a:ext cx="1644520" cy="679624"/>
        </a:xfrm>
        <a:prstGeom prst="roundRect">
          <a:avLst>
            <a:gd name="adj" fmla="val 10000"/>
          </a:avLst>
        </a:prstGeom>
        <a:solidFill>
          <a:schemeClr val="accent4">
            <a:hueOff val="-4741938"/>
            <a:satOff val="-100000"/>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点击</a:t>
          </a:r>
          <a:r>
            <a:rPr lang="en-US" sz="1600" kern="1200" dirty="0"/>
            <a:t> “S</a:t>
          </a:r>
          <a:r>
            <a:rPr lang="en-US" altLang="zh-CN" sz="1600" kern="1200" dirty="0"/>
            <a:t>ync</a:t>
          </a:r>
          <a:r>
            <a:rPr lang="en-US" sz="1600" kern="1200" dirty="0"/>
            <a:t>”</a:t>
          </a:r>
        </a:p>
      </dsp:txBody>
      <dsp:txXfrm>
        <a:off x="2260777" y="19906"/>
        <a:ext cx="1604708" cy="6398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4A8C1-F691-4CD1-BA2F-C4AD3078986F}">
      <dsp:nvSpPr>
        <dsp:cNvPr id="0" name=""/>
        <dsp:cNvSpPr/>
      </dsp:nvSpPr>
      <dsp:spPr>
        <a:xfrm>
          <a:off x="80322" y="0"/>
          <a:ext cx="1464954" cy="573087"/>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E</a:t>
          </a:r>
          <a:r>
            <a:rPr lang="en-US" altLang="zh-CN" sz="1800" kern="1200" dirty="0"/>
            <a:t>dit</a:t>
          </a:r>
          <a:endParaRPr lang="en-US" sz="1800" kern="1200" dirty="0"/>
        </a:p>
      </dsp:txBody>
      <dsp:txXfrm>
        <a:off x="97107" y="16785"/>
        <a:ext cx="1431384" cy="539517"/>
      </dsp:txXfrm>
    </dsp:sp>
    <dsp:sp modelId="{4C5B3550-8653-45E1-B243-8D5B71C27426}">
      <dsp:nvSpPr>
        <dsp:cNvPr id="0" name=""/>
        <dsp:cNvSpPr/>
      </dsp:nvSpPr>
      <dsp:spPr>
        <a:xfrm rot="5400000">
          <a:off x="705346" y="587414"/>
          <a:ext cx="214907" cy="257889"/>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735433" y="608905"/>
        <a:ext cx="154733" cy="150435"/>
      </dsp:txXfrm>
    </dsp:sp>
    <dsp:sp modelId="{69ECF00C-0C04-465F-8F07-9436265953B9}">
      <dsp:nvSpPr>
        <dsp:cNvPr id="0" name=""/>
        <dsp:cNvSpPr/>
      </dsp:nvSpPr>
      <dsp:spPr>
        <a:xfrm>
          <a:off x="80322" y="859631"/>
          <a:ext cx="1464954" cy="57308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zh-CN" sz="1800" kern="1200" dirty="0"/>
            <a:t>Output Styles</a:t>
          </a:r>
          <a:endParaRPr lang="en-US" sz="1800" kern="1200" dirty="0"/>
        </a:p>
      </dsp:txBody>
      <dsp:txXfrm>
        <a:off x="97107" y="876416"/>
        <a:ext cx="1431384" cy="539517"/>
      </dsp:txXfrm>
    </dsp:sp>
    <dsp:sp modelId="{85C9CB9E-0425-4BA9-A262-CA39C26C2E41}">
      <dsp:nvSpPr>
        <dsp:cNvPr id="0" name=""/>
        <dsp:cNvSpPr/>
      </dsp:nvSpPr>
      <dsp:spPr>
        <a:xfrm rot="5400000">
          <a:off x="705346" y="1447045"/>
          <a:ext cx="214907" cy="257889"/>
        </a:xfrm>
        <a:prstGeom prst="rightArrow">
          <a:avLst>
            <a:gd name="adj1" fmla="val 60000"/>
            <a:gd name="adj2" fmla="val 50000"/>
          </a:avLst>
        </a:prstGeom>
        <a:solidFill>
          <a:schemeClr val="accent4">
            <a:hueOff val="-4741938"/>
            <a:satOff val="-100000"/>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735433" y="1468536"/>
        <a:ext cx="154733" cy="150435"/>
      </dsp:txXfrm>
    </dsp:sp>
    <dsp:sp modelId="{95415537-8B56-4C10-9CC2-5AF8D46F6347}">
      <dsp:nvSpPr>
        <dsp:cNvPr id="0" name=""/>
        <dsp:cNvSpPr/>
      </dsp:nvSpPr>
      <dsp:spPr>
        <a:xfrm>
          <a:off x="80322" y="1719262"/>
          <a:ext cx="1464954" cy="573087"/>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N</a:t>
          </a:r>
          <a:r>
            <a:rPr lang="en-US" altLang="zh-CN" sz="1800" kern="1200" dirty="0"/>
            <a:t>ew Style</a:t>
          </a:r>
          <a:endParaRPr lang="en-US" sz="1800" kern="1200" dirty="0"/>
        </a:p>
      </dsp:txBody>
      <dsp:txXfrm>
        <a:off x="97107" y="1736047"/>
        <a:ext cx="1431384" cy="53951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B801B4FC-29AE-4980-9780-03E71E19F2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AD20A249-DE08-467B-AF72-97F16598D6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672A8D-03AD-4868-8370-8B5DA41605FE}" type="datetimeFigureOut">
              <a:rPr lang="en-US" smtClean="0"/>
              <a:t>3/25/2019</a:t>
            </a:fld>
            <a:endParaRPr lang="en-US"/>
          </a:p>
        </p:txBody>
      </p:sp>
      <p:sp>
        <p:nvSpPr>
          <p:cNvPr id="4" name="Footer Placeholder 3">
            <a:extLst>
              <a:ext uri="{FF2B5EF4-FFF2-40B4-BE49-F238E27FC236}">
                <a16:creationId xmlns="" xmlns:a16="http://schemas.microsoft.com/office/drawing/2014/main" id="{B1847AAA-1F17-4BFB-9CC8-B85B44376EE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514A4F29-DD02-48FC-80ED-A1349E00FD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37688E-76E3-4AB1-BD63-E04C5F8458FE}" type="slidenum">
              <a:rPr lang="en-US" smtClean="0"/>
              <a:t>‹#›</a:t>
            </a:fld>
            <a:endParaRPr lang="en-US"/>
          </a:p>
        </p:txBody>
      </p:sp>
    </p:spTree>
    <p:extLst>
      <p:ext uri="{BB962C8B-B14F-4D97-AF65-F5344CB8AC3E}">
        <p14:creationId xmlns:p14="http://schemas.microsoft.com/office/powerpoint/2010/main" val="1034267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ltLang="zh-CN"/>
          </a:p>
        </p:txBody>
      </p:sp>
      <p:sp>
        <p:nvSpPr>
          <p:cNvPr id="1136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56FDD82E-8AAA-484A-B209-50DA4836F6C6}" type="slidenum">
              <a:rPr lang="zh-CN" altLang="en-US"/>
              <a:pPr>
                <a:defRPr/>
              </a:pPr>
              <a:t>‹#›</a:t>
            </a:fld>
            <a:endParaRPr lang="en-US" altLang="zh-CN" dirty="0"/>
          </a:p>
        </p:txBody>
      </p:sp>
    </p:spTree>
    <p:extLst>
      <p:ext uri="{BB962C8B-B14F-4D97-AF65-F5344CB8AC3E}">
        <p14:creationId xmlns:p14="http://schemas.microsoft.com/office/powerpoint/2010/main" val="1394181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1C452BA-0336-44F2-A89D-A7861D67AA79}" type="slidenum">
              <a:rPr lang="en-US" altLang="zh-CN" smtClean="0">
                <a:solidFill>
                  <a:prstClr val="black"/>
                </a:solidFill>
              </a:rPr>
              <a:pPr eaLnBrk="1" hangingPunct="1"/>
              <a:t>4</a:t>
            </a:fld>
            <a:endParaRPr lang="en-US" altLang="zh-CN">
              <a:solidFill>
                <a:prstClr val="black"/>
              </a:solidFill>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latin typeface="Arial" pitchFamily="34" charset="0"/>
              </a:rPr>
              <a:t>直接在文字处理过程中插入参考文献</a:t>
            </a:r>
            <a:r>
              <a:rPr lang="en-US" altLang="zh-CN">
                <a:latin typeface="Arial" pitchFamily="34" charset="0"/>
              </a:rPr>
              <a:t>,</a:t>
            </a:r>
            <a:r>
              <a:rPr lang="zh-CN" altLang="en-US">
                <a:latin typeface="Arial" pitchFamily="34" charset="0"/>
              </a:rPr>
              <a:t>并按要求自动调整引用顺序</a:t>
            </a:r>
            <a:r>
              <a:rPr lang="en-US" altLang="zh-CN">
                <a:latin typeface="Arial" pitchFamily="34" charset="0"/>
              </a:rPr>
              <a:t>,</a:t>
            </a:r>
            <a:r>
              <a:rPr lang="zh-CN" altLang="en-US">
                <a:latin typeface="Arial" pitchFamily="34" charset="0"/>
              </a:rPr>
              <a:t>可根据投稿期刊的不同要求快速修改参考文献的引用并生成规定格式的参考文献列表</a:t>
            </a:r>
            <a:r>
              <a:rPr lang="en-US" altLang="zh-CN">
                <a:latin typeface="Arial" pitchFamily="34" charset="0"/>
              </a:rPr>
              <a:t>. </a:t>
            </a:r>
          </a:p>
          <a:p>
            <a:pPr eaLnBrk="1" hangingPunct="1"/>
            <a:r>
              <a:rPr lang="zh-CN" altLang="en-US">
                <a:latin typeface="Arial" pitchFamily="34" charset="0"/>
              </a:rPr>
              <a:t>软件优点： </a:t>
            </a:r>
          </a:p>
          <a:p>
            <a:pPr eaLnBrk="1" hangingPunct="1"/>
            <a:r>
              <a:rPr lang="en-US" altLang="zh-CN">
                <a:latin typeface="Arial" pitchFamily="34" charset="0"/>
              </a:rPr>
              <a:t>1</a:t>
            </a:r>
            <a:r>
              <a:rPr lang="zh-CN" altLang="en-US">
                <a:latin typeface="Arial" pitchFamily="34" charset="0"/>
              </a:rPr>
              <a:t>、 杂志的要求自动生产参考文献，所以在写文章的时候你再也不要考虑如何根据杂志的要求进行排版了。 </a:t>
            </a:r>
            <a:r>
              <a:rPr lang="en-US" altLang="zh-CN">
                <a:latin typeface="Arial" pitchFamily="34" charset="0"/>
              </a:rPr>
              <a:t>2</a:t>
            </a:r>
            <a:r>
              <a:rPr lang="zh-CN" altLang="en-US">
                <a:latin typeface="Arial" pitchFamily="34" charset="0"/>
              </a:rPr>
              <a:t>、随时调整参考文献的格式。使用这些软件可以在需要的时候随时调整参考文献的格式。 </a:t>
            </a:r>
            <a:r>
              <a:rPr lang="en-US" altLang="zh-CN">
                <a:latin typeface="Arial" pitchFamily="34" charset="0"/>
              </a:rPr>
              <a:t>3</a:t>
            </a:r>
            <a:r>
              <a:rPr lang="zh-CN" altLang="en-US">
                <a:latin typeface="Arial" pitchFamily="34" charset="0"/>
              </a:rPr>
              <a:t>、方便自己查找文献。可以把自己读过的参考文献全部输入到</a:t>
            </a:r>
            <a:r>
              <a:rPr lang="en-US" altLang="zh-CN">
                <a:latin typeface="Arial" pitchFamily="34" charset="0"/>
              </a:rPr>
              <a:t>Endnote</a:t>
            </a:r>
            <a:r>
              <a:rPr lang="zh-CN" altLang="en-US">
                <a:latin typeface="Arial" pitchFamily="34" charset="0"/>
              </a:rPr>
              <a:t>里头，这样在查找的时候就非常方便。 </a:t>
            </a:r>
            <a:r>
              <a:rPr lang="en-US" altLang="zh-CN">
                <a:latin typeface="Arial" pitchFamily="34" charset="0"/>
              </a:rPr>
              <a:t>4</a:t>
            </a:r>
            <a:r>
              <a:rPr lang="zh-CN" altLang="en-US">
                <a:latin typeface="Arial" pitchFamily="34" charset="0"/>
              </a:rPr>
              <a:t>、 参考文献库一经建立，以后在不同文章中作引用时，既不需重新录入参考文献，也不需仔细地人工调整参考文献的格式。而且参考文献很多情况下可以直接从网上下载导入至库中，很方便。可谓一劳永逸。 </a:t>
            </a:r>
            <a:r>
              <a:rPr lang="en-US" altLang="zh-CN">
                <a:latin typeface="Arial" pitchFamily="34" charset="0"/>
              </a:rPr>
              <a:t>5</a:t>
            </a:r>
            <a:r>
              <a:rPr lang="zh-CN" altLang="en-US">
                <a:latin typeface="Arial" pitchFamily="34" charset="0"/>
              </a:rPr>
              <a:t>、对文章中的引用进行增、删、改以及位置调整都会自动重新排好序。文章中引用处的形式</a:t>
            </a:r>
            <a:r>
              <a:rPr lang="en-US" altLang="zh-CN">
                <a:latin typeface="Arial" pitchFamily="34" charset="0"/>
              </a:rPr>
              <a:t>(</a:t>
            </a:r>
            <a:r>
              <a:rPr lang="zh-CN" altLang="en-US">
                <a:latin typeface="Arial" pitchFamily="34" charset="0"/>
              </a:rPr>
              <a:t>如数字标号外加中括号的形式，或者是作者名加年代的形式，等等</a:t>
            </a:r>
            <a:r>
              <a:rPr lang="en-US" altLang="zh-CN">
                <a:latin typeface="Arial" pitchFamily="34" charset="0"/>
              </a:rPr>
              <a:t>) </a:t>
            </a:r>
            <a:r>
              <a:rPr lang="zh-CN" altLang="en-US">
                <a:latin typeface="Arial" pitchFamily="34" charset="0"/>
              </a:rPr>
              <a:t>以及文章后面参考文献列表的格式都可自动随意调整。这对修改退稿准备另投它刊时特别有用。 </a:t>
            </a:r>
            <a:r>
              <a:rPr lang="en-US" altLang="zh-CN">
                <a:latin typeface="Arial" pitchFamily="34" charset="0"/>
              </a:rPr>
              <a:t>6</a:t>
            </a:r>
            <a:r>
              <a:rPr lang="zh-CN" altLang="en-US">
                <a:latin typeface="Arial" pitchFamily="34" charset="0"/>
              </a:rPr>
              <a:t>、 </a:t>
            </a:r>
            <a:r>
              <a:rPr lang="en-US" altLang="zh-CN">
                <a:latin typeface="Arial" pitchFamily="34" charset="0"/>
              </a:rPr>
              <a:t>EndNote</a:t>
            </a:r>
            <a:r>
              <a:rPr lang="zh-CN" altLang="en-US">
                <a:latin typeface="Arial" pitchFamily="34" charset="0"/>
              </a:rPr>
              <a:t>处理中文有点问题，主要是显示不正确，但其功能不受影响。实际上，真正的不方便之处在于中英文混合引用的时候。这时，由于习惯不同，中英文文献格式会出再混乱。比如，某个文献的多位中文作者排列时出现类似“刘某某</a:t>
            </a:r>
            <a:r>
              <a:rPr lang="en-US" altLang="zh-CN">
                <a:latin typeface="Arial" pitchFamily="34" charset="0"/>
              </a:rPr>
              <a:t>,</a:t>
            </a:r>
            <a:r>
              <a:rPr lang="zh-CN" altLang="en-US">
                <a:latin typeface="Arial" pitchFamily="34" charset="0"/>
              </a:rPr>
              <a:t>张某某</a:t>
            </a:r>
            <a:r>
              <a:rPr lang="en-US" altLang="zh-CN">
                <a:latin typeface="Arial" pitchFamily="34" charset="0"/>
              </a:rPr>
              <a:t>,et al”</a:t>
            </a:r>
            <a:r>
              <a:rPr lang="zh-CN" altLang="en-US">
                <a:latin typeface="Arial" pitchFamily="34" charset="0"/>
              </a:rPr>
              <a:t>字样而不是中文习惯里的“刘某某、张某某，等”字样。 </a:t>
            </a:r>
            <a:r>
              <a:rPr lang="en-US" altLang="zh-CN">
                <a:latin typeface="Arial" pitchFamily="34" charset="0"/>
              </a:rPr>
              <a:t>7</a:t>
            </a:r>
            <a:r>
              <a:rPr lang="zh-CN" altLang="en-US">
                <a:latin typeface="Arial" pitchFamily="34" charset="0"/>
              </a:rPr>
              <a:t>、与</a:t>
            </a:r>
            <a:r>
              <a:rPr lang="en-US" altLang="zh-CN">
                <a:latin typeface="Arial" pitchFamily="34" charset="0"/>
              </a:rPr>
              <a:t>WORD</a:t>
            </a:r>
            <a:r>
              <a:rPr lang="zh-CN" altLang="en-US">
                <a:latin typeface="Arial" pitchFamily="34" charset="0"/>
              </a:rPr>
              <a:t>的真正协同功能。安装了</a:t>
            </a:r>
            <a:r>
              <a:rPr lang="en-US" altLang="zh-CN">
                <a:latin typeface="Arial" pitchFamily="34" charset="0"/>
              </a:rPr>
              <a:t>EN</a:t>
            </a:r>
            <a:r>
              <a:rPr lang="zh-CN" altLang="en-US">
                <a:latin typeface="Arial" pitchFamily="34" charset="0"/>
              </a:rPr>
              <a:t>后，自动在</a:t>
            </a:r>
            <a:r>
              <a:rPr lang="en-US" altLang="zh-CN">
                <a:latin typeface="Arial" pitchFamily="34" charset="0"/>
              </a:rPr>
              <a:t>WORD</a:t>
            </a:r>
            <a:r>
              <a:rPr lang="zh-CN" altLang="en-US">
                <a:latin typeface="Arial" pitchFamily="34" charset="0"/>
              </a:rPr>
              <a:t>中建立了一个新的工具栏，我们在写作时最常用的几项功能都只需简单点击这个工具栏即可。 </a:t>
            </a:r>
          </a:p>
          <a:p>
            <a:pPr eaLnBrk="1" hangingPunct="1"/>
            <a:endParaRPr lang="en-US" altLang="zh-CN">
              <a:latin typeface="Arial" pitchFamily="34" charset="0"/>
            </a:endParaRPr>
          </a:p>
        </p:txBody>
      </p:sp>
    </p:spTree>
    <p:extLst>
      <p:ext uri="{BB962C8B-B14F-4D97-AF65-F5344CB8AC3E}">
        <p14:creationId xmlns:p14="http://schemas.microsoft.com/office/powerpoint/2010/main" val="3536178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52DB561-1DB4-4D34-8A73-9C056A6CC970}" type="slidenum">
              <a:rPr lang="zh-CN" altLang="en-US" smtClean="0"/>
              <a:pPr eaLnBrk="1" hangingPunct="1"/>
              <a:t>17</a:t>
            </a:fld>
            <a:endParaRPr lang="en-US" altLang="zh-CN"/>
          </a:p>
        </p:txBody>
      </p:sp>
    </p:spTree>
    <p:extLst>
      <p:ext uri="{BB962C8B-B14F-4D97-AF65-F5344CB8AC3E}">
        <p14:creationId xmlns:p14="http://schemas.microsoft.com/office/powerpoint/2010/main" val="1978801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pitchFamily="34" charset="0"/>
              </a:rPr>
              <a:t>It is possible to have duplicate records in your</a:t>
            </a:r>
          </a:p>
          <a:p>
            <a:r>
              <a:rPr lang="en-US">
                <a:latin typeface="Arial" pitchFamily="34" charset="0"/>
              </a:rPr>
              <a:t>library. To identify and delete them, use the</a:t>
            </a:r>
          </a:p>
          <a:p>
            <a:r>
              <a:rPr lang="en-US">
                <a:latin typeface="Arial" pitchFamily="34" charset="0"/>
              </a:rPr>
              <a:t>Find Duplicates link under the Organize tab.</a:t>
            </a:r>
          </a:p>
          <a:p>
            <a:r>
              <a:rPr lang="en-US">
                <a:latin typeface="Arial" pitchFamily="34" charset="0"/>
              </a:rPr>
              <a:t>EndNote compares the Author, Year, Title,</a:t>
            </a:r>
          </a:p>
          <a:p>
            <a:r>
              <a:rPr lang="en-US">
                <a:latin typeface="Arial" pitchFamily="34" charset="0"/>
              </a:rPr>
              <a:t>and Reference Type fields when identifying</a:t>
            </a:r>
          </a:p>
          <a:p>
            <a:r>
              <a:rPr lang="en-US">
                <a:latin typeface="Arial" pitchFamily="34" charset="0"/>
              </a:rPr>
              <a:t>duplicates.</a:t>
            </a:r>
          </a:p>
        </p:txBody>
      </p:sp>
      <p:sp>
        <p:nvSpPr>
          <p:cNvPr id="132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36B688-D679-4576-943F-78C61F235DBC}" type="slidenum">
              <a:rPr lang="zh-CN" altLang="en-US" smtClean="0"/>
              <a:pPr eaLnBrk="1" hangingPunct="1"/>
              <a:t>37</a:t>
            </a:fld>
            <a:endParaRPr lang="en-US" altLang="zh-CN"/>
          </a:p>
        </p:txBody>
      </p:sp>
    </p:spTree>
    <p:extLst>
      <p:ext uri="{BB962C8B-B14F-4D97-AF65-F5344CB8AC3E}">
        <p14:creationId xmlns:p14="http://schemas.microsoft.com/office/powerpoint/2010/main" val="421508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6FDD82E-8AAA-484A-B209-50DA4836F6C6}" type="slidenum">
              <a:rPr lang="zh-CN" altLang="en-US" smtClean="0"/>
              <a:pPr>
                <a:defRPr/>
              </a:pPr>
              <a:t>49</a:t>
            </a:fld>
            <a:endParaRPr lang="en-US" altLang="zh-CN" dirty="0"/>
          </a:p>
        </p:txBody>
      </p:sp>
    </p:spTree>
    <p:extLst>
      <p:ext uri="{BB962C8B-B14F-4D97-AF65-F5344CB8AC3E}">
        <p14:creationId xmlns:p14="http://schemas.microsoft.com/office/powerpoint/2010/main" val="2629656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itchFamily="34" charset="0"/>
              </a:rPr>
              <a:t>一次性上千篇地下载，涉及的数据库后台系统会认为是恶意下载，有可能会封掉</a:t>
            </a:r>
            <a:r>
              <a:rPr lang="en-US" altLang="zh-CN">
                <a:latin typeface="Arial" pitchFamily="34" charset="0"/>
              </a:rPr>
              <a:t>ip</a:t>
            </a:r>
            <a:r>
              <a:rPr lang="zh-CN" altLang="en-US">
                <a:latin typeface="Arial" pitchFamily="34" charset="0"/>
              </a:rPr>
              <a:t>地址。</a:t>
            </a:r>
            <a:endParaRPr lang="en-US">
              <a:latin typeface="Arial" pitchFamily="34" charset="0"/>
            </a:endParaRPr>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D42D2B9-84AF-44C9-9996-F35702F4C651}" type="slidenum">
              <a:rPr lang="zh-CN" altLang="en-US" smtClean="0"/>
              <a:pPr eaLnBrk="1" hangingPunct="1"/>
              <a:t>60</a:t>
            </a:fld>
            <a:endParaRPr lang="en-US" altLang="zh-CN"/>
          </a:p>
        </p:txBody>
      </p:sp>
    </p:spTree>
    <p:extLst>
      <p:ext uri="{BB962C8B-B14F-4D97-AF65-F5344CB8AC3E}">
        <p14:creationId xmlns:p14="http://schemas.microsoft.com/office/powerpoint/2010/main" val="1563436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itchFamily="34" charset="0"/>
              </a:rPr>
              <a:t>不要上千篇文献同时查找全文，容易被认为是恶意下载，被封</a:t>
            </a:r>
            <a:r>
              <a:rPr lang="en-US" altLang="zh-CN">
                <a:latin typeface="Arial" pitchFamily="34" charset="0"/>
              </a:rPr>
              <a:t>ip</a:t>
            </a:r>
            <a:endParaRPr lang="en-US">
              <a:latin typeface="Arial" pitchFamily="34" charset="0"/>
            </a:endParaRPr>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0724A05-7786-4E15-AA28-6342A82807BE}" type="slidenum">
              <a:rPr lang="zh-CN" altLang="en-US" smtClean="0"/>
              <a:pPr eaLnBrk="1" hangingPunct="1"/>
              <a:t>61</a:t>
            </a:fld>
            <a:endParaRPr lang="en-US" altLang="zh-CN"/>
          </a:p>
        </p:txBody>
      </p:sp>
    </p:spTree>
    <p:extLst>
      <p:ext uri="{BB962C8B-B14F-4D97-AF65-F5344CB8AC3E}">
        <p14:creationId xmlns:p14="http://schemas.microsoft.com/office/powerpoint/2010/main" val="1035098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6FDD82E-8AAA-484A-B209-50DA4836F6C6}" type="slidenum">
              <a:rPr lang="zh-CN" altLang="en-US" smtClean="0"/>
              <a:pPr>
                <a:defRPr/>
              </a:pPr>
              <a:t>62</a:t>
            </a:fld>
            <a:endParaRPr lang="en-US" altLang="zh-CN" dirty="0"/>
          </a:p>
        </p:txBody>
      </p:sp>
    </p:spTree>
    <p:extLst>
      <p:ext uri="{BB962C8B-B14F-4D97-AF65-F5344CB8AC3E}">
        <p14:creationId xmlns:p14="http://schemas.microsoft.com/office/powerpoint/2010/main" val="28584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itchFamily="34" charset="0"/>
              </a:rPr>
              <a:t>大家来看左侧是我之前的</a:t>
            </a:r>
            <a:r>
              <a:rPr lang="en-US" altLang="zh-CN">
                <a:latin typeface="Arial" pitchFamily="34" charset="0"/>
              </a:rPr>
              <a:t>IEEE</a:t>
            </a:r>
            <a:r>
              <a:rPr lang="zh-CN" altLang="en-US">
                <a:latin typeface="Arial" pitchFamily="34" charset="0"/>
              </a:rPr>
              <a:t>的参考文献格式，那么在选择了新的期刊</a:t>
            </a:r>
            <a:r>
              <a:rPr lang="en-US" altLang="zh-CN">
                <a:latin typeface="Arial" pitchFamily="34" charset="0"/>
              </a:rPr>
              <a:t>style</a:t>
            </a:r>
            <a:r>
              <a:rPr lang="zh-CN" altLang="en-US">
                <a:latin typeface="Arial" pitchFamily="34" charset="0"/>
              </a:rPr>
              <a:t>之后呢，我左侧所有的参考文献一键格式化成为新期刊的格式</a:t>
            </a:r>
            <a:endParaRPr lang="en-US">
              <a:latin typeface="Arial" pitchFamily="34" charset="0"/>
            </a:endParaRPr>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69BFDC-42D2-4A39-AAEE-1351CB69DA1F}" type="slidenum">
              <a:rPr lang="en-US" altLang="zh-CN" smtClean="0"/>
              <a:pPr eaLnBrk="1" hangingPunct="1"/>
              <a:t>80</a:t>
            </a:fld>
            <a:endParaRPr lang="en-US" altLang="zh-CN"/>
          </a:p>
        </p:txBody>
      </p:sp>
    </p:spTree>
    <p:extLst>
      <p:ext uri="{BB962C8B-B14F-4D97-AF65-F5344CB8AC3E}">
        <p14:creationId xmlns:p14="http://schemas.microsoft.com/office/powerpoint/2010/main" val="1533707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6FDD82E-8AAA-484A-B209-50DA4836F6C6}" type="slidenum">
              <a:rPr lang="zh-CN" altLang="en-US" smtClean="0"/>
              <a:pPr>
                <a:defRPr/>
              </a:pPr>
              <a:t>89</a:t>
            </a:fld>
            <a:endParaRPr lang="en-US" altLang="zh-CN" dirty="0"/>
          </a:p>
        </p:txBody>
      </p:sp>
    </p:spTree>
    <p:extLst>
      <p:ext uri="{BB962C8B-B14F-4D97-AF65-F5344CB8AC3E}">
        <p14:creationId xmlns:p14="http://schemas.microsoft.com/office/powerpoint/2010/main" val="2786139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4248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r>
              <a:rPr lang="zh-CN" altLang="en-US" dirty="0">
                <a:latin typeface="Arial" pitchFamily="34" charset="0"/>
              </a:rPr>
              <a:t>我们在日常科研的过程中经常碰到以下的困惑：</a:t>
            </a:r>
            <a:endParaRPr lang="en-US" altLang="zh-CN" dirty="0">
              <a:latin typeface="Arial" pitchFamily="34" charset="0"/>
            </a:endParaRPr>
          </a:p>
          <a:p>
            <a:r>
              <a:rPr lang="zh-CN" altLang="en-US" dirty="0">
                <a:latin typeface="Arial" pitchFamily="34" charset="0"/>
              </a:rPr>
              <a:t>文献调研时，面对纷繁冗杂的文献不知如何下手</a:t>
            </a:r>
            <a:endParaRPr lang="en-US" altLang="zh-CN" dirty="0">
              <a:latin typeface="Arial" pitchFamily="34" charset="0"/>
            </a:endParaRPr>
          </a:p>
          <a:p>
            <a:r>
              <a:rPr lang="zh-CN" altLang="en-US" dirty="0">
                <a:latin typeface="Arial" pitchFamily="34" charset="0"/>
              </a:rPr>
              <a:t>撰写论文时，除了罗列实验方法，堆砌实验数据，我们不知道如何借鉴文献信息进行分析，讨论。因为我们的文献管理一团糟，经常找不到有效的文献。</a:t>
            </a:r>
            <a:endParaRPr lang="en-US" altLang="zh-CN" dirty="0">
              <a:latin typeface="Arial" pitchFamily="34" charset="0"/>
            </a:endParaRPr>
          </a:p>
          <a:p>
            <a:r>
              <a:rPr lang="zh-CN" altLang="en-US" dirty="0">
                <a:latin typeface="Arial" pitchFamily="34" charset="0"/>
              </a:rPr>
              <a:t>写论文的时候，参考文献格式处理令人头疼不已，一不留神错误百出，被编辑质疑文章的质量。</a:t>
            </a:r>
            <a:endParaRPr lang="en-US" altLang="zh-CN" dirty="0">
              <a:latin typeface="Arial" pitchFamily="34" charset="0"/>
            </a:endParaRPr>
          </a:p>
          <a:p>
            <a:r>
              <a:rPr lang="zh-CN" altLang="en-US" dirty="0">
                <a:latin typeface="Arial" pitchFamily="34" charset="0"/>
              </a:rPr>
              <a:t>希望希望今天通过我们</a:t>
            </a:r>
            <a:r>
              <a:rPr lang="en-US" altLang="zh-CN" dirty="0">
                <a:latin typeface="Arial" pitchFamily="34" charset="0"/>
              </a:rPr>
              <a:t>Endnote</a:t>
            </a:r>
            <a:r>
              <a:rPr lang="zh-CN" altLang="en-US" dirty="0">
                <a:latin typeface="Arial" pitchFamily="34" charset="0"/>
              </a:rPr>
              <a:t>的讲座能够有效地解决大家以上问题。</a:t>
            </a:r>
            <a:endParaRPr lang="en-US" altLang="zh-CN" dirty="0">
              <a:latin typeface="Arial" pitchFamily="34" charset="0"/>
            </a:endParaRPr>
          </a:p>
          <a:p>
            <a:endParaRPr lang="en-US" dirty="0">
              <a:latin typeface="Arial" pitchFamily="34" charset="0"/>
            </a:endParaRPr>
          </a:p>
        </p:txBody>
      </p:sp>
      <p:sp>
        <p:nvSpPr>
          <p:cNvPr id="117764" name="Slide Number Placeholder 3"/>
          <p:cNvSpPr>
            <a:spLocks noGrp="1"/>
          </p:cNvSpPr>
          <p:nvPr>
            <p:ph type="sldNum" sz="quarter" idx="5"/>
          </p:nvPr>
        </p:nvSpPr>
        <p:spPr>
          <a:noFill/>
        </p:spPr>
        <p:txBody>
          <a:bodyPr/>
          <a:lstStyle/>
          <a:p>
            <a:fld id="{CE662E98-B5BE-470C-B203-31600D940ECE}" type="slidenum">
              <a:rPr lang="zh-CN" altLang="en-US" smtClean="0"/>
              <a:pPr/>
              <a:t>97</a:t>
            </a:fld>
            <a:endParaRPr lang="en-US" altLang="zh-CN"/>
          </a:p>
        </p:txBody>
      </p:sp>
    </p:spTree>
    <p:extLst>
      <p:ext uri="{BB962C8B-B14F-4D97-AF65-F5344CB8AC3E}">
        <p14:creationId xmlns:p14="http://schemas.microsoft.com/office/powerpoint/2010/main" val="3268557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1.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zh-CN" altLang="en-US"/>
              <a:t>单击图标添加图片</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5" name="Picture 14"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2" y="6056966"/>
            <a:ext cx="1505379" cy="679419"/>
          </a:xfrm>
          <a:prstGeom prst="rect">
            <a:avLst/>
          </a:prstGeom>
        </p:spPr>
      </p:pic>
      <p:sp>
        <p:nvSpPr>
          <p:cNvPr id="2" name="文本框 1"/>
          <p:cNvSpPr txBox="1"/>
          <p:nvPr userDrawn="1"/>
        </p:nvSpPr>
        <p:spPr>
          <a:xfrm>
            <a:off x="396970" y="6056966"/>
            <a:ext cx="1510734" cy="553998"/>
          </a:xfrm>
          <a:prstGeom prst="rect">
            <a:avLst/>
          </a:prstGeom>
          <a:noFill/>
        </p:spPr>
        <p:txBody>
          <a:bodyPr wrap="square" rtlCol="0">
            <a:spAutoFit/>
          </a:bodyPr>
          <a:lstStyle/>
          <a:p>
            <a:r>
              <a:rPr lang="en-US" altLang="zh-CN" b="1" dirty="0">
                <a:latin typeface="+mn-lt"/>
                <a:cs typeface="Arial" panose="020B0604020202020204" pitchFamily="34" charset="0"/>
              </a:rPr>
              <a:t>EndNote X9</a:t>
            </a:r>
          </a:p>
          <a:p>
            <a:r>
              <a:rPr lang="en-US" altLang="zh-CN" sz="1200" b="0" i="1" dirty="0">
                <a:latin typeface="Arial" panose="020B0604020202020204" pitchFamily="34" charset="0"/>
                <a:ea typeface="Microsoft Yi Baiti" panose="03000500000000000000" pitchFamily="66" charset="0"/>
                <a:cs typeface="Arial" panose="020B0604020202020204" pitchFamily="34" charset="0"/>
              </a:rPr>
              <a:t>Research</a:t>
            </a:r>
            <a:r>
              <a:rPr lang="en-US" altLang="zh-CN" sz="1200" b="0" i="1" baseline="0" dirty="0">
                <a:latin typeface="Arial" panose="020B0604020202020204" pitchFamily="34" charset="0"/>
                <a:ea typeface="Microsoft Yi Baiti" panose="03000500000000000000" pitchFamily="66" charset="0"/>
                <a:cs typeface="Arial" panose="020B0604020202020204" pitchFamily="34" charset="0"/>
              </a:rPr>
              <a:t> Smarter</a:t>
            </a:r>
            <a:endParaRPr lang="zh-CN" altLang="en-US" sz="12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9078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2800" b="1" i="0" cap="none">
                <a:solidFill>
                  <a:schemeClr val="tx1"/>
                </a:solidFill>
                <a:latin typeface="微软雅黑" pitchFamily="34" charset="-122"/>
                <a:ea typeface="微软雅黑" pitchFamily="34" charset="-122"/>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357707"/>
            <a:ext cx="764102" cy="3075749"/>
          </a:xfrm>
          <a:prstGeom prst="rect">
            <a:avLst/>
          </a:prstGeom>
        </p:spPr>
        <p:txBody>
          <a:bodyPr vert="horz" lIns="0" tIns="0" rIns="0" bIns="0"/>
          <a:lstStyle>
            <a:lvl1pPr marL="0" indent="0" algn="r">
              <a:spcBef>
                <a:spcPts val="0"/>
              </a:spcBef>
              <a:spcAft>
                <a:spcPts val="1200"/>
              </a:spcAft>
              <a:buNone/>
              <a:defRPr sz="1500" b="0" i="0">
                <a:latin typeface="微软雅黑" pitchFamily="34" charset="-122"/>
                <a:ea typeface="微软雅黑"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347443"/>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微软雅黑" pitchFamily="34" charset="-122"/>
                <a:ea typeface="微软雅黑"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A7081D8-B099-416F-9582-802BDA6BDEA2}" type="slidenum">
              <a:rPr lang="en-US" sz="600" smtClean="0">
                <a:solidFill>
                  <a:srgbClr val="444444"/>
                </a:solidFill>
                <a:latin typeface="+mj-lt"/>
              </a:rPr>
              <a:pPr algn="r"/>
              <a:t>‹#›</a:t>
            </a:fld>
            <a:endParaRPr lang="en-US" sz="900" dirty="0">
              <a:solidFill>
                <a:srgbClr val="444444"/>
              </a:solidFill>
              <a:latin typeface="+mj-lt"/>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9" name="Picture 14"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8303" y="6021288"/>
            <a:ext cx="1516039" cy="679419"/>
          </a:xfrm>
          <a:prstGeom prst="rect">
            <a:avLst/>
          </a:prstGeom>
        </p:spPr>
      </p:pic>
      <p:sp>
        <p:nvSpPr>
          <p:cNvPr id="10" name="文本框 9"/>
          <p:cNvSpPr txBox="1"/>
          <p:nvPr userDrawn="1"/>
        </p:nvSpPr>
        <p:spPr>
          <a:xfrm>
            <a:off x="396970" y="6056966"/>
            <a:ext cx="1510734" cy="553998"/>
          </a:xfrm>
          <a:prstGeom prst="rect">
            <a:avLst/>
          </a:prstGeom>
          <a:noFill/>
        </p:spPr>
        <p:txBody>
          <a:bodyPr wrap="square" rtlCol="0">
            <a:spAutoFit/>
          </a:bodyPr>
          <a:lstStyle/>
          <a:p>
            <a:r>
              <a:rPr lang="en-US" altLang="zh-CN" b="1" dirty="0">
                <a:latin typeface="+mn-lt"/>
                <a:cs typeface="Arial" panose="020B0604020202020204" pitchFamily="34" charset="0"/>
              </a:rPr>
              <a:t>EndNote X9</a:t>
            </a:r>
          </a:p>
          <a:p>
            <a:r>
              <a:rPr lang="en-US" altLang="zh-CN" sz="1200" b="0" i="1" dirty="0">
                <a:latin typeface="Arial" panose="020B0604020202020204" pitchFamily="34" charset="0"/>
                <a:ea typeface="Microsoft Yi Baiti" panose="03000500000000000000" pitchFamily="66" charset="0"/>
                <a:cs typeface="Arial" panose="020B0604020202020204" pitchFamily="34" charset="0"/>
              </a:rPr>
              <a:t>Research</a:t>
            </a:r>
            <a:r>
              <a:rPr lang="en-US" altLang="zh-CN" sz="1200" b="0" i="1" baseline="0" dirty="0">
                <a:latin typeface="Arial" panose="020B0604020202020204" pitchFamily="34" charset="0"/>
                <a:ea typeface="Microsoft Yi Baiti" panose="03000500000000000000" pitchFamily="66" charset="0"/>
                <a:cs typeface="Arial" panose="020B0604020202020204" pitchFamily="34" charset="0"/>
              </a:rPr>
              <a:t> Smarter</a:t>
            </a:r>
            <a:endParaRPr lang="zh-CN" altLang="en-US" sz="12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2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7575" y="506413"/>
            <a:ext cx="7369175" cy="83661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7575" y="1525588"/>
            <a:ext cx="7369175" cy="45704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xfrm>
            <a:off x="3124200" y="6394450"/>
            <a:ext cx="5172075" cy="231775"/>
          </a:xfrm>
          <a:prstGeom prst="rect">
            <a:avLst/>
          </a:prstGeom>
          <a:ln/>
        </p:spPr>
        <p:txBody>
          <a:bodyPr/>
          <a:lstStyle>
            <a:lvl1pPr>
              <a:defRPr/>
            </a:lvl1pPr>
          </a:lstStyle>
          <a:p>
            <a:pPr>
              <a:defRPr/>
            </a:pPr>
            <a:endParaRPr lang="en-US" altLang="zh-CN"/>
          </a:p>
        </p:txBody>
      </p:sp>
      <p:sp>
        <p:nvSpPr>
          <p:cNvPr id="5" name="Rectangle 5"/>
          <p:cNvSpPr>
            <a:spLocks noGrp="1" noChangeArrowheads="1"/>
          </p:cNvSpPr>
          <p:nvPr>
            <p:ph type="sldNum" sz="quarter" idx="11"/>
          </p:nvPr>
        </p:nvSpPr>
        <p:spPr>
          <a:xfrm>
            <a:off x="8424863" y="6394450"/>
            <a:ext cx="457200" cy="231775"/>
          </a:xfrm>
          <a:prstGeom prst="rect">
            <a:avLst/>
          </a:prstGeom>
          <a:ln/>
        </p:spPr>
        <p:txBody>
          <a:bodyPr/>
          <a:lstStyle>
            <a:lvl1pPr>
              <a:defRPr/>
            </a:lvl1pPr>
          </a:lstStyle>
          <a:p>
            <a:pPr>
              <a:defRPr/>
            </a:pPr>
            <a:fld id="{872C1EAD-BC1F-4F33-9FC5-24C8F9A1A3F1}" type="slidenum">
              <a:rPr lang="zh-CN" altLang="en-US"/>
              <a:pPr>
                <a:defRPr/>
              </a:pPr>
              <a:t>‹#›</a:t>
            </a:fld>
            <a:endParaRPr lang="en-US" altLang="zh-CN" dirty="0"/>
          </a:p>
        </p:txBody>
      </p:sp>
      <p:sp>
        <p:nvSpPr>
          <p:cNvPr id="6" name="文本框 5"/>
          <p:cNvSpPr txBox="1"/>
          <p:nvPr userDrawn="1"/>
        </p:nvSpPr>
        <p:spPr>
          <a:xfrm>
            <a:off x="396970" y="6056966"/>
            <a:ext cx="1510734" cy="553998"/>
          </a:xfrm>
          <a:prstGeom prst="rect">
            <a:avLst/>
          </a:prstGeom>
          <a:solidFill>
            <a:schemeClr val="bg1"/>
          </a:solidFill>
        </p:spPr>
        <p:txBody>
          <a:bodyPr wrap="square" rtlCol="0">
            <a:spAutoFit/>
          </a:bodyPr>
          <a:lstStyle/>
          <a:p>
            <a:r>
              <a:rPr lang="en-US" altLang="zh-CN" b="1" dirty="0">
                <a:latin typeface="+mn-lt"/>
                <a:cs typeface="Arial" panose="020B0604020202020204" pitchFamily="34" charset="0"/>
              </a:rPr>
              <a:t>EndNote X9</a:t>
            </a:r>
          </a:p>
          <a:p>
            <a:r>
              <a:rPr lang="en-US" altLang="zh-CN" sz="1200" b="0" i="1" dirty="0">
                <a:latin typeface="Arial" panose="020B0604020202020204" pitchFamily="34" charset="0"/>
                <a:ea typeface="Microsoft Yi Baiti" panose="03000500000000000000" pitchFamily="66" charset="0"/>
                <a:cs typeface="Arial" panose="020B0604020202020204" pitchFamily="34" charset="0"/>
              </a:rPr>
              <a:t>Research</a:t>
            </a:r>
            <a:r>
              <a:rPr lang="en-US" altLang="zh-CN" sz="1200" b="0" i="1" baseline="0" dirty="0">
                <a:latin typeface="Arial" panose="020B0604020202020204" pitchFamily="34" charset="0"/>
                <a:ea typeface="Microsoft Yi Baiti" panose="03000500000000000000" pitchFamily="66" charset="0"/>
                <a:cs typeface="Arial" panose="020B0604020202020204" pitchFamily="34" charset="0"/>
              </a:rPr>
              <a:t> Smarter</a:t>
            </a:r>
            <a:endParaRPr lang="zh-CN" altLang="en-US" sz="12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959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2800" b="1" i="0" cap="none">
                <a:solidFill>
                  <a:schemeClr val="tx1"/>
                </a:solidFill>
                <a:latin typeface="微软雅黑" panose="020B0503020204020204" pitchFamily="34" charset="-122"/>
                <a:ea typeface="微软雅黑" panose="020B0503020204020204" pitchFamily="34" charset="-122"/>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500" baseline="0">
                <a:solidFill>
                  <a:schemeClr val="tx1"/>
                </a:solidFill>
                <a:latin typeface="微软雅黑" panose="020B0503020204020204" pitchFamily="34" charset="-122"/>
                <a:ea typeface="微软雅黑" panose="020B0503020204020204" pitchFamily="34" charset="-122"/>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A7081D8-B099-416F-9582-802BDA6BDEA2}" type="slidenum">
              <a:rPr lang="en-US" sz="600" smtClean="0">
                <a:solidFill>
                  <a:srgbClr val="444444"/>
                </a:solidFill>
                <a:latin typeface="+mj-lt"/>
              </a:rPr>
              <a:pPr algn="r"/>
              <a:t>‹#›</a:t>
            </a:fld>
            <a:endParaRPr lang="en-US" sz="900" dirty="0">
              <a:solidFill>
                <a:srgbClr val="444444"/>
              </a:solidFill>
              <a:latin typeface="+mj-lt"/>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tx1"/>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sp>
        <p:nvSpPr>
          <p:cNvPr id="10" name="文本框 9"/>
          <p:cNvSpPr txBox="1"/>
          <p:nvPr userDrawn="1"/>
        </p:nvSpPr>
        <p:spPr>
          <a:xfrm>
            <a:off x="396970" y="6056966"/>
            <a:ext cx="1510734" cy="553998"/>
          </a:xfrm>
          <a:prstGeom prst="rect">
            <a:avLst/>
          </a:prstGeom>
          <a:noFill/>
        </p:spPr>
        <p:txBody>
          <a:bodyPr wrap="square" rtlCol="0">
            <a:spAutoFit/>
          </a:bodyPr>
          <a:lstStyle/>
          <a:p>
            <a:r>
              <a:rPr lang="en-US" altLang="zh-CN" b="1" dirty="0">
                <a:latin typeface="+mn-lt"/>
                <a:cs typeface="Arial" panose="020B0604020202020204" pitchFamily="34" charset="0"/>
              </a:rPr>
              <a:t>EndNote X9</a:t>
            </a:r>
          </a:p>
          <a:p>
            <a:r>
              <a:rPr lang="en-US" altLang="zh-CN" sz="1200" b="0" i="1" dirty="0">
                <a:latin typeface="Arial" panose="020B0604020202020204" pitchFamily="34" charset="0"/>
                <a:ea typeface="Microsoft Yi Baiti" panose="03000500000000000000" pitchFamily="66" charset="0"/>
                <a:cs typeface="Arial" panose="020B0604020202020204" pitchFamily="34" charset="0"/>
              </a:rPr>
              <a:t>Research</a:t>
            </a:r>
            <a:r>
              <a:rPr lang="en-US" altLang="zh-CN" sz="1200" b="0" i="1" baseline="0" dirty="0">
                <a:latin typeface="Arial" panose="020B0604020202020204" pitchFamily="34" charset="0"/>
                <a:ea typeface="Microsoft Yi Baiti" panose="03000500000000000000" pitchFamily="66" charset="0"/>
                <a:cs typeface="Arial" panose="020B0604020202020204" pitchFamily="34" charset="0"/>
              </a:rPr>
              <a:t> Smarter</a:t>
            </a:r>
            <a:endParaRPr lang="zh-CN" altLang="en-US" sz="12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223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Full-bleed-Image_With-Quote">
    <p:spTree>
      <p:nvGrpSpPr>
        <p:cNvPr id="1" name=""/>
        <p:cNvGrpSpPr/>
        <p:nvPr/>
      </p:nvGrpSpPr>
      <p:grpSpPr>
        <a:xfrm>
          <a:off x="0" y="0"/>
          <a:ext cx="0" cy="0"/>
          <a:chOff x="0" y="0"/>
          <a:chExt cx="0" cy="0"/>
        </a:xfrm>
      </p:grpSpPr>
      <p:pic>
        <p:nvPicPr>
          <p:cNvPr id="9" name="Picture 8"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3" y="6056969"/>
            <a:ext cx="1505379" cy="6794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2" y="6003294"/>
            <a:ext cx="1735195" cy="817197"/>
          </a:xfrm>
          <a:prstGeom prst="rect">
            <a:avLst/>
          </a:prstGeom>
        </p:spPr>
      </p:pic>
      <p:sp>
        <p:nvSpPr>
          <p:cNvPr id="3" name="标题 2">
            <a:extLst>
              <a:ext uri="{FF2B5EF4-FFF2-40B4-BE49-F238E27FC236}">
                <a16:creationId xmlns="" xmlns:a16="http://schemas.microsoft.com/office/drawing/2014/main" id="{7658A79F-992D-42C9-9A52-145037005096}"/>
              </a:ext>
            </a:extLst>
          </p:cNvPr>
          <p:cNvSpPr>
            <a:spLocks noGrp="1"/>
          </p:cNvSpPr>
          <p:nvPr>
            <p:ph type="title"/>
          </p:nvPr>
        </p:nvSpPr>
        <p:spPr>
          <a:xfrm>
            <a:off x="628650" y="365129"/>
            <a:ext cx="4972050" cy="679419"/>
          </a:xfrm>
          <a:prstGeom prst="rect">
            <a:avLst/>
          </a:prstGeom>
        </p:spPr>
        <p:txBody>
          <a:bodyPr/>
          <a:lstStyle>
            <a:lvl1pPr>
              <a:defRPr sz="2800" b="1">
                <a:solidFill>
                  <a:schemeClr val="bg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extLst>
      <p:ext uri="{BB962C8B-B14F-4D97-AF65-F5344CB8AC3E}">
        <p14:creationId xmlns:p14="http://schemas.microsoft.com/office/powerpoint/2010/main" val="185478662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9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lgn="ctr">
              <a:spcBef>
                <a:spcPts val="200"/>
              </a:spcBef>
              <a:buNone/>
              <a:defRPr sz="951" baseline="0">
                <a:solidFill>
                  <a:srgbClr val="D9D9D9"/>
                </a:solidFill>
              </a:defRPr>
            </a:lvl1pPr>
            <a:lvl2pPr marL="457189" indent="0">
              <a:buNone/>
              <a:defRPr sz="1100">
                <a:solidFill>
                  <a:schemeClr val="bg1">
                    <a:lumMod val="85000"/>
                  </a:schemeClr>
                </a:solidFill>
              </a:defRPr>
            </a:lvl2pPr>
            <a:lvl3pPr marL="914377" indent="0">
              <a:buNone/>
              <a:defRPr sz="1100">
                <a:solidFill>
                  <a:schemeClr val="bg1">
                    <a:lumMod val="85000"/>
                  </a:schemeClr>
                </a:solidFill>
              </a:defRPr>
            </a:lvl3pPr>
            <a:lvl4pPr marL="1371566" indent="0">
              <a:buNone/>
              <a:defRPr sz="1100">
                <a:solidFill>
                  <a:schemeClr val="bg1">
                    <a:lumMod val="85000"/>
                  </a:schemeClr>
                </a:solidFill>
              </a:defRPr>
            </a:lvl4pPr>
            <a:lvl5pPr marL="1828754"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61746" y="2659752"/>
            <a:ext cx="2234550" cy="100851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7713" y="2603539"/>
            <a:ext cx="2549185" cy="1200550"/>
          </a:xfrm>
          <a:prstGeom prst="rect">
            <a:avLst/>
          </a:prstGeom>
        </p:spPr>
      </p:pic>
    </p:spTree>
    <p:extLst>
      <p:ext uri="{BB962C8B-B14F-4D97-AF65-F5344CB8AC3E}">
        <p14:creationId xmlns:p14="http://schemas.microsoft.com/office/powerpoint/2010/main" val="331911652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ver-Page-No_Image_Black">
    <p:bg>
      <p:bgPr>
        <a:solidFill>
          <a:schemeClr val="tx1"/>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5"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bg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bg1">
                    <a:lumMod val="6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9"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rgbClr val="BFBFBF"/>
                </a:solidFill>
                <a:latin typeface="Arial"/>
                <a:cs typeface="Arial"/>
              </a:defRPr>
            </a:lvl1pPr>
          </a:lstStyle>
          <a:p>
            <a:r>
              <a:rPr lang="en-US" dirty="0"/>
              <a:t>Optional subtitle goes here and can go on multiple lines as needed for your presentation</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099" y="6081988"/>
            <a:ext cx="1505379" cy="67941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28313"/>
            <a:ext cx="1735195" cy="817198"/>
          </a:xfrm>
          <a:prstGeom prst="rect">
            <a:avLst/>
          </a:prstGeom>
        </p:spPr>
      </p:pic>
    </p:spTree>
    <p:extLst>
      <p:ext uri="{BB962C8B-B14F-4D97-AF65-F5344CB8AC3E}">
        <p14:creationId xmlns:p14="http://schemas.microsoft.com/office/powerpoint/2010/main" val="231293813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Page-No_Image_White">
    <p:bg>
      <p:bgPr>
        <a:solidFill>
          <a:schemeClr val="bg1"/>
        </a:solidFill>
        <a:effectLst/>
      </p:bgPr>
    </p:bg>
    <p:spTree>
      <p:nvGrpSpPr>
        <p:cNvPr id="1" name=""/>
        <p:cNvGrpSpPr/>
        <p:nvPr/>
      </p:nvGrpSpPr>
      <p:grpSpPr>
        <a:xfrm>
          <a:off x="0" y="0"/>
          <a:ext cx="0" cy="0"/>
          <a:chOff x="0" y="0"/>
          <a:chExt cx="0" cy="0"/>
        </a:xfrm>
      </p:grpSpPr>
      <p:pic>
        <p:nvPicPr>
          <p:cNvPr id="7" name="Picture 6" descr="crv_lfcl_grhc_rgb_pos.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6857998"/>
          </a:xfrm>
          <a:prstGeom prst="rect">
            <a:avLst/>
          </a:prstGeom>
        </p:spPr>
      </p:pic>
      <p:sp>
        <p:nvSpPr>
          <p:cNvPr id="12"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3"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4"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5" name="Picture 14"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227229049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ver-Page-With_Image">
    <p:bg>
      <p:bgPr>
        <a:solidFill>
          <a:schemeClr val="bg1"/>
        </a:solidFill>
        <a:effectLst/>
      </p:bgPr>
    </p:bg>
    <p:spTree>
      <p:nvGrpSpPr>
        <p:cNvPr id="1" name=""/>
        <p:cNvGrpSpPr/>
        <p:nvPr/>
      </p:nvGrpSpPr>
      <p:grpSpPr>
        <a:xfrm>
          <a:off x="0" y="0"/>
          <a:ext cx="0" cy="0"/>
          <a:chOff x="0" y="0"/>
          <a:chExt cx="0" cy="0"/>
        </a:xfrm>
      </p:grpSpPr>
      <p:pic>
        <p:nvPicPr>
          <p:cNvPr id="10" name="Picture Placeholder 7" descr="stock-photo-playing-with-plasma-70742099.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pic>
      <p:sp>
        <p:nvSpPr>
          <p:cNvPr id="11" name="Rectangle 10"/>
          <p:cNvSpPr/>
          <p:nvPr userDrawn="1"/>
        </p:nvSpPr>
        <p:spPr>
          <a:xfrm>
            <a:off x="4966942" y="-19921"/>
            <a:ext cx="4182411" cy="6858000"/>
          </a:xfrm>
          <a:custGeom>
            <a:avLst/>
            <a:gdLst>
              <a:gd name="connsiteX0" fmla="*/ 0 w 4177058"/>
              <a:gd name="connsiteY0" fmla="*/ 0 h 5143500"/>
              <a:gd name="connsiteX1" fmla="*/ 4177058 w 4177058"/>
              <a:gd name="connsiteY1" fmla="*/ 0 h 5143500"/>
              <a:gd name="connsiteX2" fmla="*/ 4177058 w 4177058"/>
              <a:gd name="connsiteY2" fmla="*/ 5143500 h 5143500"/>
              <a:gd name="connsiteX3" fmla="*/ 0 w 4177058"/>
              <a:gd name="connsiteY3" fmla="*/ 5143500 h 5143500"/>
              <a:gd name="connsiteX4" fmla="*/ 0 w 4177058"/>
              <a:gd name="connsiteY4" fmla="*/ 0 h 5143500"/>
              <a:gd name="connsiteX0" fmla="*/ 205856 w 4382914"/>
              <a:gd name="connsiteY0" fmla="*/ 0 h 5143500"/>
              <a:gd name="connsiteX1" fmla="*/ 4382914 w 4382914"/>
              <a:gd name="connsiteY1" fmla="*/ 0 h 5143500"/>
              <a:gd name="connsiteX2" fmla="*/ 4382914 w 4382914"/>
              <a:gd name="connsiteY2" fmla="*/ 5143500 h 5143500"/>
              <a:gd name="connsiteX3" fmla="*/ 205856 w 4382914"/>
              <a:gd name="connsiteY3" fmla="*/ 5143500 h 5143500"/>
              <a:gd name="connsiteX4" fmla="*/ 205856 w 4382914"/>
              <a:gd name="connsiteY4" fmla="*/ 0 h 5143500"/>
              <a:gd name="connsiteX0" fmla="*/ 336743 w 4200036"/>
              <a:gd name="connsiteY0" fmla="*/ 14941 h 5143500"/>
              <a:gd name="connsiteX1" fmla="*/ 4200036 w 4200036"/>
              <a:gd name="connsiteY1" fmla="*/ 0 h 5143500"/>
              <a:gd name="connsiteX2" fmla="*/ 4200036 w 4200036"/>
              <a:gd name="connsiteY2" fmla="*/ 5143500 h 5143500"/>
              <a:gd name="connsiteX3" fmla="*/ 22978 w 4200036"/>
              <a:gd name="connsiteY3" fmla="*/ 5143500 h 5143500"/>
              <a:gd name="connsiteX4" fmla="*/ 336743 w 4200036"/>
              <a:gd name="connsiteY4" fmla="*/ 14941 h 5143500"/>
              <a:gd name="connsiteX0" fmla="*/ 386637 w 4249930"/>
              <a:gd name="connsiteY0" fmla="*/ 14941 h 5143500"/>
              <a:gd name="connsiteX1" fmla="*/ 4249930 w 4249930"/>
              <a:gd name="connsiteY1" fmla="*/ 0 h 5143500"/>
              <a:gd name="connsiteX2" fmla="*/ 4249930 w 4249930"/>
              <a:gd name="connsiteY2" fmla="*/ 5143500 h 5143500"/>
              <a:gd name="connsiteX3" fmla="*/ 72872 w 4249930"/>
              <a:gd name="connsiteY3" fmla="*/ 5143500 h 5143500"/>
              <a:gd name="connsiteX4" fmla="*/ 386637 w 4249930"/>
              <a:gd name="connsiteY4" fmla="*/ 14941 h 5143500"/>
              <a:gd name="connsiteX0" fmla="*/ 190495 w 4053788"/>
              <a:gd name="connsiteY0" fmla="*/ 14941 h 5143500"/>
              <a:gd name="connsiteX1" fmla="*/ 4053788 w 4053788"/>
              <a:gd name="connsiteY1" fmla="*/ 0 h 5143500"/>
              <a:gd name="connsiteX2" fmla="*/ 4053788 w 4053788"/>
              <a:gd name="connsiteY2" fmla="*/ 5143500 h 5143500"/>
              <a:gd name="connsiteX3" fmla="*/ 638730 w 4053788"/>
              <a:gd name="connsiteY3" fmla="*/ 5143500 h 5143500"/>
              <a:gd name="connsiteX4" fmla="*/ 190495 w 4053788"/>
              <a:gd name="connsiteY4" fmla="*/ 14941 h 5143500"/>
              <a:gd name="connsiteX0" fmla="*/ 306077 w 4169370"/>
              <a:gd name="connsiteY0" fmla="*/ 14941 h 5143500"/>
              <a:gd name="connsiteX1" fmla="*/ 4169370 w 4169370"/>
              <a:gd name="connsiteY1" fmla="*/ 0 h 5143500"/>
              <a:gd name="connsiteX2" fmla="*/ 4169370 w 4169370"/>
              <a:gd name="connsiteY2" fmla="*/ 5143500 h 5143500"/>
              <a:gd name="connsiteX3" fmla="*/ 754312 w 4169370"/>
              <a:gd name="connsiteY3" fmla="*/ 5143500 h 5143500"/>
              <a:gd name="connsiteX4" fmla="*/ 306077 w 4169370"/>
              <a:gd name="connsiteY4" fmla="*/ 14941 h 5143500"/>
              <a:gd name="connsiteX0" fmla="*/ 319118 w 4182411"/>
              <a:gd name="connsiteY0" fmla="*/ 14941 h 5143500"/>
              <a:gd name="connsiteX1" fmla="*/ 4182411 w 4182411"/>
              <a:gd name="connsiteY1" fmla="*/ 0 h 5143500"/>
              <a:gd name="connsiteX2" fmla="*/ 4182411 w 4182411"/>
              <a:gd name="connsiteY2" fmla="*/ 5143500 h 5143500"/>
              <a:gd name="connsiteX3" fmla="*/ 722530 w 4182411"/>
              <a:gd name="connsiteY3" fmla="*/ 5143500 h 5143500"/>
              <a:gd name="connsiteX4" fmla="*/ 319118 w 4182411"/>
              <a:gd name="connsiteY4" fmla="*/ 14941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411" h="5143500">
                <a:moveTo>
                  <a:pt x="319118" y="14941"/>
                </a:moveTo>
                <a:lnTo>
                  <a:pt x="4182411" y="0"/>
                </a:lnTo>
                <a:lnTo>
                  <a:pt x="4182411" y="5143500"/>
                </a:lnTo>
                <a:lnTo>
                  <a:pt x="722530" y="5143500"/>
                </a:lnTo>
                <a:cubicBezTo>
                  <a:pt x="50177" y="3832412"/>
                  <a:pt x="-293469" y="2342029"/>
                  <a:pt x="319118" y="14941"/>
                </a:cubicBezTo>
                <a:close/>
              </a:path>
            </a:pathLst>
          </a:cu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fontAlgn="auto">
              <a:spcBef>
                <a:spcPts val="0"/>
              </a:spcBef>
              <a:spcAft>
                <a:spcPts val="0"/>
              </a:spcAft>
            </a:pPr>
            <a:endParaRPr lang="en-US">
              <a:solidFill>
                <a:srgbClr val="FFFFFF"/>
              </a:solidFill>
            </a:endParaRPr>
          </a:p>
        </p:txBody>
      </p:sp>
      <p:pic>
        <p:nvPicPr>
          <p:cNvPr id="9" name="Picture 8" descr="crv_lfcl_grhc_rgb_pos_coverpage-img.png"/>
          <p:cNvPicPr>
            <a:picLocks noChangeAspect="1"/>
          </p:cNvPicPr>
          <p:nvPr userDrawn="1"/>
        </p:nvPicPr>
        <p:blipFill rotWithShape="1">
          <a:blip r:embed="rId3" cstate="print">
            <a:extLst>
              <a:ext uri="{28A0092B-C50C-407E-A947-70E740481C1C}">
                <a14:useLocalDpi xmlns:a14="http://schemas.microsoft.com/office/drawing/2010/main"/>
              </a:ext>
            </a:extLst>
          </a:blip>
          <a:srcRect l="17291" t="11945" r="20416" b="4802"/>
          <a:stretch/>
        </p:blipFill>
        <p:spPr>
          <a:xfrm>
            <a:off x="0" y="-19921"/>
            <a:ext cx="9149354" cy="6877921"/>
          </a:xfrm>
          <a:prstGeom prst="rect">
            <a:avLst/>
          </a:prstGeom>
        </p:spPr>
      </p:pic>
      <p:sp>
        <p:nvSpPr>
          <p:cNvPr id="18"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20"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6" name="Picture 15" descr="crv_logo_rgb_pos.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53912" y="6056965"/>
            <a:ext cx="1505379" cy="679419"/>
          </a:xfrm>
          <a:prstGeom prst="rect">
            <a:avLst/>
          </a:prstGeom>
        </p:spPr>
      </p:pic>
      <p:pic>
        <p:nvPicPr>
          <p:cNvPr id="21" name="Picture 20"/>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15685312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1800" b="1" i="0" cap="none">
                <a:solidFill>
                  <a:schemeClr val="tx1"/>
                </a:solidFill>
                <a:latin typeface="微软雅黑" panose="020B0503020204020204" pitchFamily="34" charset="-122"/>
                <a:ea typeface="微软雅黑" panose="020B0503020204020204" pitchFamily="34" charset="-122"/>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357707"/>
            <a:ext cx="764102" cy="3075749"/>
          </a:xfrm>
          <a:prstGeom prst="rect">
            <a:avLst/>
          </a:prstGeom>
        </p:spPr>
        <p:txBody>
          <a:bodyPr vert="horz" lIns="0" tIns="0" rIns="0" bIns="0"/>
          <a:lstStyle>
            <a:lvl1pPr marL="0" indent="0" algn="r">
              <a:spcBef>
                <a:spcPts val="0"/>
              </a:spcBef>
              <a:spcAft>
                <a:spcPts val="1200"/>
              </a:spcAft>
              <a:buNone/>
              <a:defRPr sz="1500" b="0" i="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347443"/>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9" name="Picture 8"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306986339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2000" b="1" i="0" cap="none">
                <a:solidFill>
                  <a:schemeClr val="tx1"/>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600" baseline="0">
                <a:latin typeface="Segoe UI Light" panose="020B0502040204020203" pitchFamily="34" charset="0"/>
                <a:ea typeface="微软雅黑" panose="020B0503020204020204" pitchFamily="34" charset="-122"/>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2"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7"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242345842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_2-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372893"/>
          </a:xfrm>
          <a:prstGeom prst="rect">
            <a:avLst/>
          </a:prstGeom>
        </p:spPr>
        <p:txBody>
          <a:bodyPr vert="horz" lIns="0" tIns="0" rIns="0" bIns="0" numCol="2"/>
          <a:lstStyle>
            <a:lvl1pPr marL="0" marR="0" indent="0" algn="l" defTabSz="457200" rtl="0" eaLnBrk="1" fontAlgn="auto" latinLnBrk="0" hangingPunct="1">
              <a:lnSpc>
                <a:spcPct val="100000"/>
              </a:lnSpc>
              <a:spcBef>
                <a:spcPts val="0"/>
              </a:spcBef>
              <a:spcAft>
                <a:spcPts val="6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p:txBody>
      </p:sp>
      <p:sp>
        <p:nvSpPr>
          <p:cNvPr id="12"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0" name="Picture 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8096795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ig Statement">
    <p:spTree>
      <p:nvGrpSpPr>
        <p:cNvPr id="1" name=""/>
        <p:cNvGrpSpPr/>
        <p:nvPr/>
      </p:nvGrpSpPr>
      <p:grpSpPr>
        <a:xfrm>
          <a:off x="0" y="0"/>
          <a:ext cx="0" cy="0"/>
          <a:chOff x="0" y="0"/>
          <a:chExt cx="0" cy="0"/>
        </a:xfrm>
      </p:grpSpPr>
      <p:pic>
        <p:nvPicPr>
          <p:cNvPr id="8" name="Picture 7" descr="crv_lfcl_grhc_rgb_pos_quote-img.png"/>
          <p:cNvPicPr>
            <a:picLocks noChangeAspect="1"/>
          </p:cNvPicPr>
          <p:nvPr userDrawn="1"/>
        </p:nvPicPr>
        <p:blipFill rotWithShape="1">
          <a:blip r:embed="rId2" cstate="screen">
            <a:extLst>
              <a:ext uri="{28A0092B-C50C-407E-A947-70E740481C1C}">
                <a14:useLocalDpi xmlns:a14="http://schemas.microsoft.com/office/drawing/2010/main"/>
              </a:ext>
            </a:extLst>
          </a:blip>
          <a:srcRect l="5831" t="11493" r="27790"/>
          <a:stretch/>
        </p:blipFill>
        <p:spPr>
          <a:xfrm>
            <a:off x="1" y="0"/>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a:t>.</a:t>
            </a:r>
            <a:endParaRPr lang="en-US" dirty="0"/>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pic>
        <p:nvPicPr>
          <p:cNvPr id="11" name="Picture 10"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183837595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Big Statement_Layout">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solidFill>
                  <a:srgbClr val="FFFFFF"/>
                </a:solidFill>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solidFill>
                  <a:srgbClr val="FFFFFF"/>
                </a:solidFill>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FFFFFF"/>
                </a:solidFill>
                <a:latin typeface="Arial"/>
                <a:cs typeface="Arial"/>
              </a:defRPr>
            </a:lvl1pPr>
          </a:lstStyle>
          <a:p>
            <a:r>
              <a:rPr lang="en-US" dirty="0"/>
              <a:t>Main take-away or heading goes here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099" y="6081988"/>
            <a:ext cx="1505379" cy="67941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28313"/>
            <a:ext cx="1735195" cy="817198"/>
          </a:xfrm>
          <a:prstGeom prst="rect">
            <a:avLst/>
          </a:prstGeom>
        </p:spPr>
      </p:pic>
    </p:spTree>
    <p:extLst>
      <p:ext uri="{BB962C8B-B14F-4D97-AF65-F5344CB8AC3E}">
        <p14:creationId xmlns:p14="http://schemas.microsoft.com/office/powerpoint/2010/main" val="101879585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sp>
        <p:nvSpPr>
          <p:cNvPr id="9" name="Text Placeholder 10"/>
          <p:cNvSpPr>
            <a:spLocks noGrp="1"/>
          </p:cNvSpPr>
          <p:nvPr>
            <p:ph type="body" sz="quarter" idx="10" hasCustomPrompt="1"/>
          </p:nvPr>
        </p:nvSpPr>
        <p:spPr>
          <a:xfrm>
            <a:off x="420162" y="1313425"/>
            <a:ext cx="8120748"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Arial"/>
                <a:cs typeface="Arial"/>
              </a:defRPr>
            </a:lvl1pPr>
            <a:lvl2pPr marL="633600" indent="-212400">
              <a:buSzPct val="40000"/>
              <a:buFont typeface="Wingdings" charset="2"/>
              <a:buChar char=""/>
              <a:defRPr sz="1500" b="0" i="0" baseline="0">
                <a:latin typeface="Arial"/>
                <a:cs typeface="Arial"/>
              </a:defRPr>
            </a:lvl2pPr>
            <a:lvl3pPr marL="1000800" indent="-158400">
              <a:defRPr sz="1500" b="0" i="0" baseline="0">
                <a:latin typeface="Arial"/>
                <a:cs typeface="Arial"/>
              </a:defRPr>
            </a:lvl3pPr>
            <a:lvl4pPr marL="1458000" indent="-194400">
              <a:defRPr sz="1400"/>
            </a:lvl4pPr>
            <a:lvl5pPr marL="2057400" indent="-228600">
              <a:buFont typeface="Wingdings" charset="2"/>
              <a:buChar char="ü"/>
              <a:defRPr sz="1400"/>
            </a:lvl5pPr>
          </a:lstStyle>
          <a:p>
            <a:pPr lvl="0"/>
            <a:r>
              <a:rPr lang="en-US" dirty="0"/>
              <a:t>Bullet item 1 </a:t>
            </a:r>
          </a:p>
          <a:p>
            <a:pPr lvl="1"/>
            <a:r>
              <a:rPr lang="en-US" dirty="0"/>
              <a:t>Sub-bullet item 1 second item in the list goes here</a:t>
            </a:r>
          </a:p>
          <a:p>
            <a:pPr lvl="2"/>
            <a:r>
              <a:rPr lang="en-US" dirty="0"/>
              <a:t> Sub-bullet of above</a:t>
            </a:r>
          </a:p>
          <a:p>
            <a:pPr lvl="3"/>
            <a:r>
              <a:rPr lang="en-US" dirty="0"/>
              <a:t>4th level bullet</a:t>
            </a:r>
          </a:p>
          <a:p>
            <a:pPr lvl="0"/>
            <a:r>
              <a:rPr lang="en-US" dirty="0"/>
              <a:t>Third item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p>
          <a:p>
            <a:pPr lvl="0"/>
            <a:r>
              <a:rPr lang="en-US" dirty="0" err="1"/>
              <a:t>Voluptatem</a:t>
            </a:r>
            <a:r>
              <a:rPr lang="en-US" dirty="0"/>
              <a:t> </a:t>
            </a:r>
            <a:r>
              <a:rPr lang="en-US" dirty="0" err="1"/>
              <a:t>accusantium</a:t>
            </a:r>
            <a:r>
              <a:rPr lang="en-US" dirty="0"/>
              <a:t> </a:t>
            </a:r>
            <a:r>
              <a:rPr lang="en-US" dirty="0" err="1"/>
              <a:t>doloremque</a:t>
            </a:r>
            <a:endParaRPr lang="en-US" dirty="0"/>
          </a:p>
        </p:txBody>
      </p:sp>
      <p:sp>
        <p:nvSpPr>
          <p:cNvPr id="10" name="Title 19"/>
          <p:cNvSpPr>
            <a:spLocks noGrp="1"/>
          </p:cNvSpPr>
          <p:nvPr>
            <p:ph type="title" hasCustomPrompt="1"/>
          </p:nvPr>
        </p:nvSpPr>
        <p:spPr>
          <a:xfrm>
            <a:off x="420163" y="514642"/>
            <a:ext cx="8102477"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1"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2"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4" name="Picture 13"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327265991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Full-bleed-Image_With-Quot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gradFill flip="none" rotWithShape="1">
            <a:gsLst>
              <a:gs pos="27000">
                <a:schemeClr val="bg1">
                  <a:alpha val="0"/>
                </a:schemeClr>
              </a:gs>
              <a:gs pos="100000">
                <a:schemeClr val="bg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sp>
        <p:nvSpPr>
          <p:cNvPr id="6"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endParaRPr lang="en-US" sz="900" dirty="0">
              <a:solidFill>
                <a:srgbClr val="444444"/>
              </a:solidFill>
            </a:endParaRPr>
          </a:p>
        </p:txBody>
      </p:sp>
      <p:pic>
        <p:nvPicPr>
          <p:cNvPr id="9" name="Picture 8"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
        <p:nvSpPr>
          <p:cNvPr id="8" name="标题 7"/>
          <p:cNvSpPr>
            <a:spLocks noGrp="1"/>
          </p:cNvSpPr>
          <p:nvPr>
            <p:ph type="title"/>
          </p:nvPr>
        </p:nvSpPr>
        <p:spPr>
          <a:xfrm>
            <a:off x="457200" y="274638"/>
            <a:ext cx="8229600" cy="1143000"/>
          </a:xfrm>
          <a:prstGeom prst="rect">
            <a:avLst/>
          </a:prstGeom>
        </p:spPr>
        <p:txBody>
          <a:bodyPr/>
          <a:lstStyle>
            <a:lvl1pPr algn="l">
              <a:defRPr sz="2400" b="1">
                <a:solidFill>
                  <a:srgbClr val="6817FF"/>
                </a:solidFill>
                <a:latin typeface="微软雅黑" pitchFamily="34" charset="-122"/>
                <a:ea typeface="微软雅黑" pitchFamily="34" charset="-122"/>
              </a:defRPr>
            </a:lvl1pPr>
          </a:lstStyle>
          <a:p>
            <a:r>
              <a:rPr lang="zh-CN" altLang="en-US" dirty="0"/>
              <a:t>单击此处编辑母版标题样式</a:t>
            </a:r>
            <a:endParaRPr lang="en-US" dirty="0"/>
          </a:p>
        </p:txBody>
      </p:sp>
      <p:sp>
        <p:nvSpPr>
          <p:cNvPr id="7" name="Slide Number Placeholder 1"/>
          <p:cNvSpPr txBox="1">
            <a:spLocks/>
          </p:cNvSpPr>
          <p:nvPr userDrawn="1"/>
        </p:nvSpPr>
        <p:spPr>
          <a:xfrm>
            <a:off x="8489912" y="188311"/>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Tree>
    <p:extLst>
      <p:ext uri="{BB962C8B-B14F-4D97-AF65-F5344CB8AC3E}">
        <p14:creationId xmlns:p14="http://schemas.microsoft.com/office/powerpoint/2010/main" val="33473026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Full-bleed-Image_With-Quote_Revers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gradFill flip="none" rotWithShape="1">
            <a:gsLst>
              <a:gs pos="27000">
                <a:schemeClr val="bg1">
                  <a:alpha val="0"/>
                </a:schemeClr>
              </a:gs>
              <a:gs pos="100000">
                <a:schemeClr val="tx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sp>
        <p:nvSpPr>
          <p:cNvPr id="7"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FFFFFF">
                    <a:lumMod val="85000"/>
                  </a:srgbClr>
                </a:solidFill>
              </a:rPr>
              <a:pPr algn="r" fontAlgn="auto">
                <a:spcBef>
                  <a:spcPts val="0"/>
                </a:spcBef>
                <a:spcAft>
                  <a:spcPts val="0"/>
                </a:spcAft>
              </a:pPr>
              <a:t>‹#›</a:t>
            </a:fld>
            <a:endParaRPr lang="en-US" sz="900" dirty="0">
              <a:solidFill>
                <a:srgbClr val="FFFFFF">
                  <a:lumMod val="85000"/>
                </a:srgbClr>
              </a:solidFill>
            </a:endParaRPr>
          </a:p>
        </p:txBody>
      </p:sp>
      <p:sp>
        <p:nvSpPr>
          <p:cNvPr id="8"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bg1">
                    <a:lumMod val="85000"/>
                  </a:schemeClr>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45541" y="6056965"/>
            <a:ext cx="1505379" cy="679418"/>
          </a:xfrm>
          <a:prstGeom prst="rect">
            <a:avLst/>
          </a:prstGeom>
        </p:spPr>
      </p:pic>
    </p:spTree>
    <p:extLst>
      <p:ext uri="{BB962C8B-B14F-4D97-AF65-F5344CB8AC3E}">
        <p14:creationId xmlns:p14="http://schemas.microsoft.com/office/powerpoint/2010/main" val="92431200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Image-with-picture-and-text">
    <p:spTree>
      <p:nvGrpSpPr>
        <p:cNvPr id="1" name=""/>
        <p:cNvGrpSpPr/>
        <p:nvPr/>
      </p:nvGrpSpPr>
      <p:grpSpPr>
        <a:xfrm>
          <a:off x="0" y="0"/>
          <a:ext cx="0" cy="0"/>
          <a:chOff x="0" y="0"/>
          <a:chExt cx="0" cy="0"/>
        </a:xfrm>
      </p:grpSpPr>
      <p:sp>
        <p:nvSpPr>
          <p:cNvPr id="9" name="Title 19"/>
          <p:cNvSpPr>
            <a:spLocks noGrp="1"/>
          </p:cNvSpPr>
          <p:nvPr>
            <p:ph type="title" hasCustomPrompt="1"/>
          </p:nvPr>
        </p:nvSpPr>
        <p:spPr>
          <a:xfrm>
            <a:off x="429570" y="514642"/>
            <a:ext cx="8102477" cy="429519"/>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0" name="Text Placeholder 10"/>
          <p:cNvSpPr>
            <a:spLocks noGrp="1"/>
          </p:cNvSpPr>
          <p:nvPr>
            <p:ph type="body" sz="quarter" idx="10" hasCustomPrompt="1"/>
          </p:nvPr>
        </p:nvSpPr>
        <p:spPr>
          <a:xfrm>
            <a:off x="5098816" y="1313424"/>
            <a:ext cx="3484397" cy="1885819"/>
          </a:xfrm>
          <a:prstGeom prst="rect">
            <a:avLst/>
          </a:prstGeom>
        </p:spPr>
        <p:txBody>
          <a:bodyPr vert="horz" lIns="0" tIns="0" rIns="0" bIns="0"/>
          <a:lstStyle>
            <a:lvl1pPr marL="0" indent="0">
              <a:buClr>
                <a:srgbClr val="666666"/>
              </a:buClr>
              <a:buSzPct val="60000"/>
              <a:buFont typeface="Courier New"/>
              <a:buNone/>
              <a:defRPr sz="1500" b="0" i="0" baseline="0">
                <a:solidFill>
                  <a:srgbClr val="000000"/>
                </a:solidFill>
                <a:latin typeface="Arial"/>
                <a:cs typeface="Arial"/>
              </a:defRPr>
            </a:lvl1pPr>
            <a:lvl2pPr marL="457200" indent="0">
              <a:buSzPct val="40000"/>
              <a:buFont typeface="Wingdings" charset="2"/>
              <a:buNone/>
              <a:defRPr sz="1800" b="0" i="0" baseline="0">
                <a:latin typeface="Arial"/>
                <a:cs typeface="Arial"/>
              </a:defRPr>
            </a:lvl2pPr>
            <a:lvl3pPr marL="914400" indent="0">
              <a:buNone/>
              <a:defRPr sz="1800" b="0" i="0" baseline="0">
                <a:latin typeface="Arial"/>
                <a:cs typeface="Arial"/>
              </a:defRPr>
            </a:lvl3pPr>
            <a:lvl4pPr>
              <a:defRPr sz="1400"/>
            </a:lvl4pPr>
            <a:lvl5pPr marL="2057400" indent="-228600">
              <a:buFont typeface="Wingdings" charset="2"/>
              <a:buChar char="ü"/>
              <a:defRPr sz="1400"/>
            </a:lvl5pPr>
          </a:lstStyle>
          <a:p>
            <a:pPr lvl="0"/>
            <a:r>
              <a:rPr lang="en-US" dirty="0"/>
              <a:t>Enter description here</a:t>
            </a:r>
          </a:p>
        </p:txBody>
      </p:sp>
      <p:sp>
        <p:nvSpPr>
          <p:cNvPr id="11" name="Picture Placeholder 10"/>
          <p:cNvSpPr>
            <a:spLocks noGrp="1"/>
          </p:cNvSpPr>
          <p:nvPr>
            <p:ph type="pic" sz="quarter" idx="11" hasCustomPrompt="1"/>
          </p:nvPr>
        </p:nvSpPr>
        <p:spPr>
          <a:xfrm>
            <a:off x="429570" y="1313425"/>
            <a:ext cx="4226309" cy="3530079"/>
          </a:xfrm>
          <a:prstGeom prst="rect">
            <a:avLst/>
          </a:prstGeom>
        </p:spPr>
        <p:txBody>
          <a:bodyPr vert="horz" lIns="0" tIns="0" rIns="0" bIns="0"/>
          <a:lstStyle>
            <a:lvl1pPr marL="0" indent="0">
              <a:buNone/>
              <a:defRPr sz="1500" b="0" i="0" baseline="0">
                <a:latin typeface="Arial"/>
                <a:cs typeface="Arial"/>
              </a:defRPr>
            </a:lvl1pPr>
          </a:lstStyle>
          <a:p>
            <a:r>
              <a:rPr lang="en-US" b="0" i="0" dirty="0">
                <a:latin typeface="Arial"/>
                <a:cs typeface="Arial"/>
              </a:rPr>
              <a:t>Insert image here</a:t>
            </a:r>
            <a:endParaRPr lang="en-US" dirty="0"/>
          </a:p>
        </p:txBody>
      </p:sp>
      <p:sp>
        <p:nvSpPr>
          <p:cNvPr id="15" name="Rectangle 14"/>
          <p:cNvSpPr/>
          <p:nvPr userDrawn="1"/>
        </p:nvSpPr>
        <p:spPr>
          <a:xfrm>
            <a:off x="429827" y="4980319"/>
            <a:ext cx="4574656" cy="123111"/>
          </a:xfrm>
          <a:prstGeom prst="rect">
            <a:avLst/>
          </a:prstGeom>
        </p:spPr>
        <p:txBody>
          <a:bodyPr wrap="square" lIns="0" tIns="0" rIns="0" bIns="0">
            <a:spAutoFit/>
          </a:bodyPr>
          <a:lstStyle/>
          <a:p>
            <a:pPr defTabSz="457200" fontAlgn="auto">
              <a:spcBef>
                <a:spcPts val="0"/>
              </a:spcBef>
              <a:spcAft>
                <a:spcPts val="0"/>
              </a:spcAft>
              <a:buClr>
                <a:srgbClr val="FF6600"/>
              </a:buClr>
              <a:buSzPct val="75000"/>
            </a:pPr>
            <a:endParaRPr lang="en-US" sz="800" dirty="0">
              <a:solidFill>
                <a:srgbClr val="000000"/>
              </a:solidFill>
              <a:latin typeface="Arial"/>
              <a:cs typeface="Arial"/>
            </a:endParaRPr>
          </a:p>
        </p:txBody>
      </p:sp>
      <p:sp>
        <p:nvSpPr>
          <p:cNvPr id="17" name="Text Placeholder 16"/>
          <p:cNvSpPr>
            <a:spLocks noGrp="1"/>
          </p:cNvSpPr>
          <p:nvPr>
            <p:ph type="body" sz="quarter" idx="12" hasCustomPrompt="1"/>
          </p:nvPr>
        </p:nvSpPr>
        <p:spPr>
          <a:xfrm>
            <a:off x="429569" y="4980517"/>
            <a:ext cx="4242184" cy="397099"/>
          </a:xfrm>
          <a:prstGeom prst="rect">
            <a:avLst/>
          </a:prstGeom>
        </p:spPr>
        <p:txBody>
          <a:bodyPr vert="horz" lIns="0" tIns="0" rIns="0" bIns="0"/>
          <a:lstStyle>
            <a:lvl1pPr marL="0" indent="0">
              <a:buNone/>
              <a:defRPr sz="750" b="0" i="0">
                <a:solidFill>
                  <a:srgbClr val="000000"/>
                </a:solidFill>
                <a:latin typeface="Arial"/>
                <a:cs typeface="Arial"/>
              </a:defRPr>
            </a:lvl1pPr>
            <a:lvl2pPr marL="457200" indent="0">
              <a:buNone/>
              <a:defRPr sz="800" b="0" i="0">
                <a:solidFill>
                  <a:srgbClr val="000000"/>
                </a:solidFill>
                <a:latin typeface="Arial"/>
                <a:cs typeface="Arial"/>
              </a:defRPr>
            </a:lvl2pPr>
            <a:lvl3pPr marL="914400" indent="0">
              <a:buNone/>
              <a:defRPr sz="800" b="0" i="0">
                <a:solidFill>
                  <a:srgbClr val="000000"/>
                </a:solidFill>
                <a:latin typeface="Arial"/>
                <a:cs typeface="Arial"/>
              </a:defRPr>
            </a:lvl3pPr>
            <a:lvl4pPr marL="1371600" indent="0">
              <a:buNone/>
              <a:defRPr sz="800" b="0" i="0">
                <a:solidFill>
                  <a:srgbClr val="000000"/>
                </a:solidFill>
                <a:latin typeface="Arial"/>
                <a:cs typeface="Arial"/>
              </a:defRPr>
            </a:lvl4pPr>
            <a:lvl5pPr marL="1828800" indent="0">
              <a:buNone/>
              <a:defRPr sz="800" b="0" i="0">
                <a:solidFill>
                  <a:srgbClr val="000000"/>
                </a:solidFill>
                <a:latin typeface="Arial"/>
                <a:cs typeface="Arial"/>
              </a:defRPr>
            </a:lvl5pPr>
          </a:lstStyle>
          <a:p>
            <a:pPr lvl="0"/>
            <a:r>
              <a:rPr lang="en-US" dirty="0"/>
              <a:t>Caption: You can add a caption here if needed. If not, delete this text box.</a:t>
            </a:r>
          </a:p>
        </p:txBody>
      </p:sp>
      <p:sp>
        <p:nvSpPr>
          <p:cNvPr id="14"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6"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2"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135337763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Blocks">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9570" y="514642"/>
            <a:ext cx="7739640"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7" name="Text Placeholder 10"/>
          <p:cNvSpPr>
            <a:spLocks noGrp="1"/>
          </p:cNvSpPr>
          <p:nvPr>
            <p:ph type="body" sz="quarter" idx="12" hasCustomPrompt="1"/>
          </p:nvPr>
        </p:nvSpPr>
        <p:spPr>
          <a:xfrm>
            <a:off x="429571"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1AC604"/>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8" name="Text Placeholder 10"/>
          <p:cNvSpPr>
            <a:spLocks noGrp="1"/>
          </p:cNvSpPr>
          <p:nvPr>
            <p:ph type="body" sz="quarter" idx="14" hasCustomPrompt="1"/>
          </p:nvPr>
        </p:nvSpPr>
        <p:spPr>
          <a:xfrm>
            <a:off x="2522870"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66666"/>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can go on two lines</a:t>
            </a:r>
          </a:p>
        </p:txBody>
      </p:sp>
      <p:sp>
        <p:nvSpPr>
          <p:cNvPr id="10" name="Text Placeholder 10"/>
          <p:cNvSpPr>
            <a:spLocks noGrp="1"/>
          </p:cNvSpPr>
          <p:nvPr>
            <p:ph type="body" sz="quarter" idx="16" hasCustomPrompt="1"/>
          </p:nvPr>
        </p:nvSpPr>
        <p:spPr>
          <a:xfrm>
            <a:off x="46161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817FF"/>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 </a:t>
            </a:r>
          </a:p>
        </p:txBody>
      </p:sp>
      <p:sp>
        <p:nvSpPr>
          <p:cNvPr id="12" name="Text Placeholder 10"/>
          <p:cNvSpPr>
            <a:spLocks noGrp="1"/>
          </p:cNvSpPr>
          <p:nvPr>
            <p:ph type="body" sz="quarter" idx="18" hasCustomPrompt="1"/>
          </p:nvPr>
        </p:nvSpPr>
        <p:spPr>
          <a:xfrm>
            <a:off x="67094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000000"/>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3" name="Text Placeholder 2"/>
          <p:cNvSpPr>
            <a:spLocks noGrp="1"/>
          </p:cNvSpPr>
          <p:nvPr>
            <p:ph type="body" sz="quarter" idx="20" hasCustomPrompt="1"/>
          </p:nvPr>
        </p:nvSpPr>
        <p:spPr>
          <a:xfrm>
            <a:off x="429571"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3" name="Text Placeholder 2"/>
          <p:cNvSpPr>
            <a:spLocks noGrp="1"/>
          </p:cNvSpPr>
          <p:nvPr>
            <p:ph type="body" sz="quarter" idx="24" hasCustomPrompt="1"/>
          </p:nvPr>
        </p:nvSpPr>
        <p:spPr>
          <a:xfrm>
            <a:off x="2522870"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4" name="Text Placeholder 2"/>
          <p:cNvSpPr>
            <a:spLocks noGrp="1"/>
          </p:cNvSpPr>
          <p:nvPr>
            <p:ph type="body" sz="quarter" idx="25" hasCustomPrompt="1"/>
          </p:nvPr>
        </p:nvSpPr>
        <p:spPr>
          <a:xfrm>
            <a:off x="46161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5" name="Text Placeholder 2"/>
          <p:cNvSpPr>
            <a:spLocks noGrp="1"/>
          </p:cNvSpPr>
          <p:nvPr>
            <p:ph type="body" sz="quarter" idx="26" hasCustomPrompt="1"/>
          </p:nvPr>
        </p:nvSpPr>
        <p:spPr>
          <a:xfrm>
            <a:off x="67094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6" name="Picture 15"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233446877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lgn="ctr">
              <a:spcBef>
                <a:spcPts val="200"/>
              </a:spcBef>
              <a:buNone/>
              <a:defRPr sz="950" baseline="0">
                <a:solidFill>
                  <a:srgbClr val="D9D9D9"/>
                </a:solidFill>
              </a:defRPr>
            </a:lvl1pPr>
            <a:lvl2pPr marL="457200" indent="0">
              <a:buNone/>
              <a:defRPr sz="1100">
                <a:solidFill>
                  <a:schemeClr val="bg1">
                    <a:lumMod val="85000"/>
                  </a:schemeClr>
                </a:solidFill>
              </a:defRPr>
            </a:lvl2pPr>
            <a:lvl3pPr marL="914400" indent="0">
              <a:buNone/>
              <a:defRPr sz="1100">
                <a:solidFill>
                  <a:schemeClr val="bg1">
                    <a:lumMod val="85000"/>
                  </a:schemeClr>
                </a:solidFill>
              </a:defRPr>
            </a:lvl3pPr>
            <a:lvl4pPr marL="1371600" indent="0">
              <a:buNone/>
              <a:defRPr sz="1100">
                <a:solidFill>
                  <a:schemeClr val="bg1">
                    <a:lumMod val="85000"/>
                  </a:schemeClr>
                </a:solidFill>
              </a:defRPr>
            </a:lvl4pPr>
            <a:lvl5pPr marL="1828800"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61746" y="2659752"/>
            <a:ext cx="2234550" cy="100851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7711" y="2603539"/>
            <a:ext cx="2549185" cy="1200550"/>
          </a:xfrm>
          <a:prstGeom prst="rect">
            <a:avLst/>
          </a:prstGeom>
        </p:spPr>
      </p:pic>
    </p:spTree>
    <p:extLst>
      <p:ext uri="{BB962C8B-B14F-4D97-AF65-F5344CB8AC3E}">
        <p14:creationId xmlns:p14="http://schemas.microsoft.com/office/powerpoint/2010/main" val="163673156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微软雅黑" panose="020B0503020204020204" pitchFamily="34" charset="-122"/>
                <a:ea typeface="微软雅黑" panose="020B0503020204020204" pitchFamily="34" charset="-122"/>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微软雅黑" panose="020B0503020204020204" pitchFamily="34" charset="-122"/>
                <a:ea typeface="微软雅黑" panose="020B0503020204020204" pitchFamily="34" charset="-122"/>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微软雅黑" panose="020B0503020204020204" pitchFamily="34" charset="-122"/>
                <a:ea typeface="微软雅黑" panose="020B0503020204020204" pitchFamily="34" charset="-122"/>
                <a:cs typeface="Arial"/>
              </a:defRPr>
            </a:lvl1pPr>
          </a:lstStyle>
          <a:p>
            <a:r>
              <a:rPr lang="en-US" dirty="0"/>
              <a:t>Optional subtitle goes here and can go on multiple lines as needed for your presentation</a:t>
            </a:r>
          </a:p>
        </p:txBody>
      </p:sp>
      <p:pic>
        <p:nvPicPr>
          <p:cNvPr id="15" name="Picture 14"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2" y="6056966"/>
            <a:ext cx="1505379" cy="679419"/>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6850" y="6003291"/>
            <a:ext cx="1735195" cy="817197"/>
          </a:xfrm>
          <a:prstGeom prst="rect">
            <a:avLst/>
          </a:prstGeom>
        </p:spPr>
      </p:pic>
    </p:spTree>
    <p:extLst>
      <p:ext uri="{BB962C8B-B14F-4D97-AF65-F5344CB8AC3E}">
        <p14:creationId xmlns:p14="http://schemas.microsoft.com/office/powerpoint/2010/main" val="215831014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917575" y="506413"/>
            <a:ext cx="7369175" cy="836612"/>
          </a:xfrm>
          <a:prstGeom prst="rect">
            <a:avLst/>
          </a:prstGeom>
        </p:spPr>
        <p:txBody>
          <a:bodyPr/>
          <a:lstStyle/>
          <a:p>
            <a:r>
              <a:rPr lang="en-US" altLang="zh-CN"/>
              <a:t>Click to edit Master title style</a:t>
            </a:r>
            <a:endParaRPr lang="zh-CN" altLang="en-US"/>
          </a:p>
        </p:txBody>
      </p:sp>
      <p:sp>
        <p:nvSpPr>
          <p:cNvPr id="3" name="内容占位符 2"/>
          <p:cNvSpPr>
            <a:spLocks noGrp="1"/>
          </p:cNvSpPr>
          <p:nvPr>
            <p:ph idx="1"/>
          </p:nvPr>
        </p:nvSpPr>
        <p:spPr>
          <a:xfrm>
            <a:off x="917575" y="1525588"/>
            <a:ext cx="7369175" cy="4570412"/>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pic>
        <p:nvPicPr>
          <p:cNvPr id="6"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61172" y="6056965"/>
            <a:ext cx="1505379" cy="679419"/>
          </a:xfrm>
          <a:prstGeom prst="rect">
            <a:avLst/>
          </a:prstGeom>
        </p:spPr>
      </p:pic>
      <p:pic>
        <p:nvPicPr>
          <p:cNvPr id="7"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290279634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17575" y="506413"/>
            <a:ext cx="7369175" cy="836612"/>
          </a:xfrm>
          <a:prstGeom prst="rect">
            <a:avLst/>
          </a:prstGeom>
        </p:spPr>
        <p:txBody>
          <a:bodyPr/>
          <a:lstStyle/>
          <a:p>
            <a:r>
              <a:rPr lang="en-US" altLang="zh-CN"/>
              <a:t>Click to edit Master title style</a:t>
            </a:r>
            <a:endParaRPr lang="zh-CN" altLang="en-US"/>
          </a:p>
        </p:txBody>
      </p:sp>
      <p:pic>
        <p:nvPicPr>
          <p:cNvPr id="5"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61172" y="6056965"/>
            <a:ext cx="1505379" cy="679419"/>
          </a:xfrm>
          <a:prstGeom prst="rect">
            <a:avLst/>
          </a:prstGeom>
        </p:spPr>
      </p:pic>
      <p:pic>
        <p:nvPicPr>
          <p:cNvPr id="6"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412678301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3124200" y="6394450"/>
            <a:ext cx="5172075" cy="231775"/>
          </a:xfrm>
          <a:prstGeom prst="rect">
            <a:avLst/>
          </a:prstGeom>
        </p:spPr>
        <p:txBody>
          <a:bodyPr/>
          <a:lstStyle>
            <a:lvl1pPr>
              <a:defRPr/>
            </a:lvl1pPr>
          </a:lstStyle>
          <a:p>
            <a:pPr defTabSz="457200" fontAlgn="auto">
              <a:spcBef>
                <a:spcPts val="0"/>
              </a:spcBef>
              <a:spcAft>
                <a:spcPts val="0"/>
              </a:spcAft>
              <a:defRPr/>
            </a:pPr>
            <a:endParaRPr lang="en-US" altLang="zh-CN">
              <a:solidFill>
                <a:srgbClr val="000000"/>
              </a:solidFill>
              <a:latin typeface="Arial"/>
            </a:endParaRPr>
          </a:p>
        </p:txBody>
      </p:sp>
      <p:sp>
        <p:nvSpPr>
          <p:cNvPr id="3" name="Rectangle 6"/>
          <p:cNvSpPr>
            <a:spLocks noGrp="1" noChangeArrowheads="1"/>
          </p:cNvSpPr>
          <p:nvPr>
            <p:ph type="sldNum" sz="quarter" idx="11"/>
          </p:nvPr>
        </p:nvSpPr>
        <p:spPr>
          <a:xfrm>
            <a:off x="8424863" y="6394450"/>
            <a:ext cx="457200" cy="231775"/>
          </a:xfrm>
          <a:prstGeom prst="rect">
            <a:avLst/>
          </a:prstGeom>
        </p:spPr>
        <p:txBody>
          <a:bodyPr/>
          <a:lstStyle>
            <a:lvl1pPr>
              <a:defRPr/>
            </a:lvl1pPr>
          </a:lstStyle>
          <a:p>
            <a:pPr defTabSz="457200" fontAlgn="auto">
              <a:spcBef>
                <a:spcPts val="0"/>
              </a:spcBef>
              <a:spcAft>
                <a:spcPts val="0"/>
              </a:spcAft>
              <a:defRPr/>
            </a:pPr>
            <a:fld id="{FF0AADDC-FED4-4974-8C99-199DBD955BD9}" type="slidenum">
              <a:rPr lang="en-US" altLang="en-US">
                <a:solidFill>
                  <a:srgbClr val="000000"/>
                </a:solidFill>
                <a:latin typeface="Arial"/>
              </a:rPr>
              <a:pPr defTabSz="457200" fontAlgn="auto">
                <a:spcBef>
                  <a:spcPts val="0"/>
                </a:spcBef>
                <a:spcAft>
                  <a:spcPts val="0"/>
                </a:spcAft>
                <a:defRPr/>
              </a:pPr>
              <a:t>‹#›</a:t>
            </a:fld>
            <a:endParaRPr lang="en-US" altLang="en-US" dirty="0">
              <a:solidFill>
                <a:srgbClr val="000000"/>
              </a:solidFill>
              <a:latin typeface="Arial"/>
            </a:endParaRPr>
          </a:p>
        </p:txBody>
      </p:sp>
    </p:spTree>
    <p:extLst>
      <p:ext uri="{BB962C8B-B14F-4D97-AF65-F5344CB8AC3E}">
        <p14:creationId xmlns:p14="http://schemas.microsoft.com/office/powerpoint/2010/main" val="1394199678"/>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ext Box 24"/>
          <p:cNvSpPr txBox="1">
            <a:spLocks noChangeArrowheads="1"/>
          </p:cNvSpPr>
          <p:nvPr/>
        </p:nvSpPr>
        <p:spPr bwMode="auto">
          <a:xfrm>
            <a:off x="336550" y="1530350"/>
            <a:ext cx="7764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457200" eaLnBrk="1" fontAlgn="auto" hangingPunct="1">
              <a:spcBef>
                <a:spcPct val="50000"/>
              </a:spcBef>
              <a:spcAft>
                <a:spcPts val="0"/>
              </a:spcAft>
              <a:buClr>
                <a:srgbClr val="1AC604"/>
              </a:buClr>
              <a:buFontTx/>
              <a:buChar char="•"/>
              <a:defRPr/>
            </a:pPr>
            <a:endParaRPr lang="en-GB" altLang="zh-CN">
              <a:solidFill>
                <a:srgbClr val="000000"/>
              </a:solidFill>
              <a:cs typeface="Arial" panose="020B0604020202020204" pitchFamily="34" charset="0"/>
            </a:endParaRPr>
          </a:p>
        </p:txBody>
      </p:sp>
    </p:spTree>
    <p:extLst>
      <p:ext uri="{BB962C8B-B14F-4D97-AF65-F5344CB8AC3E}">
        <p14:creationId xmlns:p14="http://schemas.microsoft.com/office/powerpoint/2010/main" val="211479983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xfrm>
            <a:off x="3124200" y="6394450"/>
            <a:ext cx="5172075" cy="231775"/>
          </a:xfrm>
          <a:prstGeom prst="rect">
            <a:avLst/>
          </a:prstGeom>
          <a:ln/>
        </p:spPr>
        <p:txBody>
          <a:bodyPr/>
          <a:lstStyle>
            <a:lvl1pPr>
              <a:defRPr/>
            </a:lvl1pPr>
          </a:lstStyle>
          <a:p>
            <a:pPr defTabSz="457200" fontAlgn="auto">
              <a:spcBef>
                <a:spcPts val="0"/>
              </a:spcBef>
              <a:spcAft>
                <a:spcPts val="0"/>
              </a:spcAft>
              <a:defRPr/>
            </a:pPr>
            <a:endParaRPr lang="en-US" altLang="zh-CN">
              <a:solidFill>
                <a:srgbClr val="000000"/>
              </a:solidFill>
              <a:latin typeface="Arial"/>
            </a:endParaRPr>
          </a:p>
        </p:txBody>
      </p:sp>
      <p:sp>
        <p:nvSpPr>
          <p:cNvPr id="3" name="Rectangle 5"/>
          <p:cNvSpPr>
            <a:spLocks noGrp="1" noChangeArrowheads="1"/>
          </p:cNvSpPr>
          <p:nvPr>
            <p:ph type="sldNum" sz="quarter" idx="11"/>
          </p:nvPr>
        </p:nvSpPr>
        <p:spPr>
          <a:xfrm>
            <a:off x="8424863" y="6394450"/>
            <a:ext cx="457200" cy="231775"/>
          </a:xfrm>
          <a:prstGeom prst="rect">
            <a:avLst/>
          </a:prstGeom>
          <a:ln/>
        </p:spPr>
        <p:txBody>
          <a:bodyPr/>
          <a:lstStyle>
            <a:lvl1pPr>
              <a:defRPr/>
            </a:lvl1pPr>
          </a:lstStyle>
          <a:p>
            <a:pPr defTabSz="457200" fontAlgn="auto">
              <a:spcBef>
                <a:spcPts val="0"/>
              </a:spcBef>
              <a:spcAft>
                <a:spcPts val="0"/>
              </a:spcAft>
              <a:defRPr/>
            </a:pPr>
            <a:fld id="{9D235A6F-EEAA-41A0-891C-A3259CA21627}" type="slidenum">
              <a:rPr lang="zh-CN" altLang="en-US">
                <a:solidFill>
                  <a:srgbClr val="000000"/>
                </a:solidFill>
                <a:latin typeface="Arial"/>
              </a:rPr>
              <a:pPr defTabSz="457200" fontAlgn="auto">
                <a:spcBef>
                  <a:spcPts val="0"/>
                </a:spcBef>
                <a:spcAft>
                  <a:spcPts val="0"/>
                </a:spcAft>
                <a:defRPr/>
              </a:pPr>
              <a:t>‹#›</a:t>
            </a:fld>
            <a:endParaRPr lang="en-US" altLang="zh-CN">
              <a:solidFill>
                <a:srgbClr val="000000"/>
              </a:solidFill>
              <a:latin typeface="Arial"/>
            </a:endParaRPr>
          </a:p>
        </p:txBody>
      </p:sp>
    </p:spTree>
    <p:extLst>
      <p:ext uri="{BB962C8B-B14F-4D97-AF65-F5344CB8AC3E}">
        <p14:creationId xmlns:p14="http://schemas.microsoft.com/office/powerpoint/2010/main" val="14589633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294119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le - white (graphs) - standard">
    <p:spTree>
      <p:nvGrpSpPr>
        <p:cNvPr id="1" name=""/>
        <p:cNvGrpSpPr/>
        <p:nvPr/>
      </p:nvGrpSpPr>
      <p:grpSpPr>
        <a:xfrm>
          <a:off x="0" y="0"/>
          <a:ext cx="0" cy="0"/>
          <a:chOff x="0" y="0"/>
          <a:chExt cx="0" cy="0"/>
        </a:xfrm>
      </p:grpSpPr>
      <p:pic>
        <p:nvPicPr>
          <p:cNvPr id="8" name="Picture 2" descr="https://incites.qa.thomsonreuters.com/images/8fc20d3c.background.png"/>
          <p:cNvPicPr>
            <a:picLocks noChangeAspect="1" noChangeArrowheads="1"/>
          </p:cNvPicPr>
          <p:nvPr userDrawn="1"/>
        </p:nvPicPr>
        <p:blipFill>
          <a:blip r:embed="rId2" cstate="print"/>
          <a:srcRect b="56786"/>
          <a:stretch>
            <a:fillRect/>
          </a:stretch>
        </p:blipFill>
        <p:spPr bwMode="auto">
          <a:xfrm>
            <a:off x="0" y="-18178"/>
            <a:ext cx="9144000" cy="6915138"/>
          </a:xfrm>
          <a:prstGeom prst="rect">
            <a:avLst/>
          </a:prstGeom>
          <a:noFill/>
        </p:spPr>
      </p:pic>
      <p:sp>
        <p:nvSpPr>
          <p:cNvPr id="5" name="Footer Placeholder 4"/>
          <p:cNvSpPr>
            <a:spLocks noGrp="1" noChangeArrowheads="1"/>
          </p:cNvSpPr>
          <p:nvPr>
            <p:ph type="ftr" sz="quarter" idx="10"/>
          </p:nvPr>
        </p:nvSpPr>
        <p:spPr>
          <a:xfrm>
            <a:off x="3124200" y="6394450"/>
            <a:ext cx="5172075" cy="231775"/>
          </a:xfrm>
          <a:prstGeom prst="rect">
            <a:avLst/>
          </a:prstGeom>
          <a:ln/>
        </p:spPr>
        <p:txBody>
          <a:bodyPr/>
          <a:lstStyle>
            <a:lvl1pPr>
              <a:defRPr/>
            </a:lvl1pPr>
          </a:lstStyle>
          <a:p>
            <a:pPr defTabSz="457200" fontAlgn="auto">
              <a:spcBef>
                <a:spcPts val="0"/>
              </a:spcBef>
              <a:spcAft>
                <a:spcPts val="0"/>
              </a:spcAft>
              <a:defRPr/>
            </a:pPr>
            <a:endParaRPr lang="en-US">
              <a:solidFill>
                <a:srgbClr val="000000"/>
              </a:solidFill>
              <a:latin typeface="Arial"/>
            </a:endParaRPr>
          </a:p>
        </p:txBody>
      </p:sp>
      <p:sp>
        <p:nvSpPr>
          <p:cNvPr id="6" name="Slide Number Placeholder 5"/>
          <p:cNvSpPr>
            <a:spLocks noGrp="1" noChangeArrowheads="1"/>
          </p:cNvSpPr>
          <p:nvPr>
            <p:ph type="sldNum" sz="quarter" idx="11"/>
          </p:nvPr>
        </p:nvSpPr>
        <p:spPr>
          <a:xfrm>
            <a:off x="8424863" y="6394450"/>
            <a:ext cx="457200" cy="231775"/>
          </a:xfrm>
          <a:prstGeom prst="rect">
            <a:avLst/>
          </a:prstGeom>
          <a:ln/>
        </p:spPr>
        <p:txBody>
          <a:bodyPr/>
          <a:lstStyle>
            <a:lvl1pPr>
              <a:defRPr/>
            </a:lvl1pPr>
          </a:lstStyle>
          <a:p>
            <a:pPr defTabSz="457200" fontAlgn="auto">
              <a:spcBef>
                <a:spcPts val="0"/>
              </a:spcBef>
              <a:spcAft>
                <a:spcPts val="0"/>
              </a:spcAft>
              <a:defRPr/>
            </a:pPr>
            <a:fld id="{CA191831-B690-48CC-9A59-818B8D7FEB00}" type="slidenum">
              <a:rPr lang="en-US">
                <a:solidFill>
                  <a:srgbClr val="000000"/>
                </a:solidFill>
                <a:latin typeface="Arial"/>
              </a:rPr>
              <a:pPr defTabSz="457200" fontAlgn="auto">
                <a:spcBef>
                  <a:spcPts val="0"/>
                </a:spcBef>
                <a:spcAft>
                  <a:spcPts val="0"/>
                </a:spcAft>
                <a:defRPr/>
              </a:pPr>
              <a:t>‹#›</a:t>
            </a:fld>
            <a:endParaRPr lang="en-US">
              <a:solidFill>
                <a:srgbClr val="000000"/>
              </a:solidFill>
              <a:latin typeface="Arial"/>
            </a:endParaRPr>
          </a:p>
        </p:txBody>
      </p:sp>
      <p:sp>
        <p:nvSpPr>
          <p:cNvPr id="11" name="Content Placeholder 3"/>
          <p:cNvSpPr>
            <a:spLocks noGrp="1" noChangeAspect="1"/>
          </p:cNvSpPr>
          <p:nvPr>
            <p:ph sz="half" idx="17"/>
          </p:nvPr>
        </p:nvSpPr>
        <p:spPr>
          <a:xfrm>
            <a:off x="969819" y="1589809"/>
            <a:ext cx="4384964" cy="4389120"/>
          </a:xfrm>
          <a:prstGeom prst="rect">
            <a:avLst/>
          </a:prstGeom>
          <a:solidFill>
            <a:schemeClr val="bg1"/>
          </a:solidFill>
          <a:effectLst>
            <a:outerShdw blurRad="63500" sx="102000" sy="102000" algn="ctr" rotWithShape="0">
              <a:prstClr val="black">
                <a:alpha val="40000"/>
              </a:prstClr>
            </a:outerShdw>
          </a:effectLst>
        </p:spPr>
        <p:txBody>
          <a:bodyPr wrap="square" lIns="91440" tIns="548640" rIns="91440" bIns="91440"/>
          <a:lstStyle>
            <a:lvl1pPr marL="0">
              <a:buNone/>
              <a:defRPr/>
            </a:lvl1pPr>
          </a:lstStyle>
          <a:p>
            <a:r>
              <a:rPr lang="en-CA" i="1" dirty="0"/>
              <a:t>Insert a mock up of the visualization or analysis here  </a:t>
            </a:r>
            <a:endParaRPr lang="en-GB" i="1" dirty="0"/>
          </a:p>
        </p:txBody>
      </p:sp>
      <p:sp>
        <p:nvSpPr>
          <p:cNvPr id="9" name="Content Placeholder 3"/>
          <p:cNvSpPr>
            <a:spLocks noGrp="1"/>
          </p:cNvSpPr>
          <p:nvPr>
            <p:ph sz="half" idx="2" hasCustomPrompt="1"/>
          </p:nvPr>
        </p:nvSpPr>
        <p:spPr>
          <a:xfrm>
            <a:off x="852056" y="1683326"/>
            <a:ext cx="4281054" cy="353292"/>
          </a:xfrm>
          <a:prstGeom prst="rect">
            <a:avLst/>
          </a:prstGeom>
          <a:solidFill>
            <a:srgbClr val="505050"/>
          </a:solidFill>
        </p:spPr>
        <p:txBody>
          <a:bodyPr lIns="274320" tIns="0" anchor="ctr"/>
          <a:lstStyle>
            <a:lvl1pPr>
              <a:buNone/>
              <a:defRPr sz="2000" baseline="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Insert title </a:t>
            </a:r>
          </a:p>
        </p:txBody>
      </p:sp>
      <p:pic>
        <p:nvPicPr>
          <p:cNvPr id="2" name="Picture 3"/>
          <p:cNvPicPr>
            <a:picLocks noChangeAspect="1" noChangeArrowheads="1"/>
          </p:cNvPicPr>
          <p:nvPr userDrawn="1"/>
        </p:nvPicPr>
        <p:blipFill>
          <a:blip r:embed="rId3" cstate="print"/>
          <a:srcRect/>
          <a:stretch>
            <a:fillRect/>
          </a:stretch>
        </p:blipFill>
        <p:spPr bwMode="auto">
          <a:xfrm>
            <a:off x="-4884" y="-21266"/>
            <a:ext cx="9148884" cy="938816"/>
          </a:xfrm>
          <a:prstGeom prst="rect">
            <a:avLst/>
          </a:prstGeom>
          <a:noFill/>
          <a:ln w="9525">
            <a:noFill/>
            <a:miter lim="800000"/>
            <a:headEnd/>
            <a:tailEnd/>
          </a:ln>
          <a:effectLst/>
        </p:spPr>
      </p:pic>
    </p:spTree>
    <p:extLst>
      <p:ext uri="{BB962C8B-B14F-4D97-AF65-F5344CB8AC3E}">
        <p14:creationId xmlns:p14="http://schemas.microsoft.com/office/powerpoint/2010/main" val="172330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357707"/>
            <a:ext cx="764102" cy="3075749"/>
          </a:xfrm>
          <a:prstGeom prst="rect">
            <a:avLst/>
          </a:prstGeom>
        </p:spPr>
        <p:txBody>
          <a:bodyPr vert="horz" lIns="0" tIns="0" rIns="0" bIns="0"/>
          <a:lstStyle>
            <a:lvl1pPr marL="0" indent="0" algn="r">
              <a:spcBef>
                <a:spcPts val="0"/>
              </a:spcBef>
              <a:spcAft>
                <a:spcPts val="1200"/>
              </a:spcAft>
              <a:buNone/>
              <a:defRPr sz="1500" b="0" i="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347443"/>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8" name="Picture 7"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5747637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500" baseline="0"/>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0" name="Picture 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4071161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7577" y="990601"/>
            <a:ext cx="7369175" cy="457041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917577" y="506414"/>
            <a:ext cx="7369175" cy="836612"/>
          </a:xfrm>
          <a:prstGeom prst="rect">
            <a:avLst/>
          </a:prstGeom>
        </p:spPr>
        <p:txBody>
          <a:bodyPr/>
          <a:lstStyle/>
          <a:p>
            <a:r>
              <a:rPr lang="en-US" altLang="zh-CN"/>
              <a:t>Click to edit Master title style</a:t>
            </a:r>
            <a:endParaRPr lang="zh-CN" altLang="en-US"/>
          </a:p>
        </p:txBody>
      </p:sp>
      <p:sp>
        <p:nvSpPr>
          <p:cNvPr id="4" name="Rectangle 4"/>
          <p:cNvSpPr>
            <a:spLocks noGrp="1" noChangeArrowheads="1"/>
          </p:cNvSpPr>
          <p:nvPr>
            <p:ph type="ftr" sz="quarter" idx="10"/>
          </p:nvPr>
        </p:nvSpPr>
        <p:spPr>
          <a:xfrm>
            <a:off x="3124202" y="6394451"/>
            <a:ext cx="5172075" cy="231775"/>
          </a:xfrm>
          <a:prstGeom prst="rect">
            <a:avLst/>
          </a:prstGeom>
        </p:spPr>
        <p:txBody>
          <a:bodyPr/>
          <a:lstStyle>
            <a:lvl1pPr eaLnBrk="1" hangingPunct="1">
              <a:defRPr/>
            </a:lvl1pPr>
          </a:lstStyle>
          <a:p>
            <a:pPr defTabSz="685800">
              <a:defRPr/>
            </a:pPr>
            <a:endParaRPr lang="zh-CN" altLang="zh-CN">
              <a:solidFill>
                <a:srgbClr val="000000"/>
              </a:solidFill>
              <a:latin typeface="Arial"/>
              <a:ea typeface="宋体" panose="02010600030101010101" pitchFamily="2" charset="-122"/>
            </a:endParaRPr>
          </a:p>
        </p:txBody>
      </p:sp>
      <p:sp>
        <p:nvSpPr>
          <p:cNvPr id="5" name="Rectangle 5"/>
          <p:cNvSpPr>
            <a:spLocks noGrp="1" noChangeArrowheads="1"/>
          </p:cNvSpPr>
          <p:nvPr>
            <p:ph type="sldNum" sz="quarter" idx="11"/>
          </p:nvPr>
        </p:nvSpPr>
        <p:spPr>
          <a:xfrm>
            <a:off x="8424864" y="6394450"/>
            <a:ext cx="719137" cy="463551"/>
          </a:xfrm>
          <a:prstGeom prst="rect">
            <a:avLst/>
          </a:prstGeom>
        </p:spPr>
        <p:txBody>
          <a:bodyPr/>
          <a:lstStyle>
            <a:lvl1pPr eaLnBrk="1" hangingPunct="1">
              <a:defRPr/>
            </a:lvl1pPr>
          </a:lstStyle>
          <a:p>
            <a:pPr defTabSz="685800">
              <a:defRPr/>
            </a:pPr>
            <a:fld id="{3B402691-FAED-4A3A-87DA-7EBB84009834}" type="slidenum">
              <a:rPr lang="en-US" altLang="zh-CN" smtClean="0">
                <a:solidFill>
                  <a:srgbClr val="000000"/>
                </a:solidFill>
                <a:latin typeface="Arial"/>
                <a:ea typeface="宋体" panose="02010600030101010101" pitchFamily="2" charset="-122"/>
              </a:rPr>
              <a:pPr defTabSz="685800">
                <a:defRPr/>
              </a:pPr>
              <a:t>‹#›</a:t>
            </a:fld>
            <a:endParaRPr lang="en-US" altLang="zh-CN">
              <a:solidFill>
                <a:srgbClr val="000000"/>
              </a:solidFill>
              <a:latin typeface="Arial"/>
              <a:ea typeface="宋体" panose="02010600030101010101" pitchFamily="2" charset="-122"/>
            </a:endParaRPr>
          </a:p>
        </p:txBody>
      </p:sp>
    </p:spTree>
    <p:extLst>
      <p:ext uri="{BB962C8B-B14F-4D97-AF65-F5344CB8AC3E}">
        <p14:creationId xmlns:p14="http://schemas.microsoft.com/office/powerpoint/2010/main" val="211823001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ver-Page-No_Image_Black">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4000" cy="6858003"/>
          </a:xfrm>
          <a:prstGeom prst="rect">
            <a:avLst/>
          </a:prstGeom>
        </p:spPr>
      </p:pic>
      <p:sp>
        <p:nvSpPr>
          <p:cNvPr id="5"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bg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bg1">
                    <a:lumMod val="6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9"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rgbClr val="BFBFBF"/>
                </a:solidFill>
                <a:latin typeface="Arial"/>
                <a:cs typeface="Arial"/>
              </a:defRPr>
            </a:lvl1pPr>
          </a:lstStyle>
          <a:p>
            <a:r>
              <a:rPr lang="en-US" dirty="0"/>
              <a:t>Optional subtitle goes here and can go on multiple lines as needed for your presentation</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100" y="5850141"/>
            <a:ext cx="1505379" cy="90589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40324557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ver-Page-No_Image_White">
    <p:bg>
      <p:bgPr>
        <a:solidFill>
          <a:schemeClr val="bg1"/>
        </a:solidFill>
        <a:effectLst/>
      </p:bgPr>
    </p:bg>
    <p:spTree>
      <p:nvGrpSpPr>
        <p:cNvPr id="1" name=""/>
        <p:cNvGrpSpPr/>
        <p:nvPr/>
      </p:nvGrpSpPr>
      <p:grpSpPr>
        <a:xfrm>
          <a:off x="0" y="0"/>
          <a:ext cx="0" cy="0"/>
          <a:chOff x="0" y="0"/>
          <a:chExt cx="0" cy="0"/>
        </a:xfrm>
      </p:grpSpPr>
      <p:pic>
        <p:nvPicPr>
          <p:cNvPr id="18" name="Picture 17" descr="crv_lfcl_grhc_rgb_pos.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
            <a:ext cx="9144000" cy="6857999"/>
          </a:xfrm>
          <a:prstGeom prst="rect">
            <a:avLst/>
          </a:prstGeom>
        </p:spPr>
      </p:pic>
      <p:sp>
        <p:nvSpPr>
          <p:cNvPr id="12"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3"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4"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0" name="Picture 9"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805451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over-Page-With_Image">
    <p:bg>
      <p:bgPr>
        <a:solidFill>
          <a:schemeClr val="bg1"/>
        </a:solidFill>
        <a:effectLst/>
      </p:bgPr>
    </p:bg>
    <p:spTree>
      <p:nvGrpSpPr>
        <p:cNvPr id="1" name=""/>
        <p:cNvGrpSpPr/>
        <p:nvPr/>
      </p:nvGrpSpPr>
      <p:grpSpPr>
        <a:xfrm>
          <a:off x="0" y="0"/>
          <a:ext cx="0" cy="0"/>
          <a:chOff x="0" y="0"/>
          <a:chExt cx="0" cy="0"/>
        </a:xfrm>
      </p:grpSpPr>
      <p:pic>
        <p:nvPicPr>
          <p:cNvPr id="10" name="Picture Placeholder 7" descr="stock-photo-playing-with-plasma-70742099.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4966942" y="0"/>
            <a:ext cx="4183253" cy="6868171"/>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pic>
      <p:sp>
        <p:nvSpPr>
          <p:cNvPr id="11" name="Rectangle 10"/>
          <p:cNvSpPr/>
          <p:nvPr userDrawn="1"/>
        </p:nvSpPr>
        <p:spPr>
          <a:xfrm>
            <a:off x="4966943" y="-19921"/>
            <a:ext cx="4182411" cy="6858000"/>
          </a:xfrm>
          <a:custGeom>
            <a:avLst/>
            <a:gdLst>
              <a:gd name="connsiteX0" fmla="*/ 0 w 4177058"/>
              <a:gd name="connsiteY0" fmla="*/ 0 h 5143500"/>
              <a:gd name="connsiteX1" fmla="*/ 4177058 w 4177058"/>
              <a:gd name="connsiteY1" fmla="*/ 0 h 5143500"/>
              <a:gd name="connsiteX2" fmla="*/ 4177058 w 4177058"/>
              <a:gd name="connsiteY2" fmla="*/ 5143500 h 5143500"/>
              <a:gd name="connsiteX3" fmla="*/ 0 w 4177058"/>
              <a:gd name="connsiteY3" fmla="*/ 5143500 h 5143500"/>
              <a:gd name="connsiteX4" fmla="*/ 0 w 4177058"/>
              <a:gd name="connsiteY4" fmla="*/ 0 h 5143500"/>
              <a:gd name="connsiteX0" fmla="*/ 205856 w 4382914"/>
              <a:gd name="connsiteY0" fmla="*/ 0 h 5143500"/>
              <a:gd name="connsiteX1" fmla="*/ 4382914 w 4382914"/>
              <a:gd name="connsiteY1" fmla="*/ 0 h 5143500"/>
              <a:gd name="connsiteX2" fmla="*/ 4382914 w 4382914"/>
              <a:gd name="connsiteY2" fmla="*/ 5143500 h 5143500"/>
              <a:gd name="connsiteX3" fmla="*/ 205856 w 4382914"/>
              <a:gd name="connsiteY3" fmla="*/ 5143500 h 5143500"/>
              <a:gd name="connsiteX4" fmla="*/ 205856 w 4382914"/>
              <a:gd name="connsiteY4" fmla="*/ 0 h 5143500"/>
              <a:gd name="connsiteX0" fmla="*/ 336743 w 4200036"/>
              <a:gd name="connsiteY0" fmla="*/ 14941 h 5143500"/>
              <a:gd name="connsiteX1" fmla="*/ 4200036 w 4200036"/>
              <a:gd name="connsiteY1" fmla="*/ 0 h 5143500"/>
              <a:gd name="connsiteX2" fmla="*/ 4200036 w 4200036"/>
              <a:gd name="connsiteY2" fmla="*/ 5143500 h 5143500"/>
              <a:gd name="connsiteX3" fmla="*/ 22978 w 4200036"/>
              <a:gd name="connsiteY3" fmla="*/ 5143500 h 5143500"/>
              <a:gd name="connsiteX4" fmla="*/ 336743 w 4200036"/>
              <a:gd name="connsiteY4" fmla="*/ 14941 h 5143500"/>
              <a:gd name="connsiteX0" fmla="*/ 386637 w 4249930"/>
              <a:gd name="connsiteY0" fmla="*/ 14941 h 5143500"/>
              <a:gd name="connsiteX1" fmla="*/ 4249930 w 4249930"/>
              <a:gd name="connsiteY1" fmla="*/ 0 h 5143500"/>
              <a:gd name="connsiteX2" fmla="*/ 4249930 w 4249930"/>
              <a:gd name="connsiteY2" fmla="*/ 5143500 h 5143500"/>
              <a:gd name="connsiteX3" fmla="*/ 72872 w 4249930"/>
              <a:gd name="connsiteY3" fmla="*/ 5143500 h 5143500"/>
              <a:gd name="connsiteX4" fmla="*/ 386637 w 4249930"/>
              <a:gd name="connsiteY4" fmla="*/ 14941 h 5143500"/>
              <a:gd name="connsiteX0" fmla="*/ 190495 w 4053788"/>
              <a:gd name="connsiteY0" fmla="*/ 14941 h 5143500"/>
              <a:gd name="connsiteX1" fmla="*/ 4053788 w 4053788"/>
              <a:gd name="connsiteY1" fmla="*/ 0 h 5143500"/>
              <a:gd name="connsiteX2" fmla="*/ 4053788 w 4053788"/>
              <a:gd name="connsiteY2" fmla="*/ 5143500 h 5143500"/>
              <a:gd name="connsiteX3" fmla="*/ 638730 w 4053788"/>
              <a:gd name="connsiteY3" fmla="*/ 5143500 h 5143500"/>
              <a:gd name="connsiteX4" fmla="*/ 190495 w 4053788"/>
              <a:gd name="connsiteY4" fmla="*/ 14941 h 5143500"/>
              <a:gd name="connsiteX0" fmla="*/ 306077 w 4169370"/>
              <a:gd name="connsiteY0" fmla="*/ 14941 h 5143500"/>
              <a:gd name="connsiteX1" fmla="*/ 4169370 w 4169370"/>
              <a:gd name="connsiteY1" fmla="*/ 0 h 5143500"/>
              <a:gd name="connsiteX2" fmla="*/ 4169370 w 4169370"/>
              <a:gd name="connsiteY2" fmla="*/ 5143500 h 5143500"/>
              <a:gd name="connsiteX3" fmla="*/ 754312 w 4169370"/>
              <a:gd name="connsiteY3" fmla="*/ 5143500 h 5143500"/>
              <a:gd name="connsiteX4" fmla="*/ 306077 w 4169370"/>
              <a:gd name="connsiteY4" fmla="*/ 14941 h 5143500"/>
              <a:gd name="connsiteX0" fmla="*/ 319118 w 4182411"/>
              <a:gd name="connsiteY0" fmla="*/ 14941 h 5143500"/>
              <a:gd name="connsiteX1" fmla="*/ 4182411 w 4182411"/>
              <a:gd name="connsiteY1" fmla="*/ 0 h 5143500"/>
              <a:gd name="connsiteX2" fmla="*/ 4182411 w 4182411"/>
              <a:gd name="connsiteY2" fmla="*/ 5143500 h 5143500"/>
              <a:gd name="connsiteX3" fmla="*/ 722530 w 4182411"/>
              <a:gd name="connsiteY3" fmla="*/ 5143500 h 5143500"/>
              <a:gd name="connsiteX4" fmla="*/ 319118 w 4182411"/>
              <a:gd name="connsiteY4" fmla="*/ 14941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411" h="5143500">
                <a:moveTo>
                  <a:pt x="319118" y="14941"/>
                </a:moveTo>
                <a:lnTo>
                  <a:pt x="4182411" y="0"/>
                </a:lnTo>
                <a:lnTo>
                  <a:pt x="4182411" y="5143500"/>
                </a:lnTo>
                <a:lnTo>
                  <a:pt x="722530" y="5143500"/>
                </a:lnTo>
                <a:cubicBezTo>
                  <a:pt x="50177" y="3832412"/>
                  <a:pt x="-293469" y="2342029"/>
                  <a:pt x="319118" y="14941"/>
                </a:cubicBezTo>
                <a:close/>
              </a:path>
            </a:pathLst>
          </a:cu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fontAlgn="auto">
              <a:spcBef>
                <a:spcPts val="0"/>
              </a:spcBef>
              <a:spcAft>
                <a:spcPts val="0"/>
              </a:spcAft>
            </a:pPr>
            <a:endParaRPr lang="en-US">
              <a:solidFill>
                <a:prstClr val="white"/>
              </a:solidFill>
            </a:endParaRPr>
          </a:p>
        </p:txBody>
      </p:sp>
      <p:pic>
        <p:nvPicPr>
          <p:cNvPr id="15" name="Picture 14" descr="crv_lfcl_grhc_rgb_pos_coverpage-img.png"/>
          <p:cNvPicPr>
            <a:picLocks noChangeAspect="1"/>
          </p:cNvPicPr>
          <p:nvPr userDrawn="1"/>
        </p:nvPicPr>
        <p:blipFill rotWithShape="1">
          <a:blip r:embed="rId3" cstate="screen">
            <a:extLst>
              <a:ext uri="{28A0092B-C50C-407E-A947-70E740481C1C}">
                <a14:useLocalDpi xmlns:a14="http://schemas.microsoft.com/office/drawing/2010/main"/>
              </a:ext>
            </a:extLst>
          </a:blip>
          <a:srcRect l="4265" t="10798" r="9949" b="3415"/>
          <a:stretch/>
        </p:blipFill>
        <p:spPr>
          <a:xfrm>
            <a:off x="0" y="0"/>
            <a:ext cx="9144000" cy="6858000"/>
          </a:xfrm>
          <a:prstGeom prst="rect">
            <a:avLst/>
          </a:prstGeom>
        </p:spPr>
      </p:pic>
      <p:pic>
        <p:nvPicPr>
          <p:cNvPr id="7" name="Picture 6" descr="crv_logo_rgb_pos.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sp>
        <p:nvSpPr>
          <p:cNvPr id="18"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20"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9" name="Picture 8"/>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3165939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ontent_2-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372893"/>
          </a:xfrm>
          <a:prstGeom prst="rect">
            <a:avLst/>
          </a:prstGeom>
        </p:spPr>
        <p:txBody>
          <a:bodyPr vert="horz" lIns="0" tIns="0" rIns="0" bIns="0" numCol="2"/>
          <a:lstStyle>
            <a:lvl1pPr marL="0" marR="0" indent="0" algn="l" defTabSz="457200" rtl="0" eaLnBrk="1" fontAlgn="auto" latinLnBrk="0" hangingPunct="1">
              <a:lnSpc>
                <a:spcPct val="100000"/>
              </a:lnSpc>
              <a:spcBef>
                <a:spcPts val="0"/>
              </a:spcBef>
              <a:spcAft>
                <a:spcPts val="6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p:txBody>
      </p:sp>
      <p:sp>
        <p:nvSpPr>
          <p:cNvPr id="12"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4" name="Picture 13"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2244979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Big Statement">
    <p:spTree>
      <p:nvGrpSpPr>
        <p:cNvPr id="1" name=""/>
        <p:cNvGrpSpPr/>
        <p:nvPr/>
      </p:nvGrpSpPr>
      <p:grpSpPr>
        <a:xfrm>
          <a:off x="0" y="0"/>
          <a:ext cx="0" cy="0"/>
          <a:chOff x="0" y="0"/>
          <a:chExt cx="0" cy="0"/>
        </a:xfrm>
      </p:grpSpPr>
      <p:pic>
        <p:nvPicPr>
          <p:cNvPr id="20" name="Picture 19" descr="crv_lfcl_grhc_rgb_pos_quote-img.png"/>
          <p:cNvPicPr>
            <a:picLocks noChangeAspect="1"/>
          </p:cNvPicPr>
          <p:nvPr userDrawn="1"/>
        </p:nvPicPr>
        <p:blipFill rotWithShape="1">
          <a:blip r:embed="rId2" cstate="screen">
            <a:extLst>
              <a:ext uri="{28A0092B-C50C-407E-A947-70E740481C1C}">
                <a14:useLocalDpi xmlns:a14="http://schemas.microsoft.com/office/drawing/2010/main"/>
              </a:ext>
            </a:extLst>
          </a:blip>
          <a:srcRect l="-4266" t="11493" r="16175"/>
          <a:stretch/>
        </p:blipFill>
        <p:spPr>
          <a:xfrm>
            <a:off x="-17468" y="0"/>
            <a:ext cx="9161468" cy="6903445"/>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a:t>.</a:t>
            </a:r>
            <a:endParaRPr lang="en-US" dirty="0"/>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pic>
        <p:nvPicPr>
          <p:cNvPr id="11" name="Picture 10"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009659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Big Statement_Layout">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3"/>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solidFill>
                  <a:srgbClr val="FFFFFF"/>
                </a:solidFill>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solidFill>
                  <a:srgbClr val="FFFFFF"/>
                </a:solidFill>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FFFFFF"/>
                </a:solidFill>
                <a:latin typeface="Arial"/>
                <a:cs typeface="Arial"/>
              </a:defRPr>
            </a:lvl1pPr>
          </a:lstStyle>
          <a:p>
            <a:r>
              <a:rPr lang="en-US" dirty="0"/>
              <a:t>Main take-away or heading goes here</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100" y="5850141"/>
            <a:ext cx="1505379" cy="905891"/>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4078175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sp>
        <p:nvSpPr>
          <p:cNvPr id="9" name="Text Placeholder 10"/>
          <p:cNvSpPr>
            <a:spLocks noGrp="1"/>
          </p:cNvSpPr>
          <p:nvPr>
            <p:ph type="body" sz="quarter" idx="10" hasCustomPrompt="1"/>
          </p:nvPr>
        </p:nvSpPr>
        <p:spPr>
          <a:xfrm>
            <a:off x="420162" y="1313425"/>
            <a:ext cx="8120748"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Arial"/>
                <a:cs typeface="Arial"/>
              </a:defRPr>
            </a:lvl1pPr>
            <a:lvl2pPr marL="633600" indent="-212400">
              <a:buSzPct val="40000"/>
              <a:buFont typeface="Wingdings" charset="2"/>
              <a:buChar char=""/>
              <a:defRPr sz="1500" b="0" i="0" baseline="0">
                <a:latin typeface="Arial"/>
                <a:cs typeface="Arial"/>
              </a:defRPr>
            </a:lvl2pPr>
            <a:lvl3pPr marL="1000800" indent="-158400">
              <a:defRPr sz="1500" b="0" i="0" baseline="0">
                <a:latin typeface="Arial"/>
                <a:cs typeface="Arial"/>
              </a:defRPr>
            </a:lvl3pPr>
            <a:lvl4pPr marL="1458000" indent="-194400">
              <a:defRPr sz="1400"/>
            </a:lvl4pPr>
            <a:lvl5pPr marL="2057400" indent="-228600">
              <a:buFont typeface="Wingdings" charset="2"/>
              <a:buChar char="ü"/>
              <a:defRPr sz="1400"/>
            </a:lvl5pPr>
          </a:lstStyle>
          <a:p>
            <a:pPr lvl="0"/>
            <a:r>
              <a:rPr lang="en-US" dirty="0"/>
              <a:t>Bullet item 1 </a:t>
            </a:r>
          </a:p>
          <a:p>
            <a:pPr lvl="1"/>
            <a:r>
              <a:rPr lang="en-US" dirty="0"/>
              <a:t>Sub-bullet item 1 second item in the list goes here</a:t>
            </a:r>
          </a:p>
          <a:p>
            <a:pPr lvl="2"/>
            <a:r>
              <a:rPr lang="en-US" dirty="0"/>
              <a:t> Sub-bullet of above</a:t>
            </a:r>
          </a:p>
          <a:p>
            <a:pPr lvl="3"/>
            <a:r>
              <a:rPr lang="en-US" dirty="0"/>
              <a:t>4th level bullet</a:t>
            </a:r>
          </a:p>
          <a:p>
            <a:pPr lvl="0"/>
            <a:r>
              <a:rPr lang="en-US" dirty="0"/>
              <a:t>Third item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p>
          <a:p>
            <a:pPr lvl="0"/>
            <a:r>
              <a:rPr lang="en-US" dirty="0" err="1"/>
              <a:t>Voluptatem</a:t>
            </a:r>
            <a:r>
              <a:rPr lang="en-US" dirty="0"/>
              <a:t> </a:t>
            </a:r>
            <a:r>
              <a:rPr lang="en-US" dirty="0" err="1"/>
              <a:t>accusantium</a:t>
            </a:r>
            <a:r>
              <a:rPr lang="en-US" dirty="0"/>
              <a:t> </a:t>
            </a:r>
            <a:r>
              <a:rPr lang="en-US" dirty="0" err="1"/>
              <a:t>doloremque</a:t>
            </a:r>
            <a:endParaRPr lang="en-US" dirty="0"/>
          </a:p>
        </p:txBody>
      </p:sp>
      <p:sp>
        <p:nvSpPr>
          <p:cNvPr id="10" name="Title 19"/>
          <p:cNvSpPr>
            <a:spLocks noGrp="1"/>
          </p:cNvSpPr>
          <p:nvPr>
            <p:ph type="title" hasCustomPrompt="1"/>
          </p:nvPr>
        </p:nvSpPr>
        <p:spPr>
          <a:xfrm>
            <a:off x="420163" y="514642"/>
            <a:ext cx="8102477"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1"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2"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6007100"/>
            <a:ext cx="1505379" cy="74893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6007099"/>
            <a:ext cx="1735195" cy="861071"/>
          </a:xfrm>
          <a:prstGeom prst="rect">
            <a:avLst/>
          </a:prstGeom>
        </p:spPr>
      </p:pic>
    </p:spTree>
    <p:extLst>
      <p:ext uri="{BB962C8B-B14F-4D97-AF65-F5344CB8AC3E}">
        <p14:creationId xmlns:p14="http://schemas.microsoft.com/office/powerpoint/2010/main" val="28044779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Full-bleed-Image_With-Quot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gradFill flip="none" rotWithShape="1">
            <a:gsLst>
              <a:gs pos="27000">
                <a:schemeClr val="bg1">
                  <a:alpha val="0"/>
                </a:schemeClr>
              </a:gs>
              <a:gs pos="100000">
                <a:schemeClr val="bg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pic>
        <p:nvPicPr>
          <p:cNvPr id="8" name="Picture 7"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7205554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Full-bleed-Image_With-Quote_Revers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gradFill flip="none" rotWithShape="1">
            <a:gsLst>
              <a:gs pos="27000">
                <a:schemeClr val="bg1">
                  <a:alpha val="0"/>
                </a:schemeClr>
              </a:gs>
              <a:gs pos="100000">
                <a:schemeClr val="tx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7"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prstClr val="white">
                    <a:lumMod val="85000"/>
                  </a:prstClr>
                </a:solidFill>
              </a:rPr>
              <a:pPr algn="r" fontAlgn="auto">
                <a:spcBef>
                  <a:spcPts val="0"/>
                </a:spcBef>
                <a:spcAft>
                  <a:spcPts val="0"/>
                </a:spcAft>
              </a:pPr>
              <a:t>‹#›</a:t>
            </a:fld>
            <a:endParaRPr lang="en-US" sz="900" dirty="0">
              <a:solidFill>
                <a:prstClr val="white">
                  <a:lumMod val="85000"/>
                </a:prstClr>
              </a:solidFill>
            </a:endParaRPr>
          </a:p>
        </p:txBody>
      </p:sp>
      <p:sp>
        <p:nvSpPr>
          <p:cNvPr id="8"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bg1">
                    <a:lumMod val="85000"/>
                  </a:schemeClr>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45542" y="5850141"/>
            <a:ext cx="1505379" cy="905891"/>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6396480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Image-with-picture-and-text">
    <p:spTree>
      <p:nvGrpSpPr>
        <p:cNvPr id="1" name=""/>
        <p:cNvGrpSpPr/>
        <p:nvPr/>
      </p:nvGrpSpPr>
      <p:grpSpPr>
        <a:xfrm>
          <a:off x="0" y="0"/>
          <a:ext cx="0" cy="0"/>
          <a:chOff x="0" y="0"/>
          <a:chExt cx="0" cy="0"/>
        </a:xfrm>
      </p:grpSpPr>
      <p:sp>
        <p:nvSpPr>
          <p:cNvPr id="9" name="Title 19"/>
          <p:cNvSpPr>
            <a:spLocks noGrp="1"/>
          </p:cNvSpPr>
          <p:nvPr>
            <p:ph type="title" hasCustomPrompt="1"/>
          </p:nvPr>
        </p:nvSpPr>
        <p:spPr>
          <a:xfrm>
            <a:off x="429570" y="514642"/>
            <a:ext cx="8102477" cy="429519"/>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0" name="Text Placeholder 10"/>
          <p:cNvSpPr>
            <a:spLocks noGrp="1"/>
          </p:cNvSpPr>
          <p:nvPr>
            <p:ph type="body" sz="quarter" idx="10" hasCustomPrompt="1"/>
          </p:nvPr>
        </p:nvSpPr>
        <p:spPr>
          <a:xfrm>
            <a:off x="5098816" y="1313424"/>
            <a:ext cx="3484397" cy="1885819"/>
          </a:xfrm>
          <a:prstGeom prst="rect">
            <a:avLst/>
          </a:prstGeom>
        </p:spPr>
        <p:txBody>
          <a:bodyPr vert="horz" lIns="0" tIns="0" rIns="0" bIns="0"/>
          <a:lstStyle>
            <a:lvl1pPr marL="0" indent="0">
              <a:buClr>
                <a:srgbClr val="666666"/>
              </a:buClr>
              <a:buSzPct val="60000"/>
              <a:buFont typeface="Courier New"/>
              <a:buNone/>
              <a:defRPr sz="1500" b="0" i="0" baseline="0">
                <a:solidFill>
                  <a:srgbClr val="000000"/>
                </a:solidFill>
                <a:latin typeface="Arial"/>
                <a:cs typeface="Arial"/>
              </a:defRPr>
            </a:lvl1pPr>
            <a:lvl2pPr marL="457200" indent="0">
              <a:buSzPct val="40000"/>
              <a:buFont typeface="Wingdings" charset="2"/>
              <a:buNone/>
              <a:defRPr sz="1800" b="0" i="0" baseline="0">
                <a:latin typeface="Arial"/>
                <a:cs typeface="Arial"/>
              </a:defRPr>
            </a:lvl2pPr>
            <a:lvl3pPr marL="914400" indent="0">
              <a:buNone/>
              <a:defRPr sz="1800" b="0" i="0" baseline="0">
                <a:latin typeface="Arial"/>
                <a:cs typeface="Arial"/>
              </a:defRPr>
            </a:lvl3pPr>
            <a:lvl4pPr>
              <a:defRPr sz="1400"/>
            </a:lvl4pPr>
            <a:lvl5pPr marL="2057400" indent="-228600">
              <a:buFont typeface="Wingdings" charset="2"/>
              <a:buChar char="ü"/>
              <a:defRPr sz="1400"/>
            </a:lvl5pPr>
          </a:lstStyle>
          <a:p>
            <a:pPr lvl="0"/>
            <a:r>
              <a:rPr lang="en-US" dirty="0"/>
              <a:t>Enter description here</a:t>
            </a:r>
          </a:p>
        </p:txBody>
      </p:sp>
      <p:sp>
        <p:nvSpPr>
          <p:cNvPr id="11" name="Picture Placeholder 10"/>
          <p:cNvSpPr>
            <a:spLocks noGrp="1"/>
          </p:cNvSpPr>
          <p:nvPr>
            <p:ph type="pic" sz="quarter" idx="11" hasCustomPrompt="1"/>
          </p:nvPr>
        </p:nvSpPr>
        <p:spPr>
          <a:xfrm>
            <a:off x="429570" y="1313425"/>
            <a:ext cx="4226309" cy="3530079"/>
          </a:xfrm>
          <a:prstGeom prst="rect">
            <a:avLst/>
          </a:prstGeom>
        </p:spPr>
        <p:txBody>
          <a:bodyPr vert="horz" lIns="0" tIns="0" rIns="0" bIns="0"/>
          <a:lstStyle>
            <a:lvl1pPr marL="0" indent="0">
              <a:buNone/>
              <a:defRPr sz="1500" b="0" i="0" baseline="0">
                <a:latin typeface="Arial"/>
                <a:cs typeface="Arial"/>
              </a:defRPr>
            </a:lvl1pPr>
          </a:lstStyle>
          <a:p>
            <a:r>
              <a:rPr lang="en-US" b="0" i="0" dirty="0">
                <a:latin typeface="Arial"/>
                <a:cs typeface="Arial"/>
              </a:rPr>
              <a:t>Insert image here</a:t>
            </a:r>
            <a:endParaRPr lang="en-US" dirty="0"/>
          </a:p>
        </p:txBody>
      </p:sp>
      <p:sp>
        <p:nvSpPr>
          <p:cNvPr id="15" name="Rectangle 14"/>
          <p:cNvSpPr/>
          <p:nvPr userDrawn="1"/>
        </p:nvSpPr>
        <p:spPr>
          <a:xfrm>
            <a:off x="429827" y="4980319"/>
            <a:ext cx="4574656" cy="123111"/>
          </a:xfrm>
          <a:prstGeom prst="rect">
            <a:avLst/>
          </a:prstGeom>
        </p:spPr>
        <p:txBody>
          <a:bodyPr wrap="square" lIns="0" tIns="0" rIns="0" bIns="0">
            <a:spAutoFit/>
          </a:bodyPr>
          <a:lstStyle/>
          <a:p>
            <a:pPr defTabSz="457200" fontAlgn="auto">
              <a:spcBef>
                <a:spcPts val="0"/>
              </a:spcBef>
              <a:spcAft>
                <a:spcPts val="0"/>
              </a:spcAft>
              <a:buClr>
                <a:srgbClr val="FF6600"/>
              </a:buClr>
              <a:buSzPct val="75000"/>
            </a:pPr>
            <a:endParaRPr lang="en-US" sz="800" dirty="0">
              <a:solidFill>
                <a:prstClr val="black"/>
              </a:solidFill>
              <a:latin typeface="Arial"/>
              <a:cs typeface="Arial"/>
            </a:endParaRPr>
          </a:p>
        </p:txBody>
      </p:sp>
      <p:sp>
        <p:nvSpPr>
          <p:cNvPr id="17" name="Text Placeholder 16"/>
          <p:cNvSpPr>
            <a:spLocks noGrp="1"/>
          </p:cNvSpPr>
          <p:nvPr>
            <p:ph type="body" sz="quarter" idx="12" hasCustomPrompt="1"/>
          </p:nvPr>
        </p:nvSpPr>
        <p:spPr>
          <a:xfrm>
            <a:off x="429569" y="4980517"/>
            <a:ext cx="4242184" cy="397099"/>
          </a:xfrm>
          <a:prstGeom prst="rect">
            <a:avLst/>
          </a:prstGeom>
        </p:spPr>
        <p:txBody>
          <a:bodyPr vert="horz" lIns="0" tIns="0" rIns="0" bIns="0"/>
          <a:lstStyle>
            <a:lvl1pPr marL="0" indent="0">
              <a:buNone/>
              <a:defRPr sz="750" b="0" i="0">
                <a:solidFill>
                  <a:srgbClr val="000000"/>
                </a:solidFill>
                <a:latin typeface="Arial"/>
                <a:cs typeface="Arial"/>
              </a:defRPr>
            </a:lvl1pPr>
            <a:lvl2pPr marL="457200" indent="0">
              <a:buNone/>
              <a:defRPr sz="800" b="0" i="0">
                <a:solidFill>
                  <a:srgbClr val="000000"/>
                </a:solidFill>
                <a:latin typeface="Arial"/>
                <a:cs typeface="Arial"/>
              </a:defRPr>
            </a:lvl2pPr>
            <a:lvl3pPr marL="914400" indent="0">
              <a:buNone/>
              <a:defRPr sz="800" b="0" i="0">
                <a:solidFill>
                  <a:srgbClr val="000000"/>
                </a:solidFill>
                <a:latin typeface="Arial"/>
                <a:cs typeface="Arial"/>
              </a:defRPr>
            </a:lvl3pPr>
            <a:lvl4pPr marL="1371600" indent="0">
              <a:buNone/>
              <a:defRPr sz="800" b="0" i="0">
                <a:solidFill>
                  <a:srgbClr val="000000"/>
                </a:solidFill>
                <a:latin typeface="Arial"/>
                <a:cs typeface="Arial"/>
              </a:defRPr>
            </a:lvl4pPr>
            <a:lvl5pPr marL="1828800" indent="0">
              <a:buNone/>
              <a:defRPr sz="800" b="0" i="0">
                <a:solidFill>
                  <a:srgbClr val="000000"/>
                </a:solidFill>
                <a:latin typeface="Arial"/>
                <a:cs typeface="Arial"/>
              </a:defRPr>
            </a:lvl5pPr>
          </a:lstStyle>
          <a:p>
            <a:pPr lvl="0"/>
            <a:r>
              <a:rPr lang="en-US" dirty="0"/>
              <a:t>Caption: You can add a caption here if needed. If not, delete this text box.</a:t>
            </a:r>
          </a:p>
        </p:txBody>
      </p:sp>
      <p:sp>
        <p:nvSpPr>
          <p:cNvPr id="14"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6"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8" name="Picture 17"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8620062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Blocks">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9570" y="514642"/>
            <a:ext cx="7739640"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7" name="Text Placeholder 10"/>
          <p:cNvSpPr>
            <a:spLocks noGrp="1"/>
          </p:cNvSpPr>
          <p:nvPr>
            <p:ph type="body" sz="quarter" idx="12" hasCustomPrompt="1"/>
          </p:nvPr>
        </p:nvSpPr>
        <p:spPr>
          <a:xfrm>
            <a:off x="429571"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1AC604"/>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8" name="Text Placeholder 10"/>
          <p:cNvSpPr>
            <a:spLocks noGrp="1"/>
          </p:cNvSpPr>
          <p:nvPr>
            <p:ph type="body" sz="quarter" idx="14" hasCustomPrompt="1"/>
          </p:nvPr>
        </p:nvSpPr>
        <p:spPr>
          <a:xfrm>
            <a:off x="2522870"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66666"/>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can go on two lines</a:t>
            </a:r>
          </a:p>
        </p:txBody>
      </p:sp>
      <p:sp>
        <p:nvSpPr>
          <p:cNvPr id="10" name="Text Placeholder 10"/>
          <p:cNvSpPr>
            <a:spLocks noGrp="1"/>
          </p:cNvSpPr>
          <p:nvPr>
            <p:ph type="body" sz="quarter" idx="16" hasCustomPrompt="1"/>
          </p:nvPr>
        </p:nvSpPr>
        <p:spPr>
          <a:xfrm>
            <a:off x="46161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817FF"/>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 </a:t>
            </a:r>
          </a:p>
        </p:txBody>
      </p:sp>
      <p:sp>
        <p:nvSpPr>
          <p:cNvPr id="12" name="Text Placeholder 10"/>
          <p:cNvSpPr>
            <a:spLocks noGrp="1"/>
          </p:cNvSpPr>
          <p:nvPr>
            <p:ph type="body" sz="quarter" idx="18" hasCustomPrompt="1"/>
          </p:nvPr>
        </p:nvSpPr>
        <p:spPr>
          <a:xfrm>
            <a:off x="67094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000000"/>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3" name="Text Placeholder 2"/>
          <p:cNvSpPr>
            <a:spLocks noGrp="1"/>
          </p:cNvSpPr>
          <p:nvPr>
            <p:ph type="body" sz="quarter" idx="20" hasCustomPrompt="1"/>
          </p:nvPr>
        </p:nvSpPr>
        <p:spPr>
          <a:xfrm>
            <a:off x="429571"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3" name="Text Placeholder 2"/>
          <p:cNvSpPr>
            <a:spLocks noGrp="1"/>
          </p:cNvSpPr>
          <p:nvPr>
            <p:ph type="body" sz="quarter" idx="24" hasCustomPrompt="1"/>
          </p:nvPr>
        </p:nvSpPr>
        <p:spPr>
          <a:xfrm>
            <a:off x="2522870"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4" name="Text Placeholder 2"/>
          <p:cNvSpPr>
            <a:spLocks noGrp="1"/>
          </p:cNvSpPr>
          <p:nvPr>
            <p:ph type="body" sz="quarter" idx="25" hasCustomPrompt="1"/>
          </p:nvPr>
        </p:nvSpPr>
        <p:spPr>
          <a:xfrm>
            <a:off x="46161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5" name="Text Placeholder 2"/>
          <p:cNvSpPr>
            <a:spLocks noGrp="1"/>
          </p:cNvSpPr>
          <p:nvPr>
            <p:ph type="body" sz="quarter" idx="26" hasCustomPrompt="1"/>
          </p:nvPr>
        </p:nvSpPr>
        <p:spPr>
          <a:xfrm>
            <a:off x="67094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20" name="Picture 1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9345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spcBef>
                <a:spcPts val="200"/>
              </a:spcBef>
              <a:buNone/>
              <a:defRPr sz="950" baseline="0">
                <a:solidFill>
                  <a:srgbClr val="D9D9D9"/>
                </a:solidFill>
              </a:defRPr>
            </a:lvl1pPr>
            <a:lvl2pPr marL="457200" indent="0">
              <a:buNone/>
              <a:defRPr sz="1100">
                <a:solidFill>
                  <a:schemeClr val="bg1">
                    <a:lumMod val="85000"/>
                  </a:schemeClr>
                </a:solidFill>
              </a:defRPr>
            </a:lvl2pPr>
            <a:lvl3pPr marL="914400" indent="0">
              <a:buNone/>
              <a:defRPr sz="1100">
                <a:solidFill>
                  <a:schemeClr val="bg1">
                    <a:lumMod val="85000"/>
                  </a:schemeClr>
                </a:solidFill>
              </a:defRPr>
            </a:lvl3pPr>
            <a:lvl4pPr marL="1371600" indent="0">
              <a:buNone/>
              <a:defRPr sz="1100">
                <a:solidFill>
                  <a:schemeClr val="bg1">
                    <a:lumMod val="85000"/>
                  </a:schemeClr>
                </a:solidFill>
              </a:defRPr>
            </a:lvl4pPr>
            <a:lvl5pPr marL="1828800"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61746" y="2066795"/>
            <a:ext cx="2234550" cy="1344685"/>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7712" y="1991844"/>
            <a:ext cx="2549185" cy="1600733"/>
          </a:xfrm>
          <a:prstGeom prst="rect">
            <a:avLst/>
          </a:prstGeom>
        </p:spPr>
      </p:pic>
    </p:spTree>
    <p:extLst>
      <p:ext uri="{BB962C8B-B14F-4D97-AF65-F5344CB8AC3E}">
        <p14:creationId xmlns:p14="http://schemas.microsoft.com/office/powerpoint/2010/main" val="34413093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6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27899240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7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1918181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8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35639627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Cover-Page-No_Image_Black">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4000" cy="6858003"/>
          </a:xfrm>
          <a:prstGeom prst="rect">
            <a:avLst/>
          </a:prstGeom>
        </p:spPr>
      </p:pic>
      <p:sp>
        <p:nvSpPr>
          <p:cNvPr id="5"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bg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bg1">
                    <a:lumMod val="6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9"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rgbClr val="BFBFBF"/>
                </a:solidFill>
                <a:latin typeface="Arial"/>
                <a:cs typeface="Arial"/>
              </a:defRPr>
            </a:lvl1pPr>
          </a:lstStyle>
          <a:p>
            <a:r>
              <a:rPr lang="en-US" dirty="0"/>
              <a:t>Optional subtitle goes here and can go on multiple lines as needed for your presentation</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100" y="5850141"/>
            <a:ext cx="1505379" cy="90589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33680509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ver-Page-No_Image_White">
    <p:bg>
      <p:bgPr>
        <a:solidFill>
          <a:schemeClr val="bg1"/>
        </a:solidFill>
        <a:effectLst/>
      </p:bgPr>
    </p:bg>
    <p:spTree>
      <p:nvGrpSpPr>
        <p:cNvPr id="1" name=""/>
        <p:cNvGrpSpPr/>
        <p:nvPr/>
      </p:nvGrpSpPr>
      <p:grpSpPr>
        <a:xfrm>
          <a:off x="0" y="0"/>
          <a:ext cx="0" cy="0"/>
          <a:chOff x="0" y="0"/>
          <a:chExt cx="0" cy="0"/>
        </a:xfrm>
      </p:grpSpPr>
      <p:pic>
        <p:nvPicPr>
          <p:cNvPr id="18" name="Picture 17" descr="crv_lfcl_grhc_rgb_pos.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
            <a:ext cx="9144000" cy="6857999"/>
          </a:xfrm>
          <a:prstGeom prst="rect">
            <a:avLst/>
          </a:prstGeom>
        </p:spPr>
      </p:pic>
      <p:sp>
        <p:nvSpPr>
          <p:cNvPr id="12"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3"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4"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0" name="Picture 9"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4261928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Cover-Page-With_Image">
    <p:bg>
      <p:bgPr>
        <a:solidFill>
          <a:schemeClr val="bg1"/>
        </a:solidFill>
        <a:effectLst/>
      </p:bgPr>
    </p:bg>
    <p:spTree>
      <p:nvGrpSpPr>
        <p:cNvPr id="1" name=""/>
        <p:cNvGrpSpPr/>
        <p:nvPr/>
      </p:nvGrpSpPr>
      <p:grpSpPr>
        <a:xfrm>
          <a:off x="0" y="0"/>
          <a:ext cx="0" cy="0"/>
          <a:chOff x="0" y="0"/>
          <a:chExt cx="0" cy="0"/>
        </a:xfrm>
      </p:grpSpPr>
      <p:pic>
        <p:nvPicPr>
          <p:cNvPr id="10" name="Picture Placeholder 7" descr="stock-photo-playing-with-plasma-70742099.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4966942" y="0"/>
            <a:ext cx="4183253" cy="6868171"/>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pic>
      <p:sp>
        <p:nvSpPr>
          <p:cNvPr id="11" name="Rectangle 10"/>
          <p:cNvSpPr/>
          <p:nvPr userDrawn="1"/>
        </p:nvSpPr>
        <p:spPr>
          <a:xfrm>
            <a:off x="4966943" y="-19921"/>
            <a:ext cx="4182411" cy="6858000"/>
          </a:xfrm>
          <a:custGeom>
            <a:avLst/>
            <a:gdLst>
              <a:gd name="connsiteX0" fmla="*/ 0 w 4177058"/>
              <a:gd name="connsiteY0" fmla="*/ 0 h 5143500"/>
              <a:gd name="connsiteX1" fmla="*/ 4177058 w 4177058"/>
              <a:gd name="connsiteY1" fmla="*/ 0 h 5143500"/>
              <a:gd name="connsiteX2" fmla="*/ 4177058 w 4177058"/>
              <a:gd name="connsiteY2" fmla="*/ 5143500 h 5143500"/>
              <a:gd name="connsiteX3" fmla="*/ 0 w 4177058"/>
              <a:gd name="connsiteY3" fmla="*/ 5143500 h 5143500"/>
              <a:gd name="connsiteX4" fmla="*/ 0 w 4177058"/>
              <a:gd name="connsiteY4" fmla="*/ 0 h 5143500"/>
              <a:gd name="connsiteX0" fmla="*/ 205856 w 4382914"/>
              <a:gd name="connsiteY0" fmla="*/ 0 h 5143500"/>
              <a:gd name="connsiteX1" fmla="*/ 4382914 w 4382914"/>
              <a:gd name="connsiteY1" fmla="*/ 0 h 5143500"/>
              <a:gd name="connsiteX2" fmla="*/ 4382914 w 4382914"/>
              <a:gd name="connsiteY2" fmla="*/ 5143500 h 5143500"/>
              <a:gd name="connsiteX3" fmla="*/ 205856 w 4382914"/>
              <a:gd name="connsiteY3" fmla="*/ 5143500 h 5143500"/>
              <a:gd name="connsiteX4" fmla="*/ 205856 w 4382914"/>
              <a:gd name="connsiteY4" fmla="*/ 0 h 5143500"/>
              <a:gd name="connsiteX0" fmla="*/ 336743 w 4200036"/>
              <a:gd name="connsiteY0" fmla="*/ 14941 h 5143500"/>
              <a:gd name="connsiteX1" fmla="*/ 4200036 w 4200036"/>
              <a:gd name="connsiteY1" fmla="*/ 0 h 5143500"/>
              <a:gd name="connsiteX2" fmla="*/ 4200036 w 4200036"/>
              <a:gd name="connsiteY2" fmla="*/ 5143500 h 5143500"/>
              <a:gd name="connsiteX3" fmla="*/ 22978 w 4200036"/>
              <a:gd name="connsiteY3" fmla="*/ 5143500 h 5143500"/>
              <a:gd name="connsiteX4" fmla="*/ 336743 w 4200036"/>
              <a:gd name="connsiteY4" fmla="*/ 14941 h 5143500"/>
              <a:gd name="connsiteX0" fmla="*/ 386637 w 4249930"/>
              <a:gd name="connsiteY0" fmla="*/ 14941 h 5143500"/>
              <a:gd name="connsiteX1" fmla="*/ 4249930 w 4249930"/>
              <a:gd name="connsiteY1" fmla="*/ 0 h 5143500"/>
              <a:gd name="connsiteX2" fmla="*/ 4249930 w 4249930"/>
              <a:gd name="connsiteY2" fmla="*/ 5143500 h 5143500"/>
              <a:gd name="connsiteX3" fmla="*/ 72872 w 4249930"/>
              <a:gd name="connsiteY3" fmla="*/ 5143500 h 5143500"/>
              <a:gd name="connsiteX4" fmla="*/ 386637 w 4249930"/>
              <a:gd name="connsiteY4" fmla="*/ 14941 h 5143500"/>
              <a:gd name="connsiteX0" fmla="*/ 190495 w 4053788"/>
              <a:gd name="connsiteY0" fmla="*/ 14941 h 5143500"/>
              <a:gd name="connsiteX1" fmla="*/ 4053788 w 4053788"/>
              <a:gd name="connsiteY1" fmla="*/ 0 h 5143500"/>
              <a:gd name="connsiteX2" fmla="*/ 4053788 w 4053788"/>
              <a:gd name="connsiteY2" fmla="*/ 5143500 h 5143500"/>
              <a:gd name="connsiteX3" fmla="*/ 638730 w 4053788"/>
              <a:gd name="connsiteY3" fmla="*/ 5143500 h 5143500"/>
              <a:gd name="connsiteX4" fmla="*/ 190495 w 4053788"/>
              <a:gd name="connsiteY4" fmla="*/ 14941 h 5143500"/>
              <a:gd name="connsiteX0" fmla="*/ 306077 w 4169370"/>
              <a:gd name="connsiteY0" fmla="*/ 14941 h 5143500"/>
              <a:gd name="connsiteX1" fmla="*/ 4169370 w 4169370"/>
              <a:gd name="connsiteY1" fmla="*/ 0 h 5143500"/>
              <a:gd name="connsiteX2" fmla="*/ 4169370 w 4169370"/>
              <a:gd name="connsiteY2" fmla="*/ 5143500 h 5143500"/>
              <a:gd name="connsiteX3" fmla="*/ 754312 w 4169370"/>
              <a:gd name="connsiteY3" fmla="*/ 5143500 h 5143500"/>
              <a:gd name="connsiteX4" fmla="*/ 306077 w 4169370"/>
              <a:gd name="connsiteY4" fmla="*/ 14941 h 5143500"/>
              <a:gd name="connsiteX0" fmla="*/ 319118 w 4182411"/>
              <a:gd name="connsiteY0" fmla="*/ 14941 h 5143500"/>
              <a:gd name="connsiteX1" fmla="*/ 4182411 w 4182411"/>
              <a:gd name="connsiteY1" fmla="*/ 0 h 5143500"/>
              <a:gd name="connsiteX2" fmla="*/ 4182411 w 4182411"/>
              <a:gd name="connsiteY2" fmla="*/ 5143500 h 5143500"/>
              <a:gd name="connsiteX3" fmla="*/ 722530 w 4182411"/>
              <a:gd name="connsiteY3" fmla="*/ 5143500 h 5143500"/>
              <a:gd name="connsiteX4" fmla="*/ 319118 w 4182411"/>
              <a:gd name="connsiteY4" fmla="*/ 14941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411" h="5143500">
                <a:moveTo>
                  <a:pt x="319118" y="14941"/>
                </a:moveTo>
                <a:lnTo>
                  <a:pt x="4182411" y="0"/>
                </a:lnTo>
                <a:lnTo>
                  <a:pt x="4182411" y="5143500"/>
                </a:lnTo>
                <a:lnTo>
                  <a:pt x="722530" y="5143500"/>
                </a:lnTo>
                <a:cubicBezTo>
                  <a:pt x="50177" y="3832412"/>
                  <a:pt x="-293469" y="2342029"/>
                  <a:pt x="319118" y="14941"/>
                </a:cubicBezTo>
                <a:close/>
              </a:path>
            </a:pathLst>
          </a:cu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fontAlgn="auto">
              <a:spcBef>
                <a:spcPts val="0"/>
              </a:spcBef>
              <a:spcAft>
                <a:spcPts val="0"/>
              </a:spcAft>
            </a:pPr>
            <a:endParaRPr lang="en-US">
              <a:solidFill>
                <a:prstClr val="white"/>
              </a:solidFill>
            </a:endParaRPr>
          </a:p>
        </p:txBody>
      </p:sp>
      <p:pic>
        <p:nvPicPr>
          <p:cNvPr id="15" name="Picture 14" descr="crv_lfcl_grhc_rgb_pos_coverpage-img.png"/>
          <p:cNvPicPr>
            <a:picLocks noChangeAspect="1"/>
          </p:cNvPicPr>
          <p:nvPr userDrawn="1"/>
        </p:nvPicPr>
        <p:blipFill rotWithShape="1">
          <a:blip r:embed="rId3" cstate="screen">
            <a:extLst>
              <a:ext uri="{28A0092B-C50C-407E-A947-70E740481C1C}">
                <a14:useLocalDpi xmlns:a14="http://schemas.microsoft.com/office/drawing/2010/main"/>
              </a:ext>
            </a:extLst>
          </a:blip>
          <a:srcRect l="4265" t="10798" r="9949" b="3415"/>
          <a:stretch/>
        </p:blipFill>
        <p:spPr>
          <a:xfrm>
            <a:off x="0" y="0"/>
            <a:ext cx="9144000" cy="6858000"/>
          </a:xfrm>
          <a:prstGeom prst="rect">
            <a:avLst/>
          </a:prstGeom>
        </p:spPr>
      </p:pic>
      <p:pic>
        <p:nvPicPr>
          <p:cNvPr id="7" name="Picture 6" descr="crv_logo_rgb_pos.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sp>
        <p:nvSpPr>
          <p:cNvPr id="18"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20"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9" name="Picture 8"/>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38872844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357707"/>
            <a:ext cx="764102" cy="3075749"/>
          </a:xfrm>
          <a:prstGeom prst="rect">
            <a:avLst/>
          </a:prstGeom>
        </p:spPr>
        <p:txBody>
          <a:bodyPr vert="horz" lIns="0" tIns="0" rIns="0" bIns="0"/>
          <a:lstStyle>
            <a:lvl1pPr marL="0" indent="0" algn="r">
              <a:spcBef>
                <a:spcPts val="0"/>
              </a:spcBef>
              <a:spcAft>
                <a:spcPts val="1200"/>
              </a:spcAft>
              <a:buNone/>
              <a:defRPr sz="1500" b="0" i="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347443"/>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8" name="Picture 7"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39798380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500" baseline="0"/>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0" name="Picture 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2226337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Content_2-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372893"/>
          </a:xfrm>
          <a:prstGeom prst="rect">
            <a:avLst/>
          </a:prstGeom>
        </p:spPr>
        <p:txBody>
          <a:bodyPr vert="horz" lIns="0" tIns="0" rIns="0" bIns="0" numCol="2"/>
          <a:lstStyle>
            <a:lvl1pPr marL="0" marR="0" indent="0" algn="l" defTabSz="457200" rtl="0" eaLnBrk="1" fontAlgn="auto" latinLnBrk="0" hangingPunct="1">
              <a:lnSpc>
                <a:spcPct val="100000"/>
              </a:lnSpc>
              <a:spcBef>
                <a:spcPts val="0"/>
              </a:spcBef>
              <a:spcAft>
                <a:spcPts val="6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p:txBody>
      </p:sp>
      <p:sp>
        <p:nvSpPr>
          <p:cNvPr id="12"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4" name="Picture 13"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8553457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Big Statement">
    <p:spTree>
      <p:nvGrpSpPr>
        <p:cNvPr id="1" name=""/>
        <p:cNvGrpSpPr/>
        <p:nvPr/>
      </p:nvGrpSpPr>
      <p:grpSpPr>
        <a:xfrm>
          <a:off x="0" y="0"/>
          <a:ext cx="0" cy="0"/>
          <a:chOff x="0" y="0"/>
          <a:chExt cx="0" cy="0"/>
        </a:xfrm>
      </p:grpSpPr>
      <p:pic>
        <p:nvPicPr>
          <p:cNvPr id="20" name="Picture 19" descr="crv_lfcl_grhc_rgb_pos_quote-img.png"/>
          <p:cNvPicPr>
            <a:picLocks noChangeAspect="1"/>
          </p:cNvPicPr>
          <p:nvPr userDrawn="1"/>
        </p:nvPicPr>
        <p:blipFill rotWithShape="1">
          <a:blip r:embed="rId2" cstate="screen">
            <a:extLst>
              <a:ext uri="{28A0092B-C50C-407E-A947-70E740481C1C}">
                <a14:useLocalDpi xmlns:a14="http://schemas.microsoft.com/office/drawing/2010/main"/>
              </a:ext>
            </a:extLst>
          </a:blip>
          <a:srcRect l="-4266" t="11493" r="16175"/>
          <a:stretch/>
        </p:blipFill>
        <p:spPr>
          <a:xfrm>
            <a:off x="-17468" y="0"/>
            <a:ext cx="9161468" cy="6903445"/>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a:t>.</a:t>
            </a:r>
            <a:endParaRPr lang="en-US" dirty="0"/>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pic>
        <p:nvPicPr>
          <p:cNvPr id="11" name="Picture 10"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16860933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Big Statement_Layout">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3"/>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solidFill>
                  <a:srgbClr val="FFFFFF"/>
                </a:solidFill>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solidFill>
                  <a:srgbClr val="FFFFFF"/>
                </a:solidFill>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FFFFFF"/>
                </a:solidFill>
                <a:latin typeface="Arial"/>
                <a:cs typeface="Arial"/>
              </a:defRPr>
            </a:lvl1pPr>
          </a:lstStyle>
          <a:p>
            <a:r>
              <a:rPr lang="en-US" dirty="0"/>
              <a:t>Main take-away or heading goes here</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100" y="5850141"/>
            <a:ext cx="1505379" cy="905891"/>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19029954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sp>
        <p:nvSpPr>
          <p:cNvPr id="9" name="Text Placeholder 10"/>
          <p:cNvSpPr>
            <a:spLocks noGrp="1"/>
          </p:cNvSpPr>
          <p:nvPr>
            <p:ph type="body" sz="quarter" idx="10" hasCustomPrompt="1"/>
          </p:nvPr>
        </p:nvSpPr>
        <p:spPr>
          <a:xfrm>
            <a:off x="420162" y="1313425"/>
            <a:ext cx="8120748"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Arial"/>
                <a:cs typeface="Arial"/>
              </a:defRPr>
            </a:lvl1pPr>
            <a:lvl2pPr marL="633600" indent="-212400">
              <a:buSzPct val="40000"/>
              <a:buFont typeface="Wingdings" charset="2"/>
              <a:buChar char=""/>
              <a:defRPr sz="1500" b="0" i="0" baseline="0">
                <a:latin typeface="Arial"/>
                <a:cs typeface="Arial"/>
              </a:defRPr>
            </a:lvl2pPr>
            <a:lvl3pPr marL="1000800" indent="-158400">
              <a:defRPr sz="1500" b="0" i="0" baseline="0">
                <a:latin typeface="Arial"/>
                <a:cs typeface="Arial"/>
              </a:defRPr>
            </a:lvl3pPr>
            <a:lvl4pPr marL="1458000" indent="-194400">
              <a:defRPr sz="1400"/>
            </a:lvl4pPr>
            <a:lvl5pPr marL="2057400" indent="-228600">
              <a:buFont typeface="Wingdings" charset="2"/>
              <a:buChar char="ü"/>
              <a:defRPr sz="1400"/>
            </a:lvl5pPr>
          </a:lstStyle>
          <a:p>
            <a:pPr lvl="0"/>
            <a:r>
              <a:rPr lang="en-US" dirty="0"/>
              <a:t>Bullet item 1 </a:t>
            </a:r>
          </a:p>
          <a:p>
            <a:pPr lvl="1"/>
            <a:r>
              <a:rPr lang="en-US" dirty="0"/>
              <a:t>Sub-bullet item 1 second item in the list goes here</a:t>
            </a:r>
          </a:p>
          <a:p>
            <a:pPr lvl="2"/>
            <a:r>
              <a:rPr lang="en-US" dirty="0"/>
              <a:t> Sub-bullet of above</a:t>
            </a:r>
          </a:p>
          <a:p>
            <a:pPr lvl="3"/>
            <a:r>
              <a:rPr lang="en-US" dirty="0"/>
              <a:t>4th level bullet</a:t>
            </a:r>
          </a:p>
          <a:p>
            <a:pPr lvl="0"/>
            <a:r>
              <a:rPr lang="en-US" dirty="0"/>
              <a:t>Third item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p>
          <a:p>
            <a:pPr lvl="0"/>
            <a:r>
              <a:rPr lang="en-US" dirty="0" err="1"/>
              <a:t>Voluptatem</a:t>
            </a:r>
            <a:r>
              <a:rPr lang="en-US" dirty="0"/>
              <a:t> </a:t>
            </a:r>
            <a:r>
              <a:rPr lang="en-US" dirty="0" err="1"/>
              <a:t>accusantium</a:t>
            </a:r>
            <a:r>
              <a:rPr lang="en-US" dirty="0"/>
              <a:t> </a:t>
            </a:r>
            <a:r>
              <a:rPr lang="en-US" dirty="0" err="1"/>
              <a:t>doloremque</a:t>
            </a:r>
            <a:endParaRPr lang="en-US" dirty="0"/>
          </a:p>
        </p:txBody>
      </p:sp>
      <p:sp>
        <p:nvSpPr>
          <p:cNvPr id="10" name="Title 19"/>
          <p:cNvSpPr>
            <a:spLocks noGrp="1"/>
          </p:cNvSpPr>
          <p:nvPr>
            <p:ph type="title" hasCustomPrompt="1"/>
          </p:nvPr>
        </p:nvSpPr>
        <p:spPr>
          <a:xfrm>
            <a:off x="420163" y="514642"/>
            <a:ext cx="8102477"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1"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2"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8044815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Full-bleed-Image_With-Quote_Revers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gradFill flip="none" rotWithShape="1">
            <a:gsLst>
              <a:gs pos="27000">
                <a:schemeClr val="bg1">
                  <a:alpha val="0"/>
                </a:schemeClr>
              </a:gs>
              <a:gs pos="100000">
                <a:schemeClr val="tx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white"/>
              </a:solidFill>
            </a:endParaRPr>
          </a:p>
        </p:txBody>
      </p:sp>
      <p:sp>
        <p:nvSpPr>
          <p:cNvPr id="7"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prstClr val="white">
                    <a:lumMod val="85000"/>
                  </a:prstClr>
                </a:solidFill>
              </a:rPr>
              <a:pPr algn="r" fontAlgn="auto">
                <a:spcBef>
                  <a:spcPts val="0"/>
                </a:spcBef>
                <a:spcAft>
                  <a:spcPts val="0"/>
                </a:spcAft>
              </a:pPr>
              <a:t>‹#›</a:t>
            </a:fld>
            <a:endParaRPr lang="en-US" sz="900" dirty="0">
              <a:solidFill>
                <a:prstClr val="white">
                  <a:lumMod val="85000"/>
                </a:prstClr>
              </a:solidFill>
            </a:endParaRPr>
          </a:p>
        </p:txBody>
      </p:sp>
      <p:sp>
        <p:nvSpPr>
          <p:cNvPr id="8"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bg1">
                    <a:lumMod val="85000"/>
                  </a:schemeClr>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45542" y="5850141"/>
            <a:ext cx="1505379" cy="905891"/>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7"/>
          </a:xfrm>
          <a:prstGeom prst="rect">
            <a:avLst/>
          </a:prstGeom>
        </p:spPr>
      </p:pic>
    </p:spTree>
    <p:extLst>
      <p:ext uri="{BB962C8B-B14F-4D97-AF65-F5344CB8AC3E}">
        <p14:creationId xmlns:p14="http://schemas.microsoft.com/office/powerpoint/2010/main" val="81923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Image-with-picture-and-text">
    <p:spTree>
      <p:nvGrpSpPr>
        <p:cNvPr id="1" name=""/>
        <p:cNvGrpSpPr/>
        <p:nvPr/>
      </p:nvGrpSpPr>
      <p:grpSpPr>
        <a:xfrm>
          <a:off x="0" y="0"/>
          <a:ext cx="0" cy="0"/>
          <a:chOff x="0" y="0"/>
          <a:chExt cx="0" cy="0"/>
        </a:xfrm>
      </p:grpSpPr>
      <p:sp>
        <p:nvSpPr>
          <p:cNvPr id="9" name="Title 19"/>
          <p:cNvSpPr>
            <a:spLocks noGrp="1"/>
          </p:cNvSpPr>
          <p:nvPr>
            <p:ph type="title" hasCustomPrompt="1"/>
          </p:nvPr>
        </p:nvSpPr>
        <p:spPr>
          <a:xfrm>
            <a:off x="429570" y="514642"/>
            <a:ext cx="8102477" cy="429519"/>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0" name="Text Placeholder 10"/>
          <p:cNvSpPr>
            <a:spLocks noGrp="1"/>
          </p:cNvSpPr>
          <p:nvPr>
            <p:ph type="body" sz="quarter" idx="10" hasCustomPrompt="1"/>
          </p:nvPr>
        </p:nvSpPr>
        <p:spPr>
          <a:xfrm>
            <a:off x="5098816" y="1313424"/>
            <a:ext cx="3484397" cy="1885819"/>
          </a:xfrm>
          <a:prstGeom prst="rect">
            <a:avLst/>
          </a:prstGeom>
        </p:spPr>
        <p:txBody>
          <a:bodyPr vert="horz" lIns="0" tIns="0" rIns="0" bIns="0"/>
          <a:lstStyle>
            <a:lvl1pPr marL="0" indent="0">
              <a:buClr>
                <a:srgbClr val="666666"/>
              </a:buClr>
              <a:buSzPct val="60000"/>
              <a:buFont typeface="Courier New"/>
              <a:buNone/>
              <a:defRPr sz="1500" b="0" i="0" baseline="0">
                <a:solidFill>
                  <a:srgbClr val="000000"/>
                </a:solidFill>
                <a:latin typeface="Arial"/>
                <a:cs typeface="Arial"/>
              </a:defRPr>
            </a:lvl1pPr>
            <a:lvl2pPr marL="457200" indent="0">
              <a:buSzPct val="40000"/>
              <a:buFont typeface="Wingdings" charset="2"/>
              <a:buNone/>
              <a:defRPr sz="1800" b="0" i="0" baseline="0">
                <a:latin typeface="Arial"/>
                <a:cs typeface="Arial"/>
              </a:defRPr>
            </a:lvl2pPr>
            <a:lvl3pPr marL="914400" indent="0">
              <a:buNone/>
              <a:defRPr sz="1800" b="0" i="0" baseline="0">
                <a:latin typeface="Arial"/>
                <a:cs typeface="Arial"/>
              </a:defRPr>
            </a:lvl3pPr>
            <a:lvl4pPr>
              <a:defRPr sz="1400"/>
            </a:lvl4pPr>
            <a:lvl5pPr marL="2057400" indent="-228600">
              <a:buFont typeface="Wingdings" charset="2"/>
              <a:buChar char="ü"/>
              <a:defRPr sz="1400"/>
            </a:lvl5pPr>
          </a:lstStyle>
          <a:p>
            <a:pPr lvl="0"/>
            <a:r>
              <a:rPr lang="en-US" dirty="0"/>
              <a:t>Enter description here</a:t>
            </a:r>
          </a:p>
        </p:txBody>
      </p:sp>
      <p:sp>
        <p:nvSpPr>
          <p:cNvPr id="11" name="Picture Placeholder 10"/>
          <p:cNvSpPr>
            <a:spLocks noGrp="1"/>
          </p:cNvSpPr>
          <p:nvPr>
            <p:ph type="pic" sz="quarter" idx="11" hasCustomPrompt="1"/>
          </p:nvPr>
        </p:nvSpPr>
        <p:spPr>
          <a:xfrm>
            <a:off x="429570" y="1313425"/>
            <a:ext cx="4226309" cy="3530079"/>
          </a:xfrm>
          <a:prstGeom prst="rect">
            <a:avLst/>
          </a:prstGeom>
        </p:spPr>
        <p:txBody>
          <a:bodyPr vert="horz" lIns="0" tIns="0" rIns="0" bIns="0"/>
          <a:lstStyle>
            <a:lvl1pPr marL="0" indent="0">
              <a:buNone/>
              <a:defRPr sz="1500" b="0" i="0" baseline="0">
                <a:latin typeface="Arial"/>
                <a:cs typeface="Arial"/>
              </a:defRPr>
            </a:lvl1pPr>
          </a:lstStyle>
          <a:p>
            <a:r>
              <a:rPr lang="en-US" b="0" i="0" dirty="0">
                <a:latin typeface="Arial"/>
                <a:cs typeface="Arial"/>
              </a:rPr>
              <a:t>Insert image here</a:t>
            </a:r>
            <a:endParaRPr lang="en-US" dirty="0"/>
          </a:p>
        </p:txBody>
      </p:sp>
      <p:sp>
        <p:nvSpPr>
          <p:cNvPr id="15" name="Rectangle 14"/>
          <p:cNvSpPr/>
          <p:nvPr userDrawn="1"/>
        </p:nvSpPr>
        <p:spPr>
          <a:xfrm>
            <a:off x="429827" y="4980319"/>
            <a:ext cx="4574656" cy="123111"/>
          </a:xfrm>
          <a:prstGeom prst="rect">
            <a:avLst/>
          </a:prstGeom>
        </p:spPr>
        <p:txBody>
          <a:bodyPr wrap="square" lIns="0" tIns="0" rIns="0" bIns="0">
            <a:spAutoFit/>
          </a:bodyPr>
          <a:lstStyle/>
          <a:p>
            <a:pPr defTabSz="457200" fontAlgn="auto">
              <a:spcBef>
                <a:spcPts val="0"/>
              </a:spcBef>
              <a:spcAft>
                <a:spcPts val="0"/>
              </a:spcAft>
              <a:buClr>
                <a:srgbClr val="FF6600"/>
              </a:buClr>
              <a:buSzPct val="75000"/>
            </a:pPr>
            <a:endParaRPr lang="en-US" sz="800" dirty="0">
              <a:solidFill>
                <a:prstClr val="black"/>
              </a:solidFill>
              <a:latin typeface="Arial"/>
              <a:cs typeface="Arial"/>
            </a:endParaRPr>
          </a:p>
        </p:txBody>
      </p:sp>
      <p:sp>
        <p:nvSpPr>
          <p:cNvPr id="17" name="Text Placeholder 16"/>
          <p:cNvSpPr>
            <a:spLocks noGrp="1"/>
          </p:cNvSpPr>
          <p:nvPr>
            <p:ph type="body" sz="quarter" idx="12" hasCustomPrompt="1"/>
          </p:nvPr>
        </p:nvSpPr>
        <p:spPr>
          <a:xfrm>
            <a:off x="429569" y="4980517"/>
            <a:ext cx="4242184" cy="397099"/>
          </a:xfrm>
          <a:prstGeom prst="rect">
            <a:avLst/>
          </a:prstGeom>
        </p:spPr>
        <p:txBody>
          <a:bodyPr vert="horz" lIns="0" tIns="0" rIns="0" bIns="0"/>
          <a:lstStyle>
            <a:lvl1pPr marL="0" indent="0">
              <a:buNone/>
              <a:defRPr sz="750" b="0" i="0">
                <a:solidFill>
                  <a:srgbClr val="000000"/>
                </a:solidFill>
                <a:latin typeface="Arial"/>
                <a:cs typeface="Arial"/>
              </a:defRPr>
            </a:lvl1pPr>
            <a:lvl2pPr marL="457200" indent="0">
              <a:buNone/>
              <a:defRPr sz="800" b="0" i="0">
                <a:solidFill>
                  <a:srgbClr val="000000"/>
                </a:solidFill>
                <a:latin typeface="Arial"/>
                <a:cs typeface="Arial"/>
              </a:defRPr>
            </a:lvl2pPr>
            <a:lvl3pPr marL="914400" indent="0">
              <a:buNone/>
              <a:defRPr sz="800" b="0" i="0">
                <a:solidFill>
                  <a:srgbClr val="000000"/>
                </a:solidFill>
                <a:latin typeface="Arial"/>
                <a:cs typeface="Arial"/>
              </a:defRPr>
            </a:lvl3pPr>
            <a:lvl4pPr marL="1371600" indent="0">
              <a:buNone/>
              <a:defRPr sz="800" b="0" i="0">
                <a:solidFill>
                  <a:srgbClr val="000000"/>
                </a:solidFill>
                <a:latin typeface="Arial"/>
                <a:cs typeface="Arial"/>
              </a:defRPr>
            </a:lvl4pPr>
            <a:lvl5pPr marL="1828800" indent="0">
              <a:buNone/>
              <a:defRPr sz="800" b="0" i="0">
                <a:solidFill>
                  <a:srgbClr val="000000"/>
                </a:solidFill>
                <a:latin typeface="Arial"/>
                <a:cs typeface="Arial"/>
              </a:defRPr>
            </a:lvl5pPr>
          </a:lstStyle>
          <a:p>
            <a:pPr lvl="0"/>
            <a:r>
              <a:rPr lang="en-US" dirty="0"/>
              <a:t>Caption: You can add a caption here if needed. If not, delete this text box.</a:t>
            </a:r>
          </a:p>
        </p:txBody>
      </p:sp>
      <p:sp>
        <p:nvSpPr>
          <p:cNvPr id="14"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6"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8" name="Picture 17"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33754002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_Blocks">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9570" y="514642"/>
            <a:ext cx="7739640"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7" name="Text Placeholder 10"/>
          <p:cNvSpPr>
            <a:spLocks noGrp="1"/>
          </p:cNvSpPr>
          <p:nvPr>
            <p:ph type="body" sz="quarter" idx="12" hasCustomPrompt="1"/>
          </p:nvPr>
        </p:nvSpPr>
        <p:spPr>
          <a:xfrm>
            <a:off x="429571"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1AC604"/>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8" name="Text Placeholder 10"/>
          <p:cNvSpPr>
            <a:spLocks noGrp="1"/>
          </p:cNvSpPr>
          <p:nvPr>
            <p:ph type="body" sz="quarter" idx="14" hasCustomPrompt="1"/>
          </p:nvPr>
        </p:nvSpPr>
        <p:spPr>
          <a:xfrm>
            <a:off x="2522870"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66666"/>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can go on two lines</a:t>
            </a:r>
          </a:p>
        </p:txBody>
      </p:sp>
      <p:sp>
        <p:nvSpPr>
          <p:cNvPr id="10" name="Text Placeholder 10"/>
          <p:cNvSpPr>
            <a:spLocks noGrp="1"/>
          </p:cNvSpPr>
          <p:nvPr>
            <p:ph type="body" sz="quarter" idx="16" hasCustomPrompt="1"/>
          </p:nvPr>
        </p:nvSpPr>
        <p:spPr>
          <a:xfrm>
            <a:off x="46161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817FF"/>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 </a:t>
            </a:r>
          </a:p>
        </p:txBody>
      </p:sp>
      <p:sp>
        <p:nvSpPr>
          <p:cNvPr id="12" name="Text Placeholder 10"/>
          <p:cNvSpPr>
            <a:spLocks noGrp="1"/>
          </p:cNvSpPr>
          <p:nvPr>
            <p:ph type="body" sz="quarter" idx="18" hasCustomPrompt="1"/>
          </p:nvPr>
        </p:nvSpPr>
        <p:spPr>
          <a:xfrm>
            <a:off x="67094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000000"/>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3" name="Text Placeholder 2"/>
          <p:cNvSpPr>
            <a:spLocks noGrp="1"/>
          </p:cNvSpPr>
          <p:nvPr>
            <p:ph type="body" sz="quarter" idx="20" hasCustomPrompt="1"/>
          </p:nvPr>
        </p:nvSpPr>
        <p:spPr>
          <a:xfrm>
            <a:off x="429571"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3" name="Text Placeholder 2"/>
          <p:cNvSpPr>
            <a:spLocks noGrp="1"/>
          </p:cNvSpPr>
          <p:nvPr>
            <p:ph type="body" sz="quarter" idx="24" hasCustomPrompt="1"/>
          </p:nvPr>
        </p:nvSpPr>
        <p:spPr>
          <a:xfrm>
            <a:off x="2522870"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4" name="Text Placeholder 2"/>
          <p:cNvSpPr>
            <a:spLocks noGrp="1"/>
          </p:cNvSpPr>
          <p:nvPr>
            <p:ph type="body" sz="quarter" idx="25" hasCustomPrompt="1"/>
          </p:nvPr>
        </p:nvSpPr>
        <p:spPr>
          <a:xfrm>
            <a:off x="46161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5" name="Text Placeholder 2"/>
          <p:cNvSpPr>
            <a:spLocks noGrp="1"/>
          </p:cNvSpPr>
          <p:nvPr>
            <p:ph type="body" sz="quarter" idx="26" hasCustomPrompt="1"/>
          </p:nvPr>
        </p:nvSpPr>
        <p:spPr>
          <a:xfrm>
            <a:off x="67094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20" name="Picture 1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2" y="5850142"/>
            <a:ext cx="1505379" cy="905892"/>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28163883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spcBef>
                <a:spcPts val="200"/>
              </a:spcBef>
              <a:buNone/>
              <a:defRPr sz="950" baseline="0">
                <a:solidFill>
                  <a:srgbClr val="D9D9D9"/>
                </a:solidFill>
              </a:defRPr>
            </a:lvl1pPr>
            <a:lvl2pPr marL="457200" indent="0">
              <a:buNone/>
              <a:defRPr sz="1100">
                <a:solidFill>
                  <a:schemeClr val="bg1">
                    <a:lumMod val="85000"/>
                  </a:schemeClr>
                </a:solidFill>
              </a:defRPr>
            </a:lvl2pPr>
            <a:lvl3pPr marL="914400" indent="0">
              <a:buNone/>
              <a:defRPr sz="1100">
                <a:solidFill>
                  <a:schemeClr val="bg1">
                    <a:lumMod val="85000"/>
                  </a:schemeClr>
                </a:solidFill>
              </a:defRPr>
            </a:lvl3pPr>
            <a:lvl4pPr marL="1371600" indent="0">
              <a:buNone/>
              <a:defRPr sz="1100">
                <a:solidFill>
                  <a:schemeClr val="bg1">
                    <a:lumMod val="85000"/>
                  </a:schemeClr>
                </a:solidFill>
              </a:defRPr>
            </a:lvl4pPr>
            <a:lvl5pPr marL="1828800"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61746" y="2066795"/>
            <a:ext cx="2234550" cy="1344685"/>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7712" y="1991844"/>
            <a:ext cx="2549185" cy="1600733"/>
          </a:xfrm>
          <a:prstGeom prst="rect">
            <a:avLst/>
          </a:prstGeom>
        </p:spPr>
      </p:pic>
    </p:spTree>
    <p:extLst>
      <p:ext uri="{BB962C8B-B14F-4D97-AF65-F5344CB8AC3E}">
        <p14:creationId xmlns:p14="http://schemas.microsoft.com/office/powerpoint/2010/main" val="12155791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0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9369699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1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22329015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2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40030426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3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3" name="Picture 12"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3" y="5850142"/>
            <a:ext cx="1505379" cy="905892"/>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51" y="5778575"/>
            <a:ext cx="1735195" cy="1089596"/>
          </a:xfrm>
          <a:prstGeom prst="rect">
            <a:avLst/>
          </a:prstGeom>
        </p:spPr>
      </p:pic>
    </p:spTree>
    <p:extLst>
      <p:ext uri="{BB962C8B-B14F-4D97-AF65-F5344CB8AC3E}">
        <p14:creationId xmlns:p14="http://schemas.microsoft.com/office/powerpoint/2010/main" val="21578611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7577" y="990601"/>
            <a:ext cx="7369175" cy="457041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917577" y="506414"/>
            <a:ext cx="7369175" cy="836612"/>
          </a:xfrm>
          <a:prstGeom prst="rect">
            <a:avLst/>
          </a:prstGeom>
        </p:spPr>
        <p:txBody>
          <a:bodyPr/>
          <a:lstStyle/>
          <a:p>
            <a:r>
              <a:rPr lang="en-US" altLang="zh-CN"/>
              <a:t>Click to edit Master title style</a:t>
            </a:r>
            <a:endParaRPr lang="zh-CN" altLang="en-US"/>
          </a:p>
        </p:txBody>
      </p:sp>
      <p:sp>
        <p:nvSpPr>
          <p:cNvPr id="4" name="Rectangle 4"/>
          <p:cNvSpPr>
            <a:spLocks noGrp="1" noChangeArrowheads="1"/>
          </p:cNvSpPr>
          <p:nvPr>
            <p:ph type="ftr" sz="quarter" idx="10"/>
          </p:nvPr>
        </p:nvSpPr>
        <p:spPr>
          <a:xfrm>
            <a:off x="3124202" y="6394451"/>
            <a:ext cx="5172075" cy="231775"/>
          </a:xfrm>
          <a:prstGeom prst="rect">
            <a:avLst/>
          </a:prstGeom>
        </p:spPr>
        <p:txBody>
          <a:bodyPr/>
          <a:lstStyle>
            <a:lvl1pPr eaLnBrk="1" hangingPunct="1">
              <a:defRPr/>
            </a:lvl1pPr>
          </a:lstStyle>
          <a:p>
            <a:pPr defTabSz="685800">
              <a:defRPr/>
            </a:pPr>
            <a:endParaRPr lang="zh-CN" altLang="zh-CN">
              <a:solidFill>
                <a:srgbClr val="000000"/>
              </a:solidFill>
              <a:latin typeface="Arial"/>
              <a:ea typeface="宋体" panose="02010600030101010101" pitchFamily="2" charset="-122"/>
            </a:endParaRPr>
          </a:p>
        </p:txBody>
      </p:sp>
      <p:sp>
        <p:nvSpPr>
          <p:cNvPr id="5" name="Rectangle 5"/>
          <p:cNvSpPr>
            <a:spLocks noGrp="1" noChangeArrowheads="1"/>
          </p:cNvSpPr>
          <p:nvPr>
            <p:ph type="sldNum" sz="quarter" idx="11"/>
          </p:nvPr>
        </p:nvSpPr>
        <p:spPr>
          <a:xfrm>
            <a:off x="8424864" y="6394450"/>
            <a:ext cx="719137" cy="463551"/>
          </a:xfrm>
          <a:prstGeom prst="rect">
            <a:avLst/>
          </a:prstGeom>
        </p:spPr>
        <p:txBody>
          <a:bodyPr/>
          <a:lstStyle>
            <a:lvl1pPr eaLnBrk="1" hangingPunct="1">
              <a:defRPr/>
            </a:lvl1pPr>
          </a:lstStyle>
          <a:p>
            <a:pPr defTabSz="685800">
              <a:defRPr/>
            </a:pPr>
            <a:fld id="{3B402691-FAED-4A3A-87DA-7EBB84009834}" type="slidenum">
              <a:rPr lang="en-US" altLang="zh-CN" smtClean="0">
                <a:solidFill>
                  <a:srgbClr val="000000"/>
                </a:solidFill>
                <a:latin typeface="Arial"/>
                <a:ea typeface="宋体" panose="02010600030101010101" pitchFamily="2" charset="-122"/>
              </a:rPr>
              <a:pPr defTabSz="685800">
                <a:defRPr/>
              </a:pPr>
              <a:t>‹#›</a:t>
            </a:fld>
            <a:endParaRPr lang="en-US" altLang="zh-CN">
              <a:solidFill>
                <a:srgbClr val="000000"/>
              </a:solidFill>
              <a:latin typeface="Arial"/>
              <a:ea typeface="宋体" panose="02010600030101010101" pitchFamily="2" charset="-122"/>
            </a:endParaRPr>
          </a:p>
        </p:txBody>
      </p:sp>
    </p:spTree>
    <p:extLst>
      <p:ext uri="{BB962C8B-B14F-4D97-AF65-F5344CB8AC3E}">
        <p14:creationId xmlns:p14="http://schemas.microsoft.com/office/powerpoint/2010/main" val="49870160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4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mj-lt"/>
                <a:cs typeface="Arial"/>
              </a:defRPr>
            </a:lvl1pPr>
          </a:lstStyle>
          <a:p>
            <a:r>
              <a:rPr lang="zh-CN" altLang="en-US"/>
              <a:t>单击图标添加图片</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mj-lt"/>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mj-lt"/>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mj-lt"/>
                <a:cs typeface="Arial"/>
              </a:defRPr>
            </a:lvl1pPr>
          </a:lstStyle>
          <a:p>
            <a:r>
              <a:rPr lang="en-US" dirty="0"/>
              <a:t>Optional subtitle goes here and can go on multiple lines as needed for your presentation</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3913" y="6051591"/>
            <a:ext cx="1500696" cy="679419"/>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2890616042"/>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7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2800" b="1" i="0" cap="none">
                <a:solidFill>
                  <a:srgbClr val="6817FF"/>
                </a:solidFill>
                <a:latin typeface="微软雅黑" panose="020B0503020204020204" pitchFamily="34" charset="-122"/>
                <a:ea typeface="微软雅黑" panose="020B0503020204020204" pitchFamily="34" charset="-122"/>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850076"/>
            <a:ext cx="764102" cy="3075749"/>
          </a:xfrm>
          <a:prstGeom prst="rect">
            <a:avLst/>
          </a:prstGeom>
        </p:spPr>
        <p:txBody>
          <a:bodyPr vert="horz" lIns="0" tIns="0" rIns="0" bIns="0"/>
          <a:lstStyle>
            <a:lvl1pPr marL="0" indent="0" algn="r">
              <a:spcBef>
                <a:spcPts val="0"/>
              </a:spcBef>
              <a:spcAft>
                <a:spcPts val="1200"/>
              </a:spcAft>
              <a:buNone/>
              <a:defRPr sz="1500" b="0" i="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839812"/>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latin typeface="微软雅黑" panose="020B0503020204020204" pitchFamily="34" charset="-122"/>
                <a:ea typeface="微软雅黑" panose="020B0503020204020204" pitchFamily="34" charset="-122"/>
              </a:rPr>
              <a:pPr algn="r" fontAlgn="auto">
                <a:spcBef>
                  <a:spcPts val="0"/>
                </a:spcBef>
                <a:spcAft>
                  <a:spcPts val="0"/>
                </a:spcAft>
              </a:pPr>
              <a:t>‹#›</a:t>
            </a:fld>
            <a:endParaRPr lang="en-US" sz="900" dirty="0">
              <a:solidFill>
                <a:srgbClr val="444444"/>
              </a:solidFill>
              <a:latin typeface="微软雅黑" panose="020B0503020204020204" pitchFamily="34" charset="-122"/>
              <a:ea typeface="微软雅黑" panose="020B0503020204020204" pitchFamily="34" charset="-122"/>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微软雅黑" panose="020B0503020204020204" pitchFamily="34" charset="-122"/>
                <a:ea typeface="微软雅黑" panose="020B0503020204020204" pitchFamily="34" charset="-122"/>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1545854090"/>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Cover-Page-No_Image_Black">
    <p:bg>
      <p:bgPr>
        <a:solidFill>
          <a:schemeClr val="tx1"/>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5"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bg1"/>
                </a:solidFill>
                <a:latin typeface="+mj-lt"/>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bg1">
                    <a:lumMod val="65000"/>
                  </a:schemeClr>
                </a:solidFill>
                <a:latin typeface="+mj-lt"/>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9"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rgbClr val="BFBFBF"/>
                </a:solidFill>
                <a:latin typeface="+mj-lt"/>
                <a:cs typeface="Arial"/>
              </a:defRPr>
            </a:lvl1pPr>
          </a:lstStyle>
          <a:p>
            <a:r>
              <a:rPr lang="en-US" dirty="0"/>
              <a:t>Optional subtitle goes here and can go on multiple lines as needed for your presentation</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45542" y="6051591"/>
            <a:ext cx="1500694" cy="679419"/>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406" y="6263738"/>
            <a:ext cx="1162775" cy="315053"/>
          </a:xfrm>
          <a:prstGeom prst="rect">
            <a:avLst/>
          </a:prstGeom>
        </p:spPr>
      </p:pic>
    </p:spTree>
    <p:extLst>
      <p:ext uri="{BB962C8B-B14F-4D97-AF65-F5344CB8AC3E}">
        <p14:creationId xmlns:p14="http://schemas.microsoft.com/office/powerpoint/2010/main" val="846862401"/>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Cover-Page-No_Image_White">
    <p:bg>
      <p:bgPr>
        <a:solidFill>
          <a:schemeClr val="bg1"/>
        </a:solidFill>
        <a:effectLst/>
      </p:bgPr>
    </p:bg>
    <p:spTree>
      <p:nvGrpSpPr>
        <p:cNvPr id="1" name=""/>
        <p:cNvGrpSpPr/>
        <p:nvPr/>
      </p:nvGrpSpPr>
      <p:grpSpPr>
        <a:xfrm>
          <a:off x="0" y="0"/>
          <a:ext cx="0" cy="0"/>
          <a:chOff x="0" y="0"/>
          <a:chExt cx="0" cy="0"/>
        </a:xfrm>
      </p:grpSpPr>
      <p:pic>
        <p:nvPicPr>
          <p:cNvPr id="7" name="Picture 6" descr="crv_lfcl_grhc_rgb_pos.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6857998"/>
          </a:xfrm>
          <a:prstGeom prst="rect">
            <a:avLst/>
          </a:prstGeom>
        </p:spPr>
      </p:pic>
      <p:sp>
        <p:nvSpPr>
          <p:cNvPr id="12"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mj-lt"/>
                <a:cs typeface="Arial"/>
              </a:defRPr>
            </a:lvl1pPr>
          </a:lstStyle>
          <a:p>
            <a:pPr lvl="0"/>
            <a:r>
              <a:rPr lang="en-US" dirty="0"/>
              <a:t>Main title can be long longer longest</a:t>
            </a:r>
          </a:p>
        </p:txBody>
      </p:sp>
      <p:sp>
        <p:nvSpPr>
          <p:cNvPr id="13"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mj-lt"/>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4"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mj-lt"/>
                <a:cs typeface="Arial"/>
              </a:defRPr>
            </a:lvl1pPr>
          </a:lstStyle>
          <a:p>
            <a:r>
              <a:rPr lang="en-US" dirty="0"/>
              <a:t>Optional subtitle goes here and can go on multiple lines as needed for your presentation</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2244970990"/>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5_Cover-Page-With_Image">
    <p:bg>
      <p:bgPr>
        <a:solidFill>
          <a:schemeClr val="bg1"/>
        </a:solidFill>
        <a:effectLst/>
      </p:bgPr>
    </p:bg>
    <p:spTree>
      <p:nvGrpSpPr>
        <p:cNvPr id="1" name=""/>
        <p:cNvGrpSpPr/>
        <p:nvPr/>
      </p:nvGrpSpPr>
      <p:grpSpPr>
        <a:xfrm>
          <a:off x="0" y="0"/>
          <a:ext cx="0" cy="0"/>
          <a:chOff x="0" y="0"/>
          <a:chExt cx="0" cy="0"/>
        </a:xfrm>
      </p:grpSpPr>
      <p:pic>
        <p:nvPicPr>
          <p:cNvPr id="10" name="Picture Placeholder 6" descr="stock-photo-light-mosaic-7078449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pic>
      <p:sp>
        <p:nvSpPr>
          <p:cNvPr id="13" name="Rectangle 10"/>
          <p:cNvSpPr/>
          <p:nvPr userDrawn="1"/>
        </p:nvSpPr>
        <p:spPr>
          <a:xfrm>
            <a:off x="4966942" y="-19921"/>
            <a:ext cx="4182411" cy="6858000"/>
          </a:xfrm>
          <a:custGeom>
            <a:avLst/>
            <a:gdLst>
              <a:gd name="connsiteX0" fmla="*/ 0 w 4177058"/>
              <a:gd name="connsiteY0" fmla="*/ 0 h 5143500"/>
              <a:gd name="connsiteX1" fmla="*/ 4177058 w 4177058"/>
              <a:gd name="connsiteY1" fmla="*/ 0 h 5143500"/>
              <a:gd name="connsiteX2" fmla="*/ 4177058 w 4177058"/>
              <a:gd name="connsiteY2" fmla="*/ 5143500 h 5143500"/>
              <a:gd name="connsiteX3" fmla="*/ 0 w 4177058"/>
              <a:gd name="connsiteY3" fmla="*/ 5143500 h 5143500"/>
              <a:gd name="connsiteX4" fmla="*/ 0 w 4177058"/>
              <a:gd name="connsiteY4" fmla="*/ 0 h 5143500"/>
              <a:gd name="connsiteX0" fmla="*/ 205856 w 4382914"/>
              <a:gd name="connsiteY0" fmla="*/ 0 h 5143500"/>
              <a:gd name="connsiteX1" fmla="*/ 4382914 w 4382914"/>
              <a:gd name="connsiteY1" fmla="*/ 0 h 5143500"/>
              <a:gd name="connsiteX2" fmla="*/ 4382914 w 4382914"/>
              <a:gd name="connsiteY2" fmla="*/ 5143500 h 5143500"/>
              <a:gd name="connsiteX3" fmla="*/ 205856 w 4382914"/>
              <a:gd name="connsiteY3" fmla="*/ 5143500 h 5143500"/>
              <a:gd name="connsiteX4" fmla="*/ 205856 w 4382914"/>
              <a:gd name="connsiteY4" fmla="*/ 0 h 5143500"/>
              <a:gd name="connsiteX0" fmla="*/ 336743 w 4200036"/>
              <a:gd name="connsiteY0" fmla="*/ 14941 h 5143500"/>
              <a:gd name="connsiteX1" fmla="*/ 4200036 w 4200036"/>
              <a:gd name="connsiteY1" fmla="*/ 0 h 5143500"/>
              <a:gd name="connsiteX2" fmla="*/ 4200036 w 4200036"/>
              <a:gd name="connsiteY2" fmla="*/ 5143500 h 5143500"/>
              <a:gd name="connsiteX3" fmla="*/ 22978 w 4200036"/>
              <a:gd name="connsiteY3" fmla="*/ 5143500 h 5143500"/>
              <a:gd name="connsiteX4" fmla="*/ 336743 w 4200036"/>
              <a:gd name="connsiteY4" fmla="*/ 14941 h 5143500"/>
              <a:gd name="connsiteX0" fmla="*/ 386637 w 4249930"/>
              <a:gd name="connsiteY0" fmla="*/ 14941 h 5143500"/>
              <a:gd name="connsiteX1" fmla="*/ 4249930 w 4249930"/>
              <a:gd name="connsiteY1" fmla="*/ 0 h 5143500"/>
              <a:gd name="connsiteX2" fmla="*/ 4249930 w 4249930"/>
              <a:gd name="connsiteY2" fmla="*/ 5143500 h 5143500"/>
              <a:gd name="connsiteX3" fmla="*/ 72872 w 4249930"/>
              <a:gd name="connsiteY3" fmla="*/ 5143500 h 5143500"/>
              <a:gd name="connsiteX4" fmla="*/ 386637 w 4249930"/>
              <a:gd name="connsiteY4" fmla="*/ 14941 h 5143500"/>
              <a:gd name="connsiteX0" fmla="*/ 190495 w 4053788"/>
              <a:gd name="connsiteY0" fmla="*/ 14941 h 5143500"/>
              <a:gd name="connsiteX1" fmla="*/ 4053788 w 4053788"/>
              <a:gd name="connsiteY1" fmla="*/ 0 h 5143500"/>
              <a:gd name="connsiteX2" fmla="*/ 4053788 w 4053788"/>
              <a:gd name="connsiteY2" fmla="*/ 5143500 h 5143500"/>
              <a:gd name="connsiteX3" fmla="*/ 638730 w 4053788"/>
              <a:gd name="connsiteY3" fmla="*/ 5143500 h 5143500"/>
              <a:gd name="connsiteX4" fmla="*/ 190495 w 4053788"/>
              <a:gd name="connsiteY4" fmla="*/ 14941 h 5143500"/>
              <a:gd name="connsiteX0" fmla="*/ 306077 w 4169370"/>
              <a:gd name="connsiteY0" fmla="*/ 14941 h 5143500"/>
              <a:gd name="connsiteX1" fmla="*/ 4169370 w 4169370"/>
              <a:gd name="connsiteY1" fmla="*/ 0 h 5143500"/>
              <a:gd name="connsiteX2" fmla="*/ 4169370 w 4169370"/>
              <a:gd name="connsiteY2" fmla="*/ 5143500 h 5143500"/>
              <a:gd name="connsiteX3" fmla="*/ 754312 w 4169370"/>
              <a:gd name="connsiteY3" fmla="*/ 5143500 h 5143500"/>
              <a:gd name="connsiteX4" fmla="*/ 306077 w 4169370"/>
              <a:gd name="connsiteY4" fmla="*/ 14941 h 5143500"/>
              <a:gd name="connsiteX0" fmla="*/ 319118 w 4182411"/>
              <a:gd name="connsiteY0" fmla="*/ 14941 h 5143500"/>
              <a:gd name="connsiteX1" fmla="*/ 4182411 w 4182411"/>
              <a:gd name="connsiteY1" fmla="*/ 0 h 5143500"/>
              <a:gd name="connsiteX2" fmla="*/ 4182411 w 4182411"/>
              <a:gd name="connsiteY2" fmla="*/ 5143500 h 5143500"/>
              <a:gd name="connsiteX3" fmla="*/ 722530 w 4182411"/>
              <a:gd name="connsiteY3" fmla="*/ 5143500 h 5143500"/>
              <a:gd name="connsiteX4" fmla="*/ 319118 w 4182411"/>
              <a:gd name="connsiteY4" fmla="*/ 14941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411" h="5143500">
                <a:moveTo>
                  <a:pt x="319118" y="14941"/>
                </a:moveTo>
                <a:lnTo>
                  <a:pt x="4182411" y="0"/>
                </a:lnTo>
                <a:lnTo>
                  <a:pt x="4182411" y="5143500"/>
                </a:lnTo>
                <a:lnTo>
                  <a:pt x="722530" y="5143500"/>
                </a:lnTo>
                <a:cubicBezTo>
                  <a:pt x="50177" y="3832412"/>
                  <a:pt x="-293469" y="2342029"/>
                  <a:pt x="319118" y="14941"/>
                </a:cubicBezTo>
                <a:close/>
              </a:path>
            </a:pathLst>
          </a:cu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fontAlgn="auto">
              <a:spcBef>
                <a:spcPts val="0"/>
              </a:spcBef>
              <a:spcAft>
                <a:spcPts val="0"/>
              </a:spcAft>
            </a:pPr>
            <a:endParaRPr lang="en-US">
              <a:solidFill>
                <a:srgbClr val="FFFFFF"/>
              </a:solidFill>
            </a:endParaRPr>
          </a:p>
        </p:txBody>
      </p:sp>
      <p:pic>
        <p:nvPicPr>
          <p:cNvPr id="9" name="Picture 8" descr="crv_lfcl_grhc_rgb_pos_coverpage-img.png"/>
          <p:cNvPicPr>
            <a:picLocks noChangeAspect="1"/>
          </p:cNvPicPr>
          <p:nvPr userDrawn="1"/>
        </p:nvPicPr>
        <p:blipFill rotWithShape="1">
          <a:blip r:embed="rId3" cstate="print">
            <a:extLst>
              <a:ext uri="{28A0092B-C50C-407E-A947-70E740481C1C}">
                <a14:useLocalDpi xmlns:a14="http://schemas.microsoft.com/office/drawing/2010/main"/>
              </a:ext>
            </a:extLst>
          </a:blip>
          <a:srcRect l="17291" t="11945" r="20416" b="4802"/>
          <a:stretch/>
        </p:blipFill>
        <p:spPr>
          <a:xfrm>
            <a:off x="0" y="-19921"/>
            <a:ext cx="9149354" cy="6877921"/>
          </a:xfrm>
          <a:prstGeom prst="rect">
            <a:avLst/>
          </a:prstGeom>
        </p:spPr>
      </p:pic>
      <p:sp>
        <p:nvSpPr>
          <p:cNvPr id="18"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mj-lt"/>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mj-lt"/>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20"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mj-lt"/>
                <a:cs typeface="Arial"/>
              </a:defRPr>
            </a:lvl1pPr>
          </a:lstStyle>
          <a:p>
            <a:r>
              <a:rPr lang="en-US" dirty="0"/>
              <a:t>Optional subtitle goes here and can go on multiple lines as needed for your presentation</a:t>
            </a:r>
          </a:p>
        </p:txBody>
      </p:sp>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53913" y="6051591"/>
            <a:ext cx="1500696" cy="679419"/>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1563147893"/>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2800" b="1" i="0" cap="none">
                <a:solidFill>
                  <a:srgbClr val="6817FF"/>
                </a:solidFill>
                <a:latin typeface="微软雅黑" panose="020B0503020204020204" pitchFamily="34" charset="-122"/>
                <a:ea typeface="微软雅黑" panose="020B0503020204020204" pitchFamily="34" charset="-122"/>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500" baseline="0">
                <a:latin typeface="微软雅黑" panose="020B0503020204020204" pitchFamily="34" charset="-122"/>
                <a:ea typeface="微软雅黑" panose="020B0503020204020204" pitchFamily="34" charset="-122"/>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2713766256"/>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ontent_2-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mj-lt"/>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372893"/>
          </a:xfrm>
          <a:prstGeom prst="rect">
            <a:avLst/>
          </a:prstGeom>
        </p:spPr>
        <p:txBody>
          <a:bodyPr vert="horz" lIns="0" tIns="0" rIns="0" bIns="0" numCol="2"/>
          <a:lstStyle>
            <a:lvl1pPr marL="0" marR="0" indent="0" algn="l" defTabSz="457200" rtl="0" eaLnBrk="1" fontAlgn="auto" latinLnBrk="0" hangingPunct="1">
              <a:lnSpc>
                <a:spcPct val="100000"/>
              </a:lnSpc>
              <a:spcBef>
                <a:spcPts val="0"/>
              </a:spcBef>
              <a:spcAft>
                <a:spcPts val="600"/>
              </a:spcAft>
              <a:buClr>
                <a:srgbClr val="FF6600"/>
              </a:buClr>
              <a:buSzPct val="75000"/>
              <a:buFontTx/>
              <a:buNone/>
              <a:tabLst/>
              <a:defRPr sz="1500" b="0" i="0" baseline="0">
                <a:latin typeface="+mj-lt"/>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p:txBody>
      </p:sp>
      <p:sp>
        <p:nvSpPr>
          <p:cNvPr id="12"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329190244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Big Statement">
    <p:spTree>
      <p:nvGrpSpPr>
        <p:cNvPr id="1" name=""/>
        <p:cNvGrpSpPr/>
        <p:nvPr/>
      </p:nvGrpSpPr>
      <p:grpSpPr>
        <a:xfrm>
          <a:off x="0" y="0"/>
          <a:ext cx="0" cy="0"/>
          <a:chOff x="0" y="0"/>
          <a:chExt cx="0" cy="0"/>
        </a:xfrm>
      </p:grpSpPr>
      <p:pic>
        <p:nvPicPr>
          <p:cNvPr id="8" name="Picture 7" descr="crv_lfcl_grhc_rgb_pos_quote-img.png"/>
          <p:cNvPicPr>
            <a:picLocks noChangeAspect="1"/>
          </p:cNvPicPr>
          <p:nvPr userDrawn="1"/>
        </p:nvPicPr>
        <p:blipFill rotWithShape="1">
          <a:blip r:embed="rId2" cstate="screen">
            <a:extLst>
              <a:ext uri="{28A0092B-C50C-407E-A947-70E740481C1C}">
                <a14:useLocalDpi xmlns:a14="http://schemas.microsoft.com/office/drawing/2010/main"/>
              </a:ext>
            </a:extLst>
          </a:blip>
          <a:srcRect l="5831" t="11493" r="27790"/>
          <a:stretch/>
        </p:blipFill>
        <p:spPr>
          <a:xfrm>
            <a:off x="1" y="0"/>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latin typeface="+mj-lt"/>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a:t>.</a:t>
            </a:r>
            <a:endParaRPr lang="en-US" dirty="0"/>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latin typeface="+mj-lt"/>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6817FF"/>
                </a:solidFill>
                <a:latin typeface="+mj-lt"/>
                <a:cs typeface="Arial"/>
              </a:defRPr>
            </a:lvl1pPr>
          </a:lstStyle>
          <a:p>
            <a:r>
              <a:rPr lang="en-US" dirty="0"/>
              <a:t>Main take-away or heading goes here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129316231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Big Statement_Layout">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solidFill>
                  <a:srgbClr val="FFFFFF"/>
                </a:solidFill>
                <a:latin typeface="+mj-lt"/>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solidFill>
                  <a:srgbClr val="FFFFFF"/>
                </a:solidFill>
                <a:latin typeface="+mj-lt"/>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FFFFFF"/>
                </a:solidFill>
                <a:latin typeface="+mj-lt"/>
                <a:cs typeface="Arial"/>
              </a:defRPr>
            </a:lvl1pPr>
          </a:lstStyle>
          <a:p>
            <a:r>
              <a:rPr lang="en-US" dirty="0"/>
              <a:t>Main take-away or heading goes here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45542" y="6051591"/>
            <a:ext cx="1500694" cy="679419"/>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406" y="6263738"/>
            <a:ext cx="1162775" cy="315053"/>
          </a:xfrm>
          <a:prstGeom prst="rect">
            <a:avLst/>
          </a:prstGeom>
        </p:spPr>
      </p:pic>
    </p:spTree>
    <p:extLst>
      <p:ext uri="{BB962C8B-B14F-4D97-AF65-F5344CB8AC3E}">
        <p14:creationId xmlns:p14="http://schemas.microsoft.com/office/powerpoint/2010/main" val="2366195982"/>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sp>
        <p:nvSpPr>
          <p:cNvPr id="9" name="Text Placeholder 10"/>
          <p:cNvSpPr>
            <a:spLocks noGrp="1"/>
          </p:cNvSpPr>
          <p:nvPr>
            <p:ph type="body" sz="quarter" idx="10" hasCustomPrompt="1"/>
          </p:nvPr>
        </p:nvSpPr>
        <p:spPr>
          <a:xfrm>
            <a:off x="420162" y="1313425"/>
            <a:ext cx="8120748"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mj-lt"/>
                <a:cs typeface="Arial"/>
              </a:defRPr>
            </a:lvl1pPr>
            <a:lvl2pPr marL="633600" indent="-212400">
              <a:buSzPct val="40000"/>
              <a:buFont typeface="Wingdings" charset="2"/>
              <a:buChar char=""/>
              <a:defRPr sz="1500" b="0" i="0" baseline="0">
                <a:latin typeface="+mj-lt"/>
                <a:cs typeface="Arial"/>
              </a:defRPr>
            </a:lvl2pPr>
            <a:lvl3pPr marL="1000800" indent="-158400">
              <a:defRPr sz="1500" b="0" i="0" baseline="0">
                <a:latin typeface="+mj-lt"/>
                <a:cs typeface="Arial"/>
              </a:defRPr>
            </a:lvl3pPr>
            <a:lvl4pPr marL="1458000" indent="-194400">
              <a:defRPr sz="1400">
                <a:latin typeface="+mj-lt"/>
              </a:defRPr>
            </a:lvl4pPr>
            <a:lvl5pPr marL="2057400" indent="-228600">
              <a:buFont typeface="Wingdings" charset="2"/>
              <a:buChar char="ü"/>
              <a:defRPr sz="1400"/>
            </a:lvl5pPr>
          </a:lstStyle>
          <a:p>
            <a:pPr lvl="0"/>
            <a:r>
              <a:rPr lang="en-US" dirty="0"/>
              <a:t>Bullet item 1 </a:t>
            </a:r>
          </a:p>
          <a:p>
            <a:pPr lvl="1"/>
            <a:r>
              <a:rPr lang="en-US" dirty="0"/>
              <a:t>Sub-bullet item 1 second item in the list goes here</a:t>
            </a:r>
          </a:p>
          <a:p>
            <a:pPr lvl="2"/>
            <a:r>
              <a:rPr lang="en-US" dirty="0"/>
              <a:t> Sub-bullet of above</a:t>
            </a:r>
          </a:p>
          <a:p>
            <a:pPr lvl="3"/>
            <a:r>
              <a:rPr lang="en-US" dirty="0"/>
              <a:t>4th level bullet</a:t>
            </a:r>
          </a:p>
          <a:p>
            <a:pPr lvl="0"/>
            <a:r>
              <a:rPr lang="en-US" dirty="0"/>
              <a:t>Third item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p>
          <a:p>
            <a:pPr lvl="0"/>
            <a:r>
              <a:rPr lang="en-US" dirty="0" err="1"/>
              <a:t>Voluptatem</a:t>
            </a:r>
            <a:r>
              <a:rPr lang="en-US" dirty="0"/>
              <a:t> </a:t>
            </a:r>
            <a:r>
              <a:rPr lang="en-US" dirty="0" err="1"/>
              <a:t>accusantium</a:t>
            </a:r>
            <a:r>
              <a:rPr lang="en-US" dirty="0"/>
              <a:t> </a:t>
            </a:r>
            <a:r>
              <a:rPr lang="en-US" dirty="0" err="1"/>
              <a:t>doloremque</a:t>
            </a:r>
            <a:endParaRPr lang="en-US" dirty="0"/>
          </a:p>
        </p:txBody>
      </p:sp>
      <p:sp>
        <p:nvSpPr>
          <p:cNvPr id="10" name="Title 19"/>
          <p:cNvSpPr>
            <a:spLocks noGrp="1"/>
          </p:cNvSpPr>
          <p:nvPr>
            <p:ph type="title" hasCustomPrompt="1"/>
          </p:nvPr>
        </p:nvSpPr>
        <p:spPr>
          <a:xfrm>
            <a:off x="420163" y="514642"/>
            <a:ext cx="8102477" cy="399311"/>
          </a:xfrm>
          <a:prstGeom prst="rect">
            <a:avLst/>
          </a:prstGeom>
        </p:spPr>
        <p:txBody>
          <a:bodyPr vert="horz" lIns="0" tIns="0" rIns="0" bIns="0"/>
          <a:lstStyle>
            <a:lvl1pPr algn="l">
              <a:defRPr sz="1500" b="1" i="0" cap="none">
                <a:solidFill>
                  <a:srgbClr val="6817FF"/>
                </a:solidFill>
                <a:latin typeface="+mj-lt"/>
                <a:cs typeface="Arial"/>
              </a:defRPr>
            </a:lvl1pPr>
          </a:lstStyle>
          <a:p>
            <a:r>
              <a:rPr lang="en-US" dirty="0"/>
              <a:t>Main take-away or heading goes here</a:t>
            </a:r>
          </a:p>
        </p:txBody>
      </p:sp>
      <p:sp>
        <p:nvSpPr>
          <p:cNvPr id="11"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2"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340539580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0_Full-bleed-Image_With-Quot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gradFill flip="none" rotWithShape="1">
            <a:gsLst>
              <a:gs pos="27000">
                <a:schemeClr val="bg1">
                  <a:alpha val="0"/>
                </a:schemeClr>
              </a:gs>
              <a:gs pos="100000">
                <a:schemeClr val="bg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sp>
        <p:nvSpPr>
          <p:cNvPr id="6"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7"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206796920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1_Full-bleed-Image_With-Quote_Revers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gradFill flip="none" rotWithShape="1">
            <a:gsLst>
              <a:gs pos="27000">
                <a:schemeClr val="bg1">
                  <a:alpha val="0"/>
                </a:schemeClr>
              </a:gs>
              <a:gs pos="100000">
                <a:schemeClr val="tx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sp>
        <p:nvSpPr>
          <p:cNvPr id="7"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FFFFFF">
                    <a:lumMod val="85000"/>
                  </a:srgbClr>
                </a:solidFill>
              </a:rPr>
              <a:pPr algn="r" fontAlgn="auto">
                <a:spcBef>
                  <a:spcPts val="0"/>
                </a:spcBef>
                <a:spcAft>
                  <a:spcPts val="0"/>
                </a:spcAft>
              </a:pPr>
              <a:t>‹#›</a:t>
            </a:fld>
            <a:endParaRPr lang="en-US" sz="900" dirty="0">
              <a:solidFill>
                <a:srgbClr val="FFFFFF">
                  <a:lumMod val="85000"/>
                </a:srgbClr>
              </a:solidFill>
            </a:endParaRPr>
          </a:p>
        </p:txBody>
      </p:sp>
      <p:sp>
        <p:nvSpPr>
          <p:cNvPr id="8"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bg1">
                    <a:lumMod val="85000"/>
                  </a:schemeClr>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2" y="6051591"/>
            <a:ext cx="1500694" cy="679418"/>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3"/>
          </a:xfrm>
          <a:prstGeom prst="rect">
            <a:avLst/>
          </a:prstGeom>
        </p:spPr>
      </p:pic>
    </p:spTree>
    <p:extLst>
      <p:ext uri="{BB962C8B-B14F-4D97-AF65-F5344CB8AC3E}">
        <p14:creationId xmlns:p14="http://schemas.microsoft.com/office/powerpoint/2010/main" val="3979970298"/>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1_Image-with-picture-and-text">
    <p:spTree>
      <p:nvGrpSpPr>
        <p:cNvPr id="1" name=""/>
        <p:cNvGrpSpPr/>
        <p:nvPr/>
      </p:nvGrpSpPr>
      <p:grpSpPr>
        <a:xfrm>
          <a:off x="0" y="0"/>
          <a:ext cx="0" cy="0"/>
          <a:chOff x="0" y="0"/>
          <a:chExt cx="0" cy="0"/>
        </a:xfrm>
      </p:grpSpPr>
      <p:sp>
        <p:nvSpPr>
          <p:cNvPr id="9" name="Title 19"/>
          <p:cNvSpPr>
            <a:spLocks noGrp="1"/>
          </p:cNvSpPr>
          <p:nvPr>
            <p:ph type="title" hasCustomPrompt="1"/>
          </p:nvPr>
        </p:nvSpPr>
        <p:spPr>
          <a:xfrm>
            <a:off x="429570" y="514642"/>
            <a:ext cx="8102477" cy="429519"/>
          </a:xfrm>
          <a:prstGeom prst="rect">
            <a:avLst/>
          </a:prstGeom>
        </p:spPr>
        <p:txBody>
          <a:bodyPr vert="horz" lIns="0" tIns="0" rIns="0" bIns="0"/>
          <a:lstStyle>
            <a:lvl1pPr algn="l">
              <a:defRPr sz="1500" b="1" i="0" cap="none">
                <a:solidFill>
                  <a:srgbClr val="6817FF"/>
                </a:solidFill>
                <a:latin typeface="+mj-lt"/>
                <a:cs typeface="Arial"/>
              </a:defRPr>
            </a:lvl1pPr>
          </a:lstStyle>
          <a:p>
            <a:r>
              <a:rPr lang="en-US" dirty="0"/>
              <a:t>Main take-away or heading goes here</a:t>
            </a:r>
          </a:p>
        </p:txBody>
      </p:sp>
      <p:sp>
        <p:nvSpPr>
          <p:cNvPr id="10" name="Text Placeholder 10"/>
          <p:cNvSpPr>
            <a:spLocks noGrp="1"/>
          </p:cNvSpPr>
          <p:nvPr>
            <p:ph type="body" sz="quarter" idx="10" hasCustomPrompt="1"/>
          </p:nvPr>
        </p:nvSpPr>
        <p:spPr>
          <a:xfrm>
            <a:off x="5098816" y="1313424"/>
            <a:ext cx="3484397" cy="1885819"/>
          </a:xfrm>
          <a:prstGeom prst="rect">
            <a:avLst/>
          </a:prstGeom>
        </p:spPr>
        <p:txBody>
          <a:bodyPr vert="horz" lIns="0" tIns="0" rIns="0" bIns="0"/>
          <a:lstStyle>
            <a:lvl1pPr marL="0" indent="0">
              <a:buClr>
                <a:srgbClr val="666666"/>
              </a:buClr>
              <a:buSzPct val="60000"/>
              <a:buFont typeface="Courier New"/>
              <a:buNone/>
              <a:defRPr sz="1500" b="0" i="0" baseline="0">
                <a:solidFill>
                  <a:srgbClr val="000000"/>
                </a:solidFill>
                <a:latin typeface="+mj-lt"/>
                <a:cs typeface="Arial"/>
              </a:defRPr>
            </a:lvl1pPr>
            <a:lvl2pPr marL="457200" indent="0">
              <a:buSzPct val="40000"/>
              <a:buFont typeface="Wingdings" charset="2"/>
              <a:buNone/>
              <a:defRPr sz="1800" b="0" i="0" baseline="0">
                <a:latin typeface="Arial"/>
                <a:cs typeface="Arial"/>
              </a:defRPr>
            </a:lvl2pPr>
            <a:lvl3pPr marL="914400" indent="0">
              <a:buNone/>
              <a:defRPr sz="1800" b="0" i="0" baseline="0">
                <a:latin typeface="Arial"/>
                <a:cs typeface="Arial"/>
              </a:defRPr>
            </a:lvl3pPr>
            <a:lvl4pPr>
              <a:defRPr sz="1400"/>
            </a:lvl4pPr>
            <a:lvl5pPr marL="2057400" indent="-228600">
              <a:buFont typeface="Wingdings" charset="2"/>
              <a:buChar char="ü"/>
              <a:defRPr sz="1400"/>
            </a:lvl5pPr>
          </a:lstStyle>
          <a:p>
            <a:pPr lvl="0"/>
            <a:r>
              <a:rPr lang="en-US" dirty="0"/>
              <a:t>Enter description here</a:t>
            </a:r>
          </a:p>
        </p:txBody>
      </p:sp>
      <p:sp>
        <p:nvSpPr>
          <p:cNvPr id="11" name="Picture Placeholder 10"/>
          <p:cNvSpPr>
            <a:spLocks noGrp="1"/>
          </p:cNvSpPr>
          <p:nvPr>
            <p:ph type="pic" sz="quarter" idx="11" hasCustomPrompt="1"/>
          </p:nvPr>
        </p:nvSpPr>
        <p:spPr>
          <a:xfrm>
            <a:off x="429570" y="1313425"/>
            <a:ext cx="4226309" cy="3530079"/>
          </a:xfrm>
          <a:prstGeom prst="rect">
            <a:avLst/>
          </a:prstGeom>
        </p:spPr>
        <p:txBody>
          <a:bodyPr vert="horz" lIns="0" tIns="0" rIns="0" bIns="0"/>
          <a:lstStyle>
            <a:lvl1pPr marL="0" indent="0">
              <a:buNone/>
              <a:defRPr sz="1500" b="0" i="0" baseline="0">
                <a:latin typeface="+mj-lt"/>
                <a:cs typeface="Arial"/>
              </a:defRPr>
            </a:lvl1pPr>
          </a:lstStyle>
          <a:p>
            <a:r>
              <a:rPr lang="en-US" b="0" i="0" dirty="0">
                <a:latin typeface="Arial"/>
                <a:cs typeface="Arial"/>
              </a:rPr>
              <a:t>Insert image here</a:t>
            </a:r>
            <a:endParaRPr lang="en-US" dirty="0"/>
          </a:p>
        </p:txBody>
      </p:sp>
      <p:sp>
        <p:nvSpPr>
          <p:cNvPr id="15" name="Rectangle 14"/>
          <p:cNvSpPr/>
          <p:nvPr userDrawn="1"/>
        </p:nvSpPr>
        <p:spPr>
          <a:xfrm>
            <a:off x="429827" y="4980319"/>
            <a:ext cx="4574656" cy="123111"/>
          </a:xfrm>
          <a:prstGeom prst="rect">
            <a:avLst/>
          </a:prstGeom>
        </p:spPr>
        <p:txBody>
          <a:bodyPr wrap="square" lIns="0" tIns="0" rIns="0" bIns="0">
            <a:spAutoFit/>
          </a:bodyPr>
          <a:lstStyle/>
          <a:p>
            <a:pPr defTabSz="457200" fontAlgn="auto">
              <a:spcBef>
                <a:spcPts val="0"/>
              </a:spcBef>
              <a:spcAft>
                <a:spcPts val="0"/>
              </a:spcAft>
              <a:buClr>
                <a:srgbClr val="FF6600"/>
              </a:buClr>
              <a:buSzPct val="75000"/>
            </a:pPr>
            <a:endParaRPr lang="en-US" sz="800" dirty="0">
              <a:solidFill>
                <a:srgbClr val="000000"/>
              </a:solidFill>
              <a:latin typeface="Arial"/>
              <a:cs typeface="Arial"/>
            </a:endParaRPr>
          </a:p>
        </p:txBody>
      </p:sp>
      <p:sp>
        <p:nvSpPr>
          <p:cNvPr id="17" name="Text Placeholder 16"/>
          <p:cNvSpPr>
            <a:spLocks noGrp="1"/>
          </p:cNvSpPr>
          <p:nvPr>
            <p:ph type="body" sz="quarter" idx="12" hasCustomPrompt="1"/>
          </p:nvPr>
        </p:nvSpPr>
        <p:spPr>
          <a:xfrm>
            <a:off x="429569" y="4980517"/>
            <a:ext cx="4242184" cy="397099"/>
          </a:xfrm>
          <a:prstGeom prst="rect">
            <a:avLst/>
          </a:prstGeom>
        </p:spPr>
        <p:txBody>
          <a:bodyPr vert="horz" lIns="0" tIns="0" rIns="0" bIns="0"/>
          <a:lstStyle>
            <a:lvl1pPr marL="0" indent="0">
              <a:buNone/>
              <a:defRPr sz="750" b="0" i="0">
                <a:solidFill>
                  <a:srgbClr val="000000"/>
                </a:solidFill>
                <a:latin typeface="+mj-lt"/>
                <a:cs typeface="Arial"/>
              </a:defRPr>
            </a:lvl1pPr>
            <a:lvl2pPr marL="457200" indent="0">
              <a:buNone/>
              <a:defRPr sz="800" b="0" i="0">
                <a:solidFill>
                  <a:srgbClr val="000000"/>
                </a:solidFill>
                <a:latin typeface="Arial"/>
                <a:cs typeface="Arial"/>
              </a:defRPr>
            </a:lvl2pPr>
            <a:lvl3pPr marL="914400" indent="0">
              <a:buNone/>
              <a:defRPr sz="800" b="0" i="0">
                <a:solidFill>
                  <a:srgbClr val="000000"/>
                </a:solidFill>
                <a:latin typeface="Arial"/>
                <a:cs typeface="Arial"/>
              </a:defRPr>
            </a:lvl3pPr>
            <a:lvl4pPr marL="1371600" indent="0">
              <a:buNone/>
              <a:defRPr sz="800" b="0" i="0">
                <a:solidFill>
                  <a:srgbClr val="000000"/>
                </a:solidFill>
                <a:latin typeface="Arial"/>
                <a:cs typeface="Arial"/>
              </a:defRPr>
            </a:lvl4pPr>
            <a:lvl5pPr marL="1828800" indent="0">
              <a:buNone/>
              <a:defRPr sz="800" b="0" i="0">
                <a:solidFill>
                  <a:srgbClr val="000000"/>
                </a:solidFill>
                <a:latin typeface="Arial"/>
                <a:cs typeface="Arial"/>
              </a:defRPr>
            </a:lvl5pPr>
          </a:lstStyle>
          <a:p>
            <a:pPr lvl="0"/>
            <a:r>
              <a:rPr lang="en-US" dirty="0"/>
              <a:t>Caption: You can add a caption here if needed. If not, delete this text box.</a:t>
            </a:r>
          </a:p>
        </p:txBody>
      </p:sp>
      <p:sp>
        <p:nvSpPr>
          <p:cNvPr id="14"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6"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164746074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4_Blocks">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9570" y="514642"/>
            <a:ext cx="7739640" cy="399311"/>
          </a:xfrm>
          <a:prstGeom prst="rect">
            <a:avLst/>
          </a:prstGeom>
        </p:spPr>
        <p:txBody>
          <a:bodyPr vert="horz" lIns="0" tIns="0" rIns="0" bIns="0"/>
          <a:lstStyle>
            <a:lvl1pPr algn="l">
              <a:defRPr sz="1500" b="1" i="0" cap="none">
                <a:solidFill>
                  <a:srgbClr val="6817FF"/>
                </a:solidFill>
                <a:latin typeface="+mj-lt"/>
                <a:cs typeface="Arial"/>
              </a:defRPr>
            </a:lvl1pPr>
          </a:lstStyle>
          <a:p>
            <a:r>
              <a:rPr lang="en-US" dirty="0"/>
              <a:t>Main take-away or heading goes here</a:t>
            </a:r>
          </a:p>
        </p:txBody>
      </p:sp>
      <p:sp>
        <p:nvSpPr>
          <p:cNvPr id="27" name="Text Placeholder 10"/>
          <p:cNvSpPr>
            <a:spLocks noGrp="1"/>
          </p:cNvSpPr>
          <p:nvPr>
            <p:ph type="body" sz="quarter" idx="12" hasCustomPrompt="1"/>
          </p:nvPr>
        </p:nvSpPr>
        <p:spPr>
          <a:xfrm>
            <a:off x="429571"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1AC604"/>
                </a:solidFill>
                <a:latin typeface="+mj-lt"/>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8" name="Text Placeholder 10"/>
          <p:cNvSpPr>
            <a:spLocks noGrp="1"/>
          </p:cNvSpPr>
          <p:nvPr>
            <p:ph type="body" sz="quarter" idx="14" hasCustomPrompt="1"/>
          </p:nvPr>
        </p:nvSpPr>
        <p:spPr>
          <a:xfrm>
            <a:off x="2522870"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66666"/>
                </a:solidFill>
                <a:latin typeface="+mj-lt"/>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can go on two lines</a:t>
            </a:r>
          </a:p>
        </p:txBody>
      </p:sp>
      <p:sp>
        <p:nvSpPr>
          <p:cNvPr id="10" name="Text Placeholder 10"/>
          <p:cNvSpPr>
            <a:spLocks noGrp="1"/>
          </p:cNvSpPr>
          <p:nvPr>
            <p:ph type="body" sz="quarter" idx="16" hasCustomPrompt="1"/>
          </p:nvPr>
        </p:nvSpPr>
        <p:spPr>
          <a:xfrm>
            <a:off x="46161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817FF"/>
                </a:solidFill>
                <a:latin typeface="+mj-lt"/>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 </a:t>
            </a:r>
          </a:p>
        </p:txBody>
      </p:sp>
      <p:sp>
        <p:nvSpPr>
          <p:cNvPr id="12" name="Text Placeholder 10"/>
          <p:cNvSpPr>
            <a:spLocks noGrp="1"/>
          </p:cNvSpPr>
          <p:nvPr>
            <p:ph type="body" sz="quarter" idx="18" hasCustomPrompt="1"/>
          </p:nvPr>
        </p:nvSpPr>
        <p:spPr>
          <a:xfrm>
            <a:off x="67094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000000"/>
                </a:solidFill>
                <a:latin typeface="+mj-lt"/>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3" name="Text Placeholder 2"/>
          <p:cNvSpPr>
            <a:spLocks noGrp="1"/>
          </p:cNvSpPr>
          <p:nvPr>
            <p:ph type="body" sz="quarter" idx="20" hasCustomPrompt="1"/>
          </p:nvPr>
        </p:nvSpPr>
        <p:spPr>
          <a:xfrm>
            <a:off x="429571"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mj-lt"/>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3" name="Text Placeholder 2"/>
          <p:cNvSpPr>
            <a:spLocks noGrp="1"/>
          </p:cNvSpPr>
          <p:nvPr>
            <p:ph type="body" sz="quarter" idx="24" hasCustomPrompt="1"/>
          </p:nvPr>
        </p:nvSpPr>
        <p:spPr>
          <a:xfrm>
            <a:off x="2522870"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mj-lt"/>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4" name="Text Placeholder 2"/>
          <p:cNvSpPr>
            <a:spLocks noGrp="1"/>
          </p:cNvSpPr>
          <p:nvPr>
            <p:ph type="body" sz="quarter" idx="25" hasCustomPrompt="1"/>
          </p:nvPr>
        </p:nvSpPr>
        <p:spPr>
          <a:xfrm>
            <a:off x="46161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mj-lt"/>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5" name="Text Placeholder 2"/>
          <p:cNvSpPr>
            <a:spLocks noGrp="1"/>
          </p:cNvSpPr>
          <p:nvPr>
            <p:ph type="body" sz="quarter" idx="26" hasCustomPrompt="1"/>
          </p:nvPr>
        </p:nvSpPr>
        <p:spPr>
          <a:xfrm>
            <a:off x="67094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mj-lt"/>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541" y="6051591"/>
            <a:ext cx="1500696" cy="679419"/>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1406" y="6263738"/>
            <a:ext cx="1162775" cy="315054"/>
          </a:xfrm>
          <a:prstGeom prst="rect">
            <a:avLst/>
          </a:prstGeom>
        </p:spPr>
      </p:pic>
    </p:spTree>
    <p:extLst>
      <p:ext uri="{BB962C8B-B14F-4D97-AF65-F5344CB8AC3E}">
        <p14:creationId xmlns:p14="http://schemas.microsoft.com/office/powerpoint/2010/main" val="3863061435"/>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lgn="ctr">
              <a:spcBef>
                <a:spcPts val="200"/>
              </a:spcBef>
              <a:buNone/>
              <a:defRPr sz="950" baseline="0">
                <a:solidFill>
                  <a:srgbClr val="D9D9D9"/>
                </a:solidFill>
                <a:latin typeface="+mj-lt"/>
              </a:defRPr>
            </a:lvl1pPr>
            <a:lvl2pPr marL="457200" indent="0">
              <a:buNone/>
              <a:defRPr sz="1100">
                <a:solidFill>
                  <a:schemeClr val="bg1">
                    <a:lumMod val="85000"/>
                  </a:schemeClr>
                </a:solidFill>
              </a:defRPr>
            </a:lvl2pPr>
            <a:lvl3pPr marL="914400" indent="0">
              <a:buNone/>
              <a:defRPr sz="1100">
                <a:solidFill>
                  <a:schemeClr val="bg1">
                    <a:lumMod val="85000"/>
                  </a:schemeClr>
                </a:solidFill>
              </a:defRPr>
            </a:lvl3pPr>
            <a:lvl4pPr marL="1371600" indent="0">
              <a:buNone/>
              <a:defRPr sz="1100">
                <a:solidFill>
                  <a:schemeClr val="bg1">
                    <a:lumMod val="85000"/>
                  </a:schemeClr>
                </a:solidFill>
              </a:defRPr>
            </a:lvl4pPr>
            <a:lvl5pPr marL="1828800"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61746" y="2697821"/>
            <a:ext cx="2234550" cy="101166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6333" y="3018997"/>
            <a:ext cx="1734458" cy="469950"/>
          </a:xfrm>
          <a:prstGeom prst="rect">
            <a:avLst/>
          </a:prstGeom>
        </p:spPr>
      </p:pic>
    </p:spTree>
    <p:extLst>
      <p:ext uri="{BB962C8B-B14F-4D97-AF65-F5344CB8AC3E}">
        <p14:creationId xmlns:p14="http://schemas.microsoft.com/office/powerpoint/2010/main" val="39066055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7575" y="990600"/>
            <a:ext cx="7369175" cy="457041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457200" y="274638"/>
            <a:ext cx="8229600" cy="1143000"/>
          </a:xfrm>
          <a:prstGeom prst="rect">
            <a:avLst/>
          </a:prstGeom>
        </p:spPr>
        <p:txBody>
          <a:bodyPr/>
          <a:lstStyle/>
          <a:p>
            <a:r>
              <a:rPr lang="en-US" altLang="zh-CN"/>
              <a:t>Click to edit Master title style</a:t>
            </a:r>
            <a:endParaRPr lang="zh-CN" altLang="en-US"/>
          </a:p>
        </p:txBody>
      </p:sp>
      <p:sp>
        <p:nvSpPr>
          <p:cNvPr id="4" name="Rectangle 4"/>
          <p:cNvSpPr>
            <a:spLocks noGrp="1" noChangeArrowheads="1"/>
          </p:cNvSpPr>
          <p:nvPr>
            <p:ph type="ftr" sz="quarter" idx="10"/>
          </p:nvPr>
        </p:nvSpPr>
        <p:spPr>
          <a:xfrm>
            <a:off x="3124200" y="6394450"/>
            <a:ext cx="5172075" cy="231775"/>
          </a:xfrm>
          <a:prstGeom prst="rect">
            <a:avLst/>
          </a:prstGeom>
        </p:spPr>
        <p:txBody>
          <a:bodyPr/>
          <a:lstStyle>
            <a:lvl1pPr eaLnBrk="1" hangingPunct="1">
              <a:defRPr/>
            </a:lvl1pPr>
          </a:lstStyle>
          <a:p>
            <a:pPr>
              <a:defRPr/>
            </a:pPr>
            <a:endParaRPr lang="zh-CN" altLang="zh-CN">
              <a:solidFill>
                <a:srgbClr val="000000"/>
              </a:solidFill>
              <a:latin typeface="Arial"/>
              <a:ea typeface="宋体" panose="02010600030101010101" pitchFamily="2" charset="-122"/>
            </a:endParaRPr>
          </a:p>
        </p:txBody>
      </p:sp>
      <p:sp>
        <p:nvSpPr>
          <p:cNvPr id="5" name="Rectangle 5"/>
          <p:cNvSpPr>
            <a:spLocks noGrp="1" noChangeArrowheads="1"/>
          </p:cNvSpPr>
          <p:nvPr>
            <p:ph type="sldNum" sz="quarter" idx="11"/>
          </p:nvPr>
        </p:nvSpPr>
        <p:spPr>
          <a:xfrm>
            <a:off x="8424862" y="6394450"/>
            <a:ext cx="719137" cy="463550"/>
          </a:xfrm>
          <a:prstGeom prst="rect">
            <a:avLst/>
          </a:prstGeom>
        </p:spPr>
        <p:txBody>
          <a:bodyPr/>
          <a:lstStyle>
            <a:lvl1pPr eaLnBrk="1" hangingPunct="1">
              <a:defRPr/>
            </a:lvl1pPr>
          </a:lstStyle>
          <a:p>
            <a:pPr>
              <a:defRPr/>
            </a:pPr>
            <a:fld id="{3B402691-FAED-4A3A-87DA-7EBB84009834}" type="slidenum">
              <a:rPr lang="en-US" altLang="zh-CN">
                <a:solidFill>
                  <a:srgbClr val="000000"/>
                </a:solidFill>
                <a:latin typeface="Arial"/>
                <a:ea typeface="宋体" panose="02010600030101010101" pitchFamily="2" charset="-122"/>
              </a:rPr>
              <a:pPr>
                <a:defRPr/>
              </a:pPr>
              <a:t>‹#›</a:t>
            </a:fld>
            <a:endParaRPr lang="en-US" altLang="zh-CN">
              <a:solidFill>
                <a:srgbClr val="000000"/>
              </a:solidFill>
              <a:latin typeface="Arial"/>
              <a:ea typeface="宋体" panose="02010600030101010101" pitchFamily="2" charset="-122"/>
            </a:endParaRPr>
          </a:p>
        </p:txBody>
      </p:sp>
    </p:spTree>
    <p:extLst>
      <p:ext uri="{BB962C8B-B14F-4D97-AF65-F5344CB8AC3E}">
        <p14:creationId xmlns:p14="http://schemas.microsoft.com/office/powerpoint/2010/main" val="1772859903"/>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Cover-Page-No_Image_Black">
    <p:bg>
      <p:bgPr>
        <a:solidFill>
          <a:schemeClr val="tx1"/>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5"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bg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bg1">
                    <a:lumMod val="6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9"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rgbClr val="BFBFBF"/>
                </a:solidFill>
                <a:latin typeface="Arial"/>
                <a:cs typeface="Arial"/>
              </a:defRPr>
            </a:lvl1pPr>
          </a:lstStyle>
          <a:p>
            <a:r>
              <a:rPr lang="en-US" dirty="0"/>
              <a:t>Optional subtitle goes here and can go on multiple lines as needed for your presentation</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099" y="6081988"/>
            <a:ext cx="1505379" cy="67941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28313"/>
            <a:ext cx="1735195" cy="817198"/>
          </a:xfrm>
          <a:prstGeom prst="rect">
            <a:avLst/>
          </a:prstGeom>
        </p:spPr>
      </p:pic>
    </p:spTree>
    <p:extLst>
      <p:ext uri="{BB962C8B-B14F-4D97-AF65-F5344CB8AC3E}">
        <p14:creationId xmlns:p14="http://schemas.microsoft.com/office/powerpoint/2010/main" val="309757183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Cover-Page-No_Image_White">
    <p:bg>
      <p:bgPr>
        <a:solidFill>
          <a:schemeClr val="bg1"/>
        </a:solidFill>
        <a:effectLst/>
      </p:bgPr>
    </p:bg>
    <p:spTree>
      <p:nvGrpSpPr>
        <p:cNvPr id="1" name=""/>
        <p:cNvGrpSpPr/>
        <p:nvPr/>
      </p:nvGrpSpPr>
      <p:grpSpPr>
        <a:xfrm>
          <a:off x="0" y="0"/>
          <a:ext cx="0" cy="0"/>
          <a:chOff x="0" y="0"/>
          <a:chExt cx="0" cy="0"/>
        </a:xfrm>
      </p:grpSpPr>
      <p:pic>
        <p:nvPicPr>
          <p:cNvPr id="7" name="Picture 6" descr="crv_lfcl_grhc_rgb_pos.pn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6857998"/>
          </a:xfrm>
          <a:prstGeom prst="rect">
            <a:avLst/>
          </a:prstGeom>
        </p:spPr>
      </p:pic>
      <p:sp>
        <p:nvSpPr>
          <p:cNvPr id="12"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3"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4"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5" name="Picture 14"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2480336313"/>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6_Cover-Page-With_Image">
    <p:bg>
      <p:bgPr>
        <a:solidFill>
          <a:schemeClr val="bg1"/>
        </a:solidFill>
        <a:effectLst/>
      </p:bgPr>
    </p:bg>
    <p:spTree>
      <p:nvGrpSpPr>
        <p:cNvPr id="1" name=""/>
        <p:cNvGrpSpPr/>
        <p:nvPr/>
      </p:nvGrpSpPr>
      <p:grpSpPr>
        <a:xfrm>
          <a:off x="0" y="0"/>
          <a:ext cx="0" cy="0"/>
          <a:chOff x="0" y="0"/>
          <a:chExt cx="0" cy="0"/>
        </a:xfrm>
      </p:grpSpPr>
      <p:pic>
        <p:nvPicPr>
          <p:cNvPr id="10" name="Picture Placeholder 7" descr="stock-photo-playing-with-plasma-70742099.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pic>
      <p:sp>
        <p:nvSpPr>
          <p:cNvPr id="11" name="Rectangle 10"/>
          <p:cNvSpPr/>
          <p:nvPr userDrawn="1"/>
        </p:nvSpPr>
        <p:spPr>
          <a:xfrm>
            <a:off x="4966942" y="-19921"/>
            <a:ext cx="4182411" cy="6858000"/>
          </a:xfrm>
          <a:custGeom>
            <a:avLst/>
            <a:gdLst>
              <a:gd name="connsiteX0" fmla="*/ 0 w 4177058"/>
              <a:gd name="connsiteY0" fmla="*/ 0 h 5143500"/>
              <a:gd name="connsiteX1" fmla="*/ 4177058 w 4177058"/>
              <a:gd name="connsiteY1" fmla="*/ 0 h 5143500"/>
              <a:gd name="connsiteX2" fmla="*/ 4177058 w 4177058"/>
              <a:gd name="connsiteY2" fmla="*/ 5143500 h 5143500"/>
              <a:gd name="connsiteX3" fmla="*/ 0 w 4177058"/>
              <a:gd name="connsiteY3" fmla="*/ 5143500 h 5143500"/>
              <a:gd name="connsiteX4" fmla="*/ 0 w 4177058"/>
              <a:gd name="connsiteY4" fmla="*/ 0 h 5143500"/>
              <a:gd name="connsiteX0" fmla="*/ 205856 w 4382914"/>
              <a:gd name="connsiteY0" fmla="*/ 0 h 5143500"/>
              <a:gd name="connsiteX1" fmla="*/ 4382914 w 4382914"/>
              <a:gd name="connsiteY1" fmla="*/ 0 h 5143500"/>
              <a:gd name="connsiteX2" fmla="*/ 4382914 w 4382914"/>
              <a:gd name="connsiteY2" fmla="*/ 5143500 h 5143500"/>
              <a:gd name="connsiteX3" fmla="*/ 205856 w 4382914"/>
              <a:gd name="connsiteY3" fmla="*/ 5143500 h 5143500"/>
              <a:gd name="connsiteX4" fmla="*/ 205856 w 4382914"/>
              <a:gd name="connsiteY4" fmla="*/ 0 h 5143500"/>
              <a:gd name="connsiteX0" fmla="*/ 336743 w 4200036"/>
              <a:gd name="connsiteY0" fmla="*/ 14941 h 5143500"/>
              <a:gd name="connsiteX1" fmla="*/ 4200036 w 4200036"/>
              <a:gd name="connsiteY1" fmla="*/ 0 h 5143500"/>
              <a:gd name="connsiteX2" fmla="*/ 4200036 w 4200036"/>
              <a:gd name="connsiteY2" fmla="*/ 5143500 h 5143500"/>
              <a:gd name="connsiteX3" fmla="*/ 22978 w 4200036"/>
              <a:gd name="connsiteY3" fmla="*/ 5143500 h 5143500"/>
              <a:gd name="connsiteX4" fmla="*/ 336743 w 4200036"/>
              <a:gd name="connsiteY4" fmla="*/ 14941 h 5143500"/>
              <a:gd name="connsiteX0" fmla="*/ 386637 w 4249930"/>
              <a:gd name="connsiteY0" fmla="*/ 14941 h 5143500"/>
              <a:gd name="connsiteX1" fmla="*/ 4249930 w 4249930"/>
              <a:gd name="connsiteY1" fmla="*/ 0 h 5143500"/>
              <a:gd name="connsiteX2" fmla="*/ 4249930 w 4249930"/>
              <a:gd name="connsiteY2" fmla="*/ 5143500 h 5143500"/>
              <a:gd name="connsiteX3" fmla="*/ 72872 w 4249930"/>
              <a:gd name="connsiteY3" fmla="*/ 5143500 h 5143500"/>
              <a:gd name="connsiteX4" fmla="*/ 386637 w 4249930"/>
              <a:gd name="connsiteY4" fmla="*/ 14941 h 5143500"/>
              <a:gd name="connsiteX0" fmla="*/ 190495 w 4053788"/>
              <a:gd name="connsiteY0" fmla="*/ 14941 h 5143500"/>
              <a:gd name="connsiteX1" fmla="*/ 4053788 w 4053788"/>
              <a:gd name="connsiteY1" fmla="*/ 0 h 5143500"/>
              <a:gd name="connsiteX2" fmla="*/ 4053788 w 4053788"/>
              <a:gd name="connsiteY2" fmla="*/ 5143500 h 5143500"/>
              <a:gd name="connsiteX3" fmla="*/ 638730 w 4053788"/>
              <a:gd name="connsiteY3" fmla="*/ 5143500 h 5143500"/>
              <a:gd name="connsiteX4" fmla="*/ 190495 w 4053788"/>
              <a:gd name="connsiteY4" fmla="*/ 14941 h 5143500"/>
              <a:gd name="connsiteX0" fmla="*/ 306077 w 4169370"/>
              <a:gd name="connsiteY0" fmla="*/ 14941 h 5143500"/>
              <a:gd name="connsiteX1" fmla="*/ 4169370 w 4169370"/>
              <a:gd name="connsiteY1" fmla="*/ 0 h 5143500"/>
              <a:gd name="connsiteX2" fmla="*/ 4169370 w 4169370"/>
              <a:gd name="connsiteY2" fmla="*/ 5143500 h 5143500"/>
              <a:gd name="connsiteX3" fmla="*/ 754312 w 4169370"/>
              <a:gd name="connsiteY3" fmla="*/ 5143500 h 5143500"/>
              <a:gd name="connsiteX4" fmla="*/ 306077 w 4169370"/>
              <a:gd name="connsiteY4" fmla="*/ 14941 h 5143500"/>
              <a:gd name="connsiteX0" fmla="*/ 319118 w 4182411"/>
              <a:gd name="connsiteY0" fmla="*/ 14941 h 5143500"/>
              <a:gd name="connsiteX1" fmla="*/ 4182411 w 4182411"/>
              <a:gd name="connsiteY1" fmla="*/ 0 h 5143500"/>
              <a:gd name="connsiteX2" fmla="*/ 4182411 w 4182411"/>
              <a:gd name="connsiteY2" fmla="*/ 5143500 h 5143500"/>
              <a:gd name="connsiteX3" fmla="*/ 722530 w 4182411"/>
              <a:gd name="connsiteY3" fmla="*/ 5143500 h 5143500"/>
              <a:gd name="connsiteX4" fmla="*/ 319118 w 4182411"/>
              <a:gd name="connsiteY4" fmla="*/ 14941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2411" h="5143500">
                <a:moveTo>
                  <a:pt x="319118" y="14941"/>
                </a:moveTo>
                <a:lnTo>
                  <a:pt x="4182411" y="0"/>
                </a:lnTo>
                <a:lnTo>
                  <a:pt x="4182411" y="5143500"/>
                </a:lnTo>
                <a:lnTo>
                  <a:pt x="722530" y="5143500"/>
                </a:lnTo>
                <a:cubicBezTo>
                  <a:pt x="50177" y="3832412"/>
                  <a:pt x="-293469" y="2342029"/>
                  <a:pt x="319118" y="14941"/>
                </a:cubicBezTo>
                <a:close/>
              </a:path>
            </a:pathLst>
          </a:custGeom>
          <a:solidFill>
            <a:schemeClr val="bg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457200" fontAlgn="auto">
              <a:spcBef>
                <a:spcPts val="0"/>
              </a:spcBef>
              <a:spcAft>
                <a:spcPts val="0"/>
              </a:spcAft>
            </a:pPr>
            <a:endParaRPr lang="en-US">
              <a:solidFill>
                <a:srgbClr val="FFFFFF"/>
              </a:solidFill>
            </a:endParaRPr>
          </a:p>
        </p:txBody>
      </p:sp>
      <p:pic>
        <p:nvPicPr>
          <p:cNvPr id="9" name="Picture 8" descr="crv_lfcl_grhc_rgb_pos_coverpage-img.png"/>
          <p:cNvPicPr>
            <a:picLocks noChangeAspect="1"/>
          </p:cNvPicPr>
          <p:nvPr userDrawn="1"/>
        </p:nvPicPr>
        <p:blipFill rotWithShape="1">
          <a:blip r:embed="rId3" cstate="print">
            <a:extLst>
              <a:ext uri="{28A0092B-C50C-407E-A947-70E740481C1C}">
                <a14:useLocalDpi xmlns:a14="http://schemas.microsoft.com/office/drawing/2010/main"/>
              </a:ext>
            </a:extLst>
          </a:blip>
          <a:srcRect l="17291" t="11945" r="20416" b="4802"/>
          <a:stretch/>
        </p:blipFill>
        <p:spPr>
          <a:xfrm>
            <a:off x="0" y="-19921"/>
            <a:ext cx="9149354" cy="6877921"/>
          </a:xfrm>
          <a:prstGeom prst="rect">
            <a:avLst/>
          </a:prstGeom>
        </p:spPr>
      </p:pic>
      <p:sp>
        <p:nvSpPr>
          <p:cNvPr id="18"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Arial"/>
                <a:cs typeface="Arial"/>
              </a:defRPr>
            </a:lvl1pPr>
          </a:lstStyle>
          <a:p>
            <a:pPr lvl="0"/>
            <a:r>
              <a:rPr lang="en-US" dirty="0"/>
              <a:t>Main title can be long longer longest</a:t>
            </a:r>
          </a:p>
        </p:txBody>
      </p:sp>
      <p:sp>
        <p:nvSpPr>
          <p:cNvPr id="19"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Arial"/>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20"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Arial"/>
                <a:cs typeface="Arial"/>
              </a:defRPr>
            </a:lvl1pPr>
          </a:lstStyle>
          <a:p>
            <a:r>
              <a:rPr lang="en-US" dirty="0"/>
              <a:t>Optional subtitle goes here and can go on multiple lines as needed for your presentation</a:t>
            </a:r>
          </a:p>
        </p:txBody>
      </p:sp>
      <p:pic>
        <p:nvPicPr>
          <p:cNvPr id="16" name="Picture 15" descr="crv_logo_rgb_pos.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53912" y="6056965"/>
            <a:ext cx="1505379" cy="679419"/>
          </a:xfrm>
          <a:prstGeom prst="rect">
            <a:avLst/>
          </a:prstGeom>
        </p:spPr>
      </p:pic>
      <p:pic>
        <p:nvPicPr>
          <p:cNvPr id="21" name="Picture 20"/>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81948943"/>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_Agenda">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0163" y="514642"/>
            <a:ext cx="8400235" cy="399311"/>
          </a:xfrm>
          <a:prstGeom prst="rect">
            <a:avLst/>
          </a:prstGeom>
        </p:spPr>
        <p:txBody>
          <a:bodyPr vert="horz" lIns="0" tIns="0" rIns="0" bIns="0"/>
          <a:lstStyle>
            <a:lvl1pPr algn="l">
              <a:defRPr sz="1800" b="1" i="0" cap="none">
                <a:solidFill>
                  <a:schemeClr val="tx1"/>
                </a:solidFill>
                <a:latin typeface="微软雅黑" panose="020B0503020204020204" pitchFamily="34" charset="-122"/>
                <a:ea typeface="微软雅黑" panose="020B0503020204020204" pitchFamily="34" charset="-122"/>
                <a:cs typeface="Arial"/>
              </a:defRPr>
            </a:lvl1pPr>
          </a:lstStyle>
          <a:p>
            <a:r>
              <a:rPr lang="en-US" dirty="0"/>
              <a:t>Agenda, main take-away or heading goes here </a:t>
            </a:r>
            <a:r>
              <a:rPr lang="en-US" dirty="0" err="1"/>
              <a:t>lorem</a:t>
            </a:r>
            <a:r>
              <a:rPr lang="en-US" dirty="0"/>
              <a:t> </a:t>
            </a:r>
            <a:r>
              <a:rPr lang="en-US" dirty="0" err="1"/>
              <a:t>ipsum</a:t>
            </a:r>
            <a:r>
              <a:rPr lang="en-US" dirty="0"/>
              <a:t> dolor et </a:t>
            </a:r>
            <a:r>
              <a:rPr lang="en-US" dirty="0" err="1"/>
              <a:t>lorem</a:t>
            </a:r>
            <a:r>
              <a:rPr lang="en-US" dirty="0"/>
              <a:t> </a:t>
            </a:r>
            <a:r>
              <a:rPr lang="en-US" dirty="0" err="1"/>
              <a:t>ipsum</a:t>
            </a:r>
            <a:r>
              <a:rPr lang="en-US" dirty="0"/>
              <a:t> dolor et</a:t>
            </a:r>
          </a:p>
        </p:txBody>
      </p:sp>
      <p:sp>
        <p:nvSpPr>
          <p:cNvPr id="26" name="Text Placeholder 10"/>
          <p:cNvSpPr>
            <a:spLocks noGrp="1"/>
          </p:cNvSpPr>
          <p:nvPr>
            <p:ph type="body" sz="quarter" idx="11" hasCustomPrompt="1"/>
          </p:nvPr>
        </p:nvSpPr>
        <p:spPr>
          <a:xfrm>
            <a:off x="5423078" y="1357707"/>
            <a:ext cx="764102" cy="3075749"/>
          </a:xfrm>
          <a:prstGeom prst="rect">
            <a:avLst/>
          </a:prstGeom>
        </p:spPr>
        <p:txBody>
          <a:bodyPr vert="horz" lIns="0" tIns="0" rIns="0" bIns="0"/>
          <a:lstStyle>
            <a:lvl1pPr marL="0" indent="0" algn="r">
              <a:spcBef>
                <a:spcPts val="0"/>
              </a:spcBef>
              <a:spcAft>
                <a:spcPts val="1200"/>
              </a:spcAft>
              <a:buNone/>
              <a:defRPr sz="1500" b="0" i="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01</a:t>
            </a:r>
          </a:p>
          <a:p>
            <a:pPr lvl="0"/>
            <a:r>
              <a:rPr lang="en-US" dirty="0"/>
              <a:t>02</a:t>
            </a:r>
          </a:p>
          <a:p>
            <a:pPr lvl="0"/>
            <a:r>
              <a:rPr lang="en-US" dirty="0"/>
              <a:t>03</a:t>
            </a:r>
          </a:p>
          <a:p>
            <a:pPr lvl="0"/>
            <a:r>
              <a:rPr lang="en-US" dirty="0"/>
              <a:t>04</a:t>
            </a:r>
          </a:p>
          <a:p>
            <a:pPr lvl="0"/>
            <a:r>
              <a:rPr lang="en-US" dirty="0"/>
              <a:t>05</a:t>
            </a:r>
          </a:p>
          <a:p>
            <a:pPr lvl="0"/>
            <a:r>
              <a:rPr lang="en-US" dirty="0"/>
              <a:t>06</a:t>
            </a:r>
          </a:p>
        </p:txBody>
      </p:sp>
      <p:sp>
        <p:nvSpPr>
          <p:cNvPr id="27" name="Text Placeholder 10"/>
          <p:cNvSpPr>
            <a:spLocks noGrp="1"/>
          </p:cNvSpPr>
          <p:nvPr>
            <p:ph type="body" sz="quarter" idx="12" hasCustomPrompt="1"/>
          </p:nvPr>
        </p:nvSpPr>
        <p:spPr>
          <a:xfrm>
            <a:off x="420163" y="1347443"/>
            <a:ext cx="4272530" cy="3086012"/>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latin typeface="微软雅黑" panose="020B0503020204020204" pitchFamily="34" charset="-122"/>
                <a:ea typeface="微软雅黑" panose="020B0503020204020204" pitchFamily="34" charset="-122"/>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Could also be titled ‘Contents’</a:t>
            </a:r>
          </a:p>
          <a:p>
            <a:pPr lvl="0"/>
            <a:r>
              <a:rPr lang="en-US" dirty="0"/>
              <a:t>Second item on agenda</a:t>
            </a:r>
          </a:p>
          <a:p>
            <a:pPr lvl="0"/>
            <a:r>
              <a:rPr lang="en-US" dirty="0"/>
              <a:t>Third item</a:t>
            </a:r>
          </a:p>
          <a:p>
            <a:pPr lvl="0"/>
            <a:r>
              <a:rPr lang="en-US" dirty="0"/>
              <a:t>Fourth item</a:t>
            </a:r>
          </a:p>
          <a:p>
            <a:pPr lvl="0"/>
            <a:r>
              <a:rPr lang="en-US" dirty="0"/>
              <a:t>Fifth</a:t>
            </a:r>
          </a:p>
          <a:p>
            <a:pPr lvl="0"/>
            <a:r>
              <a:rPr lang="en-US" dirty="0"/>
              <a:t>Sixth and final item</a:t>
            </a:r>
          </a:p>
        </p:txBody>
      </p:sp>
      <p:sp>
        <p:nvSpPr>
          <p:cNvPr id="29"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9" name="Picture 8"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2301942574"/>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Content_1-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2800" b="1" i="0" cap="none">
                <a:solidFill>
                  <a:schemeClr val="bg2"/>
                </a:solidFill>
                <a:latin typeface="微软雅黑" panose="020B0503020204020204" pitchFamily="34" charset="-122"/>
                <a:ea typeface="微软雅黑" panose="020B0503020204020204" pitchFamily="34" charset="-122"/>
                <a:cs typeface="Segoe UI" panose="020B0502040204020203" pitchFamily="34" charset="0"/>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571809"/>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0"/>
              </a:spcAft>
              <a:buClr>
                <a:srgbClr val="FF6600"/>
              </a:buClr>
              <a:buSzPct val="75000"/>
              <a:buFontTx/>
              <a:buNone/>
              <a:tabLst/>
              <a:defRPr sz="1600" baseline="0">
                <a:latin typeface="Segoe UI Light" panose="020B0502040204020203" pitchFamily="34" charset="0"/>
                <a:ea typeface="微软雅黑" panose="020B0503020204020204" pitchFamily="34" charset="-122"/>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This section has a single column layout and is for text-only content. </a:t>
            </a:r>
            <a:r>
              <a:rPr lang="en-US" dirty="0" err="1"/>
              <a:t>Lorem</a:t>
            </a:r>
            <a:r>
              <a:rPr lang="en-US" dirty="0"/>
              <a:t> </a:t>
            </a:r>
            <a:r>
              <a:rPr lang="en-US" dirty="0" err="1"/>
              <a:t>ipsum</a:t>
            </a:r>
            <a:r>
              <a:rPr lang="en-US" dirty="0"/>
              <a:t> dolor sit </a:t>
            </a:r>
            <a:r>
              <a:rPr lang="en-US" dirty="0" err="1"/>
              <a:t>amet</a:t>
            </a:r>
            <a:r>
              <a:rPr lang="en-US" dirty="0"/>
              <a: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displayed in purple and </a:t>
            </a:r>
            <a:r>
              <a:rPr lang="en-US" dirty="0" err="1"/>
              <a:t>uderlined</a:t>
            </a:r>
            <a:r>
              <a:rPr lang="en-US" dirty="0"/>
              <a:t>.</a:t>
            </a:r>
          </a:p>
        </p:txBody>
      </p:sp>
      <p:sp>
        <p:nvSpPr>
          <p:cNvPr id="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2"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7"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1266585245"/>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Content_2-Column">
    <p:spTree>
      <p:nvGrpSpPr>
        <p:cNvPr id="1" name=""/>
        <p:cNvGrpSpPr/>
        <p:nvPr/>
      </p:nvGrpSpPr>
      <p:grpSpPr>
        <a:xfrm>
          <a:off x="0" y="0"/>
          <a:ext cx="0" cy="0"/>
          <a:chOff x="0" y="0"/>
          <a:chExt cx="0" cy="0"/>
        </a:xfrm>
      </p:grpSpPr>
      <p:sp>
        <p:nvSpPr>
          <p:cNvPr id="22" name="Title 19"/>
          <p:cNvSpPr>
            <a:spLocks noGrp="1"/>
          </p:cNvSpPr>
          <p:nvPr>
            <p:ph type="title" hasCustomPrompt="1"/>
          </p:nvPr>
        </p:nvSpPr>
        <p:spPr>
          <a:xfrm>
            <a:off x="429570" y="514642"/>
            <a:ext cx="8390828"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3" name="Text Placeholder 10"/>
          <p:cNvSpPr>
            <a:spLocks noGrp="1"/>
          </p:cNvSpPr>
          <p:nvPr>
            <p:ph type="body" sz="quarter" idx="12" hasCustomPrompt="1"/>
          </p:nvPr>
        </p:nvSpPr>
        <p:spPr>
          <a:xfrm>
            <a:off x="429570" y="1357706"/>
            <a:ext cx="7739640" cy="2372893"/>
          </a:xfrm>
          <a:prstGeom prst="rect">
            <a:avLst/>
          </a:prstGeom>
        </p:spPr>
        <p:txBody>
          <a:bodyPr vert="horz" lIns="0" tIns="0" rIns="0" bIns="0" numCol="2"/>
          <a:lstStyle>
            <a:lvl1pPr marL="0" marR="0" indent="0" algn="l" defTabSz="457200" rtl="0" eaLnBrk="1" fontAlgn="auto" latinLnBrk="0" hangingPunct="1">
              <a:lnSpc>
                <a:spcPct val="100000"/>
              </a:lnSpc>
              <a:spcBef>
                <a:spcPts val="0"/>
              </a:spcBef>
              <a:spcAft>
                <a:spcPts val="600"/>
              </a:spcAft>
              <a:buClr>
                <a:srgbClr val="FF6600"/>
              </a:buClr>
              <a:buSzPct val="75000"/>
              <a:buFontTx/>
              <a:buNone/>
              <a:tabLst/>
              <a:defRPr sz="1500" b="0" i="0" baseline="0">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a:p>
            <a:r>
              <a:rPr lang="en-US" dirty="0"/>
              <a:t>This section has a double column layout and is for text-only content. </a:t>
            </a:r>
            <a:r>
              <a:rPr lang="en-US" dirty="0" err="1"/>
              <a:t>Lorem</a:t>
            </a:r>
            <a:r>
              <a:rPr lang="en-US" dirty="0"/>
              <a:t> </a:t>
            </a:r>
            <a:r>
              <a:rPr lang="en-US" dirty="0" err="1"/>
              <a:t>ipsum</a:t>
            </a:r>
            <a:r>
              <a:rPr lang="en-US" dirty="0"/>
              <a:t> dolor sit </a:t>
            </a:r>
            <a:r>
              <a:rPr lang="en-US" dirty="0" err="1"/>
              <a:t>amet</a:t>
            </a:r>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Make sure </a:t>
            </a:r>
            <a:r>
              <a:rPr lang="en-US" dirty="0" err="1"/>
              <a:t>weblinks</a:t>
            </a:r>
            <a:r>
              <a:rPr lang="en-US" dirty="0"/>
              <a:t> are </a:t>
            </a:r>
            <a:r>
              <a:rPr lang="en-US" u="sng" dirty="0">
                <a:solidFill>
                  <a:srgbClr val="6817FF"/>
                </a:solidFill>
              </a:rPr>
              <a:t>displayed in purple and underlined.</a:t>
            </a:r>
          </a:p>
          <a:p>
            <a:pPr lvl="0"/>
            <a:endParaRPr lang="en-US" dirty="0"/>
          </a:p>
        </p:txBody>
      </p:sp>
      <p:sp>
        <p:nvSpPr>
          <p:cNvPr id="12"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3"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0" name="Picture 9"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2651283330"/>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Big Statement">
    <p:spTree>
      <p:nvGrpSpPr>
        <p:cNvPr id="1" name=""/>
        <p:cNvGrpSpPr/>
        <p:nvPr/>
      </p:nvGrpSpPr>
      <p:grpSpPr>
        <a:xfrm>
          <a:off x="0" y="0"/>
          <a:ext cx="0" cy="0"/>
          <a:chOff x="0" y="0"/>
          <a:chExt cx="0" cy="0"/>
        </a:xfrm>
      </p:grpSpPr>
      <p:pic>
        <p:nvPicPr>
          <p:cNvPr id="8" name="Picture 7" descr="crv_lfcl_grhc_rgb_pos_quote-img.png"/>
          <p:cNvPicPr>
            <a:picLocks noChangeAspect="1"/>
          </p:cNvPicPr>
          <p:nvPr userDrawn="1"/>
        </p:nvPicPr>
        <p:blipFill rotWithShape="1">
          <a:blip r:embed="rId2" cstate="screen">
            <a:extLst>
              <a:ext uri="{28A0092B-C50C-407E-A947-70E740481C1C}">
                <a14:useLocalDpi xmlns:a14="http://schemas.microsoft.com/office/drawing/2010/main"/>
              </a:ext>
            </a:extLst>
          </a:blip>
          <a:srcRect l="5831" t="11493" r="27790"/>
          <a:stretch/>
        </p:blipFill>
        <p:spPr>
          <a:xfrm>
            <a:off x="1" y="0"/>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pic>
        <p:nvPicPr>
          <p:cNvPr id="11" name="Picture 10" descr="crv_logo_rgb_pos.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3171239891"/>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Big Statement_Layout">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5402"/>
            <a:ext cx="9144000" cy="6858000"/>
          </a:xfrm>
          <a:prstGeom prst="rect">
            <a:avLst/>
          </a:prstGeom>
        </p:spPr>
      </p:pic>
      <p:sp>
        <p:nvSpPr>
          <p:cNvPr id="14" name="Text Placeholder 10"/>
          <p:cNvSpPr>
            <a:spLocks noGrp="1"/>
          </p:cNvSpPr>
          <p:nvPr>
            <p:ph type="body" sz="quarter" idx="10" hasCustomPrompt="1"/>
          </p:nvPr>
        </p:nvSpPr>
        <p:spPr>
          <a:xfrm>
            <a:off x="420163" y="1416052"/>
            <a:ext cx="3836715" cy="2428811"/>
          </a:xfrm>
          <a:prstGeom prst="rect">
            <a:avLst/>
          </a:prstGeom>
        </p:spPr>
        <p:txBody>
          <a:bodyPr vert="horz" lIns="0" tIns="0" rIns="0" bIns="0"/>
          <a:lstStyle>
            <a:lvl1pPr marL="0" indent="0">
              <a:buNone/>
              <a:defRPr sz="2400">
                <a:solidFill>
                  <a:srgbClr val="FFFFFF"/>
                </a:solidFill>
              </a:defRPr>
            </a:lvl1pPr>
            <a:lvl2pPr marL="742950" indent="-285750">
              <a:buFont typeface="Courier New"/>
              <a:buChar char="o"/>
              <a:defRPr/>
            </a:lvl2pPr>
            <a:lvl5pPr marL="2057400" indent="-228600">
              <a:buFont typeface="Wingdings" charset="2"/>
              <a:buChar char="ü"/>
              <a:defRPr/>
            </a:lvl5pPr>
          </a:lstStyle>
          <a:p>
            <a:pPr lvl="0"/>
            <a:r>
              <a:rPr lang="en-US" dirty="0"/>
              <a:t>Important sentence to be made goes here. Or insert Main Section Opener. </a:t>
            </a:r>
            <a:r>
              <a:rPr lang="en-US" dirty="0" err="1"/>
              <a:t>Lorem</a:t>
            </a:r>
            <a:r>
              <a:rPr lang="en-US" dirty="0"/>
              <a:t> </a:t>
            </a:r>
            <a:r>
              <a:rPr lang="en-US" dirty="0" err="1"/>
              <a:t>ipsum</a:t>
            </a:r>
            <a:r>
              <a:rPr lang="en-US" dirty="0"/>
              <a:t> dolor sit </a:t>
            </a:r>
            <a:r>
              <a:rPr lang="en-US" dirty="0" err="1"/>
              <a:t>amet</a:t>
            </a:r>
            <a:r>
              <a:rPr lang="en-US" dirty="0"/>
              <a:t>.</a:t>
            </a:r>
          </a:p>
        </p:txBody>
      </p:sp>
      <p:sp>
        <p:nvSpPr>
          <p:cNvPr id="22" name="Text Placeholder 21"/>
          <p:cNvSpPr>
            <a:spLocks noGrp="1"/>
          </p:cNvSpPr>
          <p:nvPr>
            <p:ph type="body" sz="quarter" idx="11" hasCustomPrompt="1"/>
          </p:nvPr>
        </p:nvSpPr>
        <p:spPr>
          <a:xfrm>
            <a:off x="426239" y="4071833"/>
            <a:ext cx="3830638" cy="449665"/>
          </a:xfrm>
          <a:prstGeom prst="rect">
            <a:avLst/>
          </a:prstGeom>
        </p:spPr>
        <p:txBody>
          <a:bodyPr vert="horz" lIns="0" tIns="0" rIns="0" bIns="0"/>
          <a:lstStyle>
            <a:lvl1pPr marL="0" indent="0">
              <a:buNone/>
              <a:defRPr sz="750" b="0" i="0" baseline="0">
                <a:solidFill>
                  <a:srgbClr val="FFFFFF"/>
                </a:solidFill>
                <a:latin typeface="Arial"/>
                <a:cs typeface="Arial"/>
              </a:defRPr>
            </a:lvl1pPr>
          </a:lstStyle>
          <a:p>
            <a:pPr lvl="0"/>
            <a:r>
              <a:rPr lang="en-US" dirty="0"/>
              <a:t>Name (If this quote doesn’t have a source, delete this box.)</a:t>
            </a:r>
          </a:p>
          <a:p>
            <a:pPr lvl="0"/>
            <a:r>
              <a:rPr lang="en-US" dirty="0"/>
              <a:t>Title </a:t>
            </a:r>
            <a:r>
              <a:rPr lang="en-US" dirty="0" err="1"/>
              <a:t>e.g</a:t>
            </a:r>
            <a:r>
              <a:rPr lang="en-US" dirty="0"/>
              <a:t>, General Manager, CYZ Company. </a:t>
            </a:r>
          </a:p>
        </p:txBody>
      </p:sp>
      <p:sp>
        <p:nvSpPr>
          <p:cNvPr id="17" name="Title 19"/>
          <p:cNvSpPr>
            <a:spLocks noGrp="1"/>
          </p:cNvSpPr>
          <p:nvPr>
            <p:ph type="title" hasCustomPrompt="1"/>
          </p:nvPr>
        </p:nvSpPr>
        <p:spPr>
          <a:xfrm>
            <a:off x="420163" y="529167"/>
            <a:ext cx="3836715" cy="646205"/>
          </a:xfrm>
          <a:prstGeom prst="rect">
            <a:avLst/>
          </a:prstGeom>
        </p:spPr>
        <p:txBody>
          <a:bodyPr vert="horz" lIns="0" tIns="0" rIns="0" bIns="0"/>
          <a:lstStyle>
            <a:lvl1pPr algn="l">
              <a:defRPr sz="1500" b="1" i="0" cap="none">
                <a:solidFill>
                  <a:srgbClr val="FFFFFF"/>
                </a:solidFill>
                <a:latin typeface="Arial"/>
                <a:cs typeface="Arial"/>
              </a:defRPr>
            </a:lvl1pPr>
          </a:lstStyle>
          <a:p>
            <a:r>
              <a:rPr lang="en-US" dirty="0"/>
              <a:t>Main take-away or heading goes here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45099" y="6081988"/>
            <a:ext cx="1505379" cy="67941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76850" y="6028313"/>
            <a:ext cx="1735195" cy="817198"/>
          </a:xfrm>
          <a:prstGeom prst="rect">
            <a:avLst/>
          </a:prstGeom>
        </p:spPr>
      </p:pic>
    </p:spTree>
    <p:extLst>
      <p:ext uri="{BB962C8B-B14F-4D97-AF65-F5344CB8AC3E}">
        <p14:creationId xmlns:p14="http://schemas.microsoft.com/office/powerpoint/2010/main" val="1266683162"/>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Bullets">
    <p:spTree>
      <p:nvGrpSpPr>
        <p:cNvPr id="1" name=""/>
        <p:cNvGrpSpPr/>
        <p:nvPr/>
      </p:nvGrpSpPr>
      <p:grpSpPr>
        <a:xfrm>
          <a:off x="0" y="0"/>
          <a:ext cx="0" cy="0"/>
          <a:chOff x="0" y="0"/>
          <a:chExt cx="0" cy="0"/>
        </a:xfrm>
      </p:grpSpPr>
      <p:sp>
        <p:nvSpPr>
          <p:cNvPr id="9" name="Text Placeholder 10"/>
          <p:cNvSpPr>
            <a:spLocks noGrp="1"/>
          </p:cNvSpPr>
          <p:nvPr>
            <p:ph type="body" sz="quarter" idx="10" hasCustomPrompt="1"/>
          </p:nvPr>
        </p:nvSpPr>
        <p:spPr>
          <a:xfrm>
            <a:off x="420162" y="1313425"/>
            <a:ext cx="8120748"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Arial"/>
                <a:cs typeface="Arial"/>
              </a:defRPr>
            </a:lvl1pPr>
            <a:lvl2pPr marL="633600" indent="-212400">
              <a:buSzPct val="40000"/>
              <a:buFont typeface="Wingdings" charset="2"/>
              <a:buChar char=""/>
              <a:defRPr sz="1500" b="0" i="0" baseline="0">
                <a:latin typeface="Arial"/>
                <a:cs typeface="Arial"/>
              </a:defRPr>
            </a:lvl2pPr>
            <a:lvl3pPr marL="1000800" indent="-158400">
              <a:defRPr sz="1500" b="0" i="0" baseline="0">
                <a:latin typeface="Arial"/>
                <a:cs typeface="Arial"/>
              </a:defRPr>
            </a:lvl3pPr>
            <a:lvl4pPr marL="1458000" indent="-194400">
              <a:defRPr sz="1400"/>
            </a:lvl4pPr>
            <a:lvl5pPr marL="2057400" indent="-228600">
              <a:buFont typeface="Wingdings" charset="2"/>
              <a:buChar char="ü"/>
              <a:defRPr sz="1400"/>
            </a:lvl5pPr>
          </a:lstStyle>
          <a:p>
            <a:pPr lvl="0"/>
            <a:r>
              <a:rPr lang="en-US" dirty="0"/>
              <a:t>Bullet item 1 </a:t>
            </a:r>
          </a:p>
          <a:p>
            <a:pPr lvl="1"/>
            <a:r>
              <a:rPr lang="en-US" dirty="0"/>
              <a:t>Sub-bullet item 1 second item in the list goes here</a:t>
            </a:r>
          </a:p>
          <a:p>
            <a:pPr lvl="2"/>
            <a:r>
              <a:rPr lang="en-US" dirty="0"/>
              <a:t> Sub-bullet of above</a:t>
            </a:r>
          </a:p>
          <a:p>
            <a:pPr lvl="3"/>
            <a:r>
              <a:rPr lang="en-US" dirty="0"/>
              <a:t>4th level bullet</a:t>
            </a:r>
          </a:p>
          <a:p>
            <a:pPr lvl="0"/>
            <a:r>
              <a:rPr lang="en-US" dirty="0"/>
              <a:t>Third item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p>
          <a:p>
            <a:pPr lvl="0"/>
            <a:r>
              <a:rPr lang="en-US" dirty="0" err="1"/>
              <a:t>Voluptatem</a:t>
            </a:r>
            <a:r>
              <a:rPr lang="en-US" dirty="0"/>
              <a:t> </a:t>
            </a:r>
            <a:r>
              <a:rPr lang="en-US" dirty="0" err="1"/>
              <a:t>accusantium</a:t>
            </a:r>
            <a:r>
              <a:rPr lang="en-US" dirty="0"/>
              <a:t> </a:t>
            </a:r>
            <a:r>
              <a:rPr lang="en-US" dirty="0" err="1"/>
              <a:t>doloremque</a:t>
            </a:r>
            <a:endParaRPr lang="en-US" dirty="0"/>
          </a:p>
        </p:txBody>
      </p:sp>
      <p:sp>
        <p:nvSpPr>
          <p:cNvPr id="10" name="Title 19"/>
          <p:cNvSpPr>
            <a:spLocks noGrp="1"/>
          </p:cNvSpPr>
          <p:nvPr>
            <p:ph type="title" hasCustomPrompt="1"/>
          </p:nvPr>
        </p:nvSpPr>
        <p:spPr>
          <a:xfrm>
            <a:off x="420163" y="514642"/>
            <a:ext cx="8102477"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1"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2"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4" name="Picture 13"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Tree>
    <p:extLst>
      <p:ext uri="{BB962C8B-B14F-4D97-AF65-F5344CB8AC3E}">
        <p14:creationId xmlns:p14="http://schemas.microsoft.com/office/powerpoint/2010/main" val="2463245711"/>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80117">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gradFill flip="none" rotWithShape="1">
            <a:gsLst>
              <a:gs pos="27000">
                <a:schemeClr val="bg1">
                  <a:alpha val="0"/>
                </a:schemeClr>
              </a:gs>
              <a:gs pos="100000">
                <a:schemeClr val="bg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pic>
        <p:nvPicPr>
          <p:cNvPr id="9" name="Picture 8"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6850" y="6003290"/>
            <a:ext cx="1735195" cy="817197"/>
          </a:xfrm>
          <a:prstGeom prst="rect">
            <a:avLst/>
          </a:prstGeom>
        </p:spPr>
      </p:pic>
      <p:sp>
        <p:nvSpPr>
          <p:cNvPr id="8" name="标题 7"/>
          <p:cNvSpPr>
            <a:spLocks noGrp="1"/>
          </p:cNvSpPr>
          <p:nvPr>
            <p:ph type="title"/>
          </p:nvPr>
        </p:nvSpPr>
        <p:spPr>
          <a:xfrm>
            <a:off x="457200" y="274638"/>
            <a:ext cx="8229600" cy="1143000"/>
          </a:xfrm>
          <a:prstGeom prst="rect">
            <a:avLst/>
          </a:prstGeom>
        </p:spPr>
        <p:txBody>
          <a:bodyPr/>
          <a:lstStyle>
            <a:lvl1pPr algn="l">
              <a:defRPr sz="2800" b="1">
                <a:solidFill>
                  <a:schemeClr val="bg2"/>
                </a:solidFill>
                <a:latin typeface="微软雅黑" pitchFamily="34" charset="-122"/>
                <a:ea typeface="微软雅黑" pitchFamily="34" charset="-122"/>
              </a:defRPr>
            </a:lvl1pPr>
          </a:lstStyle>
          <a:p>
            <a:r>
              <a:rPr lang="zh-CN" altLang="en-US" dirty="0"/>
              <a:t>单击此处编辑母版标题样式</a:t>
            </a:r>
            <a:endParaRPr lang="en-US" dirty="0"/>
          </a:p>
        </p:txBody>
      </p:sp>
    </p:spTree>
    <p:extLst>
      <p:ext uri="{BB962C8B-B14F-4D97-AF65-F5344CB8AC3E}">
        <p14:creationId xmlns:p14="http://schemas.microsoft.com/office/powerpoint/2010/main" val="132214138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2_Full-bleed-Image_With-Quote_Revers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gradFill flip="none" rotWithShape="1">
            <a:gsLst>
              <a:gs pos="27000">
                <a:schemeClr val="bg1">
                  <a:alpha val="0"/>
                </a:schemeClr>
              </a:gs>
              <a:gs pos="100000">
                <a:schemeClr val="tx1">
                  <a:alpha val="35000"/>
                </a:scheme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srgbClr val="FFFFFF"/>
              </a:solidFill>
            </a:endParaRPr>
          </a:p>
        </p:txBody>
      </p:sp>
      <p:sp>
        <p:nvSpPr>
          <p:cNvPr id="7"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FFFFFF">
                    <a:lumMod val="85000"/>
                  </a:srgbClr>
                </a:solidFill>
              </a:rPr>
              <a:pPr algn="r" fontAlgn="auto">
                <a:spcBef>
                  <a:spcPts val="0"/>
                </a:spcBef>
                <a:spcAft>
                  <a:spcPts val="0"/>
                </a:spcAft>
              </a:pPr>
              <a:t>‹#›</a:t>
            </a:fld>
            <a:endParaRPr lang="en-US" sz="900" dirty="0">
              <a:solidFill>
                <a:srgbClr val="FFFFFF">
                  <a:lumMod val="85000"/>
                </a:srgbClr>
              </a:solidFill>
            </a:endParaRPr>
          </a:p>
        </p:txBody>
      </p:sp>
      <p:sp>
        <p:nvSpPr>
          <p:cNvPr id="8"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chemeClr val="bg1">
                    <a:lumMod val="85000"/>
                  </a:schemeClr>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45541" y="6056965"/>
            <a:ext cx="1505379" cy="679418"/>
          </a:xfrm>
          <a:prstGeom prst="rect">
            <a:avLst/>
          </a:prstGeom>
        </p:spPr>
      </p:pic>
    </p:spTree>
    <p:extLst>
      <p:ext uri="{BB962C8B-B14F-4D97-AF65-F5344CB8AC3E}">
        <p14:creationId xmlns:p14="http://schemas.microsoft.com/office/powerpoint/2010/main" val="12544267"/>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2_Image-with-picture-and-text">
    <p:spTree>
      <p:nvGrpSpPr>
        <p:cNvPr id="1" name=""/>
        <p:cNvGrpSpPr/>
        <p:nvPr/>
      </p:nvGrpSpPr>
      <p:grpSpPr>
        <a:xfrm>
          <a:off x="0" y="0"/>
          <a:ext cx="0" cy="0"/>
          <a:chOff x="0" y="0"/>
          <a:chExt cx="0" cy="0"/>
        </a:xfrm>
      </p:grpSpPr>
      <p:sp>
        <p:nvSpPr>
          <p:cNvPr id="9" name="Title 19"/>
          <p:cNvSpPr>
            <a:spLocks noGrp="1"/>
          </p:cNvSpPr>
          <p:nvPr>
            <p:ph type="title" hasCustomPrompt="1"/>
          </p:nvPr>
        </p:nvSpPr>
        <p:spPr>
          <a:xfrm>
            <a:off x="429570" y="514642"/>
            <a:ext cx="8102477" cy="429519"/>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10" name="Text Placeholder 10"/>
          <p:cNvSpPr>
            <a:spLocks noGrp="1"/>
          </p:cNvSpPr>
          <p:nvPr>
            <p:ph type="body" sz="quarter" idx="10" hasCustomPrompt="1"/>
          </p:nvPr>
        </p:nvSpPr>
        <p:spPr>
          <a:xfrm>
            <a:off x="5098816" y="1313424"/>
            <a:ext cx="3484397" cy="1885819"/>
          </a:xfrm>
          <a:prstGeom prst="rect">
            <a:avLst/>
          </a:prstGeom>
        </p:spPr>
        <p:txBody>
          <a:bodyPr vert="horz" lIns="0" tIns="0" rIns="0" bIns="0"/>
          <a:lstStyle>
            <a:lvl1pPr marL="0" indent="0">
              <a:buClr>
                <a:srgbClr val="666666"/>
              </a:buClr>
              <a:buSzPct val="60000"/>
              <a:buFont typeface="Courier New"/>
              <a:buNone/>
              <a:defRPr sz="1500" b="0" i="0" baseline="0">
                <a:solidFill>
                  <a:srgbClr val="000000"/>
                </a:solidFill>
                <a:latin typeface="Arial"/>
                <a:cs typeface="Arial"/>
              </a:defRPr>
            </a:lvl1pPr>
            <a:lvl2pPr marL="457200" indent="0">
              <a:buSzPct val="40000"/>
              <a:buFont typeface="Wingdings" charset="2"/>
              <a:buNone/>
              <a:defRPr sz="1800" b="0" i="0" baseline="0">
                <a:latin typeface="Arial"/>
                <a:cs typeface="Arial"/>
              </a:defRPr>
            </a:lvl2pPr>
            <a:lvl3pPr marL="914400" indent="0">
              <a:buNone/>
              <a:defRPr sz="1800" b="0" i="0" baseline="0">
                <a:latin typeface="Arial"/>
                <a:cs typeface="Arial"/>
              </a:defRPr>
            </a:lvl3pPr>
            <a:lvl4pPr>
              <a:defRPr sz="1400"/>
            </a:lvl4pPr>
            <a:lvl5pPr marL="2057400" indent="-228600">
              <a:buFont typeface="Wingdings" charset="2"/>
              <a:buChar char="ü"/>
              <a:defRPr sz="1400"/>
            </a:lvl5pPr>
          </a:lstStyle>
          <a:p>
            <a:pPr lvl="0"/>
            <a:r>
              <a:rPr lang="en-US" dirty="0"/>
              <a:t>Enter description here</a:t>
            </a:r>
          </a:p>
        </p:txBody>
      </p:sp>
      <p:sp>
        <p:nvSpPr>
          <p:cNvPr id="11" name="Picture Placeholder 10"/>
          <p:cNvSpPr>
            <a:spLocks noGrp="1"/>
          </p:cNvSpPr>
          <p:nvPr>
            <p:ph type="pic" sz="quarter" idx="11" hasCustomPrompt="1"/>
          </p:nvPr>
        </p:nvSpPr>
        <p:spPr>
          <a:xfrm>
            <a:off x="429570" y="1313425"/>
            <a:ext cx="4226309" cy="3530079"/>
          </a:xfrm>
          <a:prstGeom prst="rect">
            <a:avLst/>
          </a:prstGeom>
        </p:spPr>
        <p:txBody>
          <a:bodyPr vert="horz" lIns="0" tIns="0" rIns="0" bIns="0"/>
          <a:lstStyle>
            <a:lvl1pPr marL="0" indent="0">
              <a:buNone/>
              <a:defRPr sz="1500" b="0" i="0" baseline="0">
                <a:latin typeface="Arial"/>
                <a:cs typeface="Arial"/>
              </a:defRPr>
            </a:lvl1pPr>
          </a:lstStyle>
          <a:p>
            <a:r>
              <a:rPr lang="en-US" b="0" i="0" dirty="0">
                <a:latin typeface="Arial"/>
                <a:cs typeface="Arial"/>
              </a:rPr>
              <a:t>Insert image here</a:t>
            </a:r>
            <a:endParaRPr lang="en-US" dirty="0"/>
          </a:p>
        </p:txBody>
      </p:sp>
      <p:sp>
        <p:nvSpPr>
          <p:cNvPr id="15" name="Rectangle 14"/>
          <p:cNvSpPr/>
          <p:nvPr userDrawn="1"/>
        </p:nvSpPr>
        <p:spPr>
          <a:xfrm>
            <a:off x="429827" y="4980319"/>
            <a:ext cx="4574656" cy="123111"/>
          </a:xfrm>
          <a:prstGeom prst="rect">
            <a:avLst/>
          </a:prstGeom>
        </p:spPr>
        <p:txBody>
          <a:bodyPr wrap="square" lIns="0" tIns="0" rIns="0" bIns="0">
            <a:spAutoFit/>
          </a:bodyPr>
          <a:lstStyle/>
          <a:p>
            <a:pPr defTabSz="457200" fontAlgn="auto">
              <a:spcBef>
                <a:spcPts val="0"/>
              </a:spcBef>
              <a:spcAft>
                <a:spcPts val="0"/>
              </a:spcAft>
              <a:buClr>
                <a:srgbClr val="FF6600"/>
              </a:buClr>
              <a:buSzPct val="75000"/>
            </a:pPr>
            <a:endParaRPr lang="en-US" sz="800" dirty="0">
              <a:solidFill>
                <a:srgbClr val="000000"/>
              </a:solidFill>
              <a:latin typeface="Arial"/>
              <a:cs typeface="Arial"/>
            </a:endParaRPr>
          </a:p>
        </p:txBody>
      </p:sp>
      <p:sp>
        <p:nvSpPr>
          <p:cNvPr id="17" name="Text Placeholder 16"/>
          <p:cNvSpPr>
            <a:spLocks noGrp="1"/>
          </p:cNvSpPr>
          <p:nvPr>
            <p:ph type="body" sz="quarter" idx="12" hasCustomPrompt="1"/>
          </p:nvPr>
        </p:nvSpPr>
        <p:spPr>
          <a:xfrm>
            <a:off x="429569" y="4980517"/>
            <a:ext cx="4242184" cy="397099"/>
          </a:xfrm>
          <a:prstGeom prst="rect">
            <a:avLst/>
          </a:prstGeom>
        </p:spPr>
        <p:txBody>
          <a:bodyPr vert="horz" lIns="0" tIns="0" rIns="0" bIns="0"/>
          <a:lstStyle>
            <a:lvl1pPr marL="0" indent="0">
              <a:buNone/>
              <a:defRPr sz="750" b="0" i="0">
                <a:solidFill>
                  <a:srgbClr val="000000"/>
                </a:solidFill>
                <a:latin typeface="Arial"/>
                <a:cs typeface="Arial"/>
              </a:defRPr>
            </a:lvl1pPr>
            <a:lvl2pPr marL="457200" indent="0">
              <a:buNone/>
              <a:defRPr sz="800" b="0" i="0">
                <a:solidFill>
                  <a:srgbClr val="000000"/>
                </a:solidFill>
                <a:latin typeface="Arial"/>
                <a:cs typeface="Arial"/>
              </a:defRPr>
            </a:lvl2pPr>
            <a:lvl3pPr marL="914400" indent="0">
              <a:buNone/>
              <a:defRPr sz="800" b="0" i="0">
                <a:solidFill>
                  <a:srgbClr val="000000"/>
                </a:solidFill>
                <a:latin typeface="Arial"/>
                <a:cs typeface="Arial"/>
              </a:defRPr>
            </a:lvl3pPr>
            <a:lvl4pPr marL="1371600" indent="0">
              <a:buNone/>
              <a:defRPr sz="800" b="0" i="0">
                <a:solidFill>
                  <a:srgbClr val="000000"/>
                </a:solidFill>
                <a:latin typeface="Arial"/>
                <a:cs typeface="Arial"/>
              </a:defRPr>
            </a:lvl4pPr>
            <a:lvl5pPr marL="1828800" indent="0">
              <a:buNone/>
              <a:defRPr sz="800" b="0" i="0">
                <a:solidFill>
                  <a:srgbClr val="000000"/>
                </a:solidFill>
                <a:latin typeface="Arial"/>
                <a:cs typeface="Arial"/>
              </a:defRPr>
            </a:lvl5pPr>
          </a:lstStyle>
          <a:p>
            <a:pPr lvl="0"/>
            <a:r>
              <a:rPr lang="en-US" dirty="0"/>
              <a:t>Caption: You can add a caption here if needed. If not, delete this text box.</a:t>
            </a:r>
          </a:p>
        </p:txBody>
      </p:sp>
      <p:sp>
        <p:nvSpPr>
          <p:cNvPr id="14"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6"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2" name="Picture 11"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3118835667"/>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5_Blocks">
    <p:spTree>
      <p:nvGrpSpPr>
        <p:cNvPr id="1" name=""/>
        <p:cNvGrpSpPr/>
        <p:nvPr/>
      </p:nvGrpSpPr>
      <p:grpSpPr>
        <a:xfrm>
          <a:off x="0" y="0"/>
          <a:ext cx="0" cy="0"/>
          <a:chOff x="0" y="0"/>
          <a:chExt cx="0" cy="0"/>
        </a:xfrm>
      </p:grpSpPr>
      <p:sp>
        <p:nvSpPr>
          <p:cNvPr id="23" name="Title 19"/>
          <p:cNvSpPr>
            <a:spLocks noGrp="1"/>
          </p:cNvSpPr>
          <p:nvPr>
            <p:ph type="title" hasCustomPrompt="1"/>
          </p:nvPr>
        </p:nvSpPr>
        <p:spPr>
          <a:xfrm>
            <a:off x="429570" y="514642"/>
            <a:ext cx="7739640"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dirty="0"/>
              <a:t>Main take-away or heading goes here</a:t>
            </a:r>
          </a:p>
        </p:txBody>
      </p:sp>
      <p:sp>
        <p:nvSpPr>
          <p:cNvPr id="27" name="Text Placeholder 10"/>
          <p:cNvSpPr>
            <a:spLocks noGrp="1"/>
          </p:cNvSpPr>
          <p:nvPr>
            <p:ph type="body" sz="quarter" idx="12" hasCustomPrompt="1"/>
          </p:nvPr>
        </p:nvSpPr>
        <p:spPr>
          <a:xfrm>
            <a:off x="429571"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1AC604"/>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8" name="Text Placeholder 10"/>
          <p:cNvSpPr>
            <a:spLocks noGrp="1"/>
          </p:cNvSpPr>
          <p:nvPr>
            <p:ph type="body" sz="quarter" idx="14" hasCustomPrompt="1"/>
          </p:nvPr>
        </p:nvSpPr>
        <p:spPr>
          <a:xfrm>
            <a:off x="2522870"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66666"/>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can go on two lines</a:t>
            </a:r>
          </a:p>
        </p:txBody>
      </p:sp>
      <p:sp>
        <p:nvSpPr>
          <p:cNvPr id="10" name="Text Placeholder 10"/>
          <p:cNvSpPr>
            <a:spLocks noGrp="1"/>
          </p:cNvSpPr>
          <p:nvPr>
            <p:ph type="body" sz="quarter" idx="16" hasCustomPrompt="1"/>
          </p:nvPr>
        </p:nvSpPr>
        <p:spPr>
          <a:xfrm>
            <a:off x="46161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6817FF"/>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 </a:t>
            </a:r>
          </a:p>
        </p:txBody>
      </p:sp>
      <p:sp>
        <p:nvSpPr>
          <p:cNvPr id="12" name="Text Placeholder 10"/>
          <p:cNvSpPr>
            <a:spLocks noGrp="1"/>
          </p:cNvSpPr>
          <p:nvPr>
            <p:ph type="body" sz="quarter" idx="18" hasCustomPrompt="1"/>
          </p:nvPr>
        </p:nvSpPr>
        <p:spPr>
          <a:xfrm>
            <a:off x="6709469" y="1347445"/>
            <a:ext cx="1459740" cy="646927"/>
          </a:xfrm>
          <a:prstGeom prst="rect">
            <a:avLst/>
          </a:prstGeom>
        </p:spPr>
        <p:txBody>
          <a:bodyPr vert="horz" lIns="0" tIns="0" rIns="0" bIns="0"/>
          <a:lstStyle>
            <a:lvl1pPr marL="0" marR="0" indent="0" algn="l" defTabSz="457200" rtl="0" eaLnBrk="1" fontAlgn="auto" latinLnBrk="0" hangingPunct="1">
              <a:lnSpc>
                <a:spcPct val="100000"/>
              </a:lnSpc>
              <a:spcBef>
                <a:spcPts val="0"/>
              </a:spcBef>
              <a:spcAft>
                <a:spcPts val="1200"/>
              </a:spcAft>
              <a:buClr>
                <a:srgbClr val="FF6600"/>
              </a:buClr>
              <a:buSzPct val="75000"/>
              <a:buFontTx/>
              <a:buNone/>
              <a:tabLst/>
              <a:defRPr sz="1500" b="0" i="0" baseline="0">
                <a:solidFill>
                  <a:srgbClr val="000000"/>
                </a:solidFill>
                <a:latin typeface="Arial"/>
                <a:cs typeface="Arial"/>
              </a:defRPr>
            </a:lvl1pPr>
            <a:lvl2pPr marL="742950" indent="-285750">
              <a:buFont typeface="Courier New"/>
              <a:buChar char="o"/>
              <a:defRPr sz="1800"/>
            </a:lvl2pPr>
            <a:lvl3pPr>
              <a:defRPr sz="1600"/>
            </a:lvl3pPr>
            <a:lvl4pPr>
              <a:defRPr sz="1400"/>
            </a:lvl4pPr>
            <a:lvl5pPr marL="2057400" indent="-228600">
              <a:buFont typeface="Wingdings" charset="2"/>
              <a:buChar char="ü"/>
              <a:defRPr sz="1400"/>
            </a:lvl5pPr>
          </a:lstStyle>
          <a:p>
            <a:pPr lvl="0"/>
            <a:r>
              <a:rPr lang="en-US" dirty="0"/>
              <a:t>Block title can go on two lines</a:t>
            </a:r>
          </a:p>
        </p:txBody>
      </p:sp>
      <p:sp>
        <p:nvSpPr>
          <p:cNvPr id="3" name="Text Placeholder 2"/>
          <p:cNvSpPr>
            <a:spLocks noGrp="1"/>
          </p:cNvSpPr>
          <p:nvPr>
            <p:ph type="body" sz="quarter" idx="20" hasCustomPrompt="1"/>
          </p:nvPr>
        </p:nvSpPr>
        <p:spPr>
          <a:xfrm>
            <a:off x="429571"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3" name="Text Placeholder 2"/>
          <p:cNvSpPr>
            <a:spLocks noGrp="1"/>
          </p:cNvSpPr>
          <p:nvPr>
            <p:ph type="body" sz="quarter" idx="24" hasCustomPrompt="1"/>
          </p:nvPr>
        </p:nvSpPr>
        <p:spPr>
          <a:xfrm>
            <a:off x="2522870"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4" name="Text Placeholder 2"/>
          <p:cNvSpPr>
            <a:spLocks noGrp="1"/>
          </p:cNvSpPr>
          <p:nvPr>
            <p:ph type="body" sz="quarter" idx="25" hasCustomPrompt="1"/>
          </p:nvPr>
        </p:nvSpPr>
        <p:spPr>
          <a:xfrm>
            <a:off x="46161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baseline="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5" name="Text Placeholder 2"/>
          <p:cNvSpPr>
            <a:spLocks noGrp="1"/>
          </p:cNvSpPr>
          <p:nvPr>
            <p:ph type="body" sz="quarter" idx="26" hasCustomPrompt="1"/>
          </p:nvPr>
        </p:nvSpPr>
        <p:spPr>
          <a:xfrm>
            <a:off x="6709469" y="2292351"/>
            <a:ext cx="1823506" cy="2825279"/>
          </a:xfrm>
          <a:prstGeom prst="rect">
            <a:avLst/>
          </a:prstGeom>
          <a:solidFill>
            <a:srgbClr val="E4E4E4"/>
          </a:solidFill>
          <a:ln>
            <a:noFill/>
          </a:ln>
          <a:effectLst/>
        </p:spPr>
        <p:txBody>
          <a:bodyPr vert="horz" lIns="0" tIns="91440" rIns="91440" bIns="91440"/>
          <a:lstStyle>
            <a:lvl1pPr marL="256032" indent="-164592">
              <a:buClr>
                <a:srgbClr val="666666"/>
              </a:buClr>
              <a:buSzPct val="60000"/>
              <a:buFont typeface="Courier New"/>
              <a:buChar char="o"/>
              <a:defRPr sz="1100" b="0" i="0">
                <a:latin typeface="Arial"/>
                <a:cs typeface="Arial"/>
              </a:defRPr>
            </a:lvl1pPr>
            <a:lvl2pPr>
              <a:buClr>
                <a:srgbClr val="666666"/>
              </a:buClr>
              <a:buSzPct val="60000"/>
              <a:defRPr sz="1100" b="0" i="0">
                <a:latin typeface="Arial"/>
                <a:cs typeface="Arial"/>
              </a:defRPr>
            </a:lvl2pPr>
            <a:lvl3pPr marL="1143000" indent="-228600">
              <a:buClr>
                <a:srgbClr val="666666"/>
              </a:buClr>
              <a:buSzPct val="60000"/>
              <a:buFont typeface="Arial"/>
              <a:buChar char="•"/>
              <a:defRPr sz="1100" b="0" i="0">
                <a:latin typeface="Arial"/>
                <a:cs typeface="Arial"/>
              </a:defRPr>
            </a:lvl3pPr>
            <a:lvl4pPr>
              <a:defRPr sz="1100" b="0" i="0">
                <a:latin typeface="Arial"/>
                <a:cs typeface="Arial"/>
              </a:defRPr>
            </a:lvl4pPr>
            <a:lvl5pPr>
              <a:defRPr sz="1100" b="0" i="0">
                <a:latin typeface="Arial"/>
                <a:cs typeface="Arial"/>
              </a:defRPr>
            </a:lvl5pPr>
          </a:lstStyle>
          <a:p>
            <a:pPr lvl="0"/>
            <a:r>
              <a:rPr lang="en-US" dirty="0"/>
              <a:t>Content can be in a list</a:t>
            </a:r>
          </a:p>
        </p:txBody>
      </p:sp>
      <p:sp>
        <p:nvSpPr>
          <p:cNvPr id="18" name="Slide Number Placeholder 1"/>
          <p:cNvSpPr txBox="1">
            <a:spLocks/>
          </p:cNvSpPr>
          <p:nvPr userDrawn="1"/>
        </p:nvSpPr>
        <p:spPr>
          <a:xfrm>
            <a:off x="8600074" y="146279"/>
            <a:ext cx="220324"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fontAlgn="auto">
              <a:spcBef>
                <a:spcPts val="0"/>
              </a:spcBef>
              <a:spcAft>
                <a:spcPts val="0"/>
              </a:spcAft>
            </a:pPr>
            <a:fld id="{FA7081D8-B099-416F-9582-802BDA6BDEA2}" type="slidenum">
              <a:rPr lang="en-US" sz="600" smtClean="0">
                <a:solidFill>
                  <a:srgbClr val="444444"/>
                </a:solidFill>
              </a:rPr>
              <a:pPr algn="r" fontAlgn="auto">
                <a:spcBef>
                  <a:spcPts val="0"/>
                </a:spcBef>
                <a:spcAft>
                  <a:spcPts val="0"/>
                </a:spcAft>
              </a:pPr>
              <a:t>‹#›</a:t>
            </a:fld>
            <a:endParaRPr lang="en-US" sz="900" dirty="0">
              <a:solidFill>
                <a:srgbClr val="444444"/>
              </a:solidFill>
            </a:endParaRPr>
          </a:p>
        </p:txBody>
      </p:sp>
      <p:sp>
        <p:nvSpPr>
          <p:cNvPr id="19" name="Text Placeholder 2"/>
          <p:cNvSpPr>
            <a:spLocks noGrp="1"/>
          </p:cNvSpPr>
          <p:nvPr>
            <p:ph type="body" sz="quarter" idx="13" hasCustomPrompt="1"/>
          </p:nvPr>
        </p:nvSpPr>
        <p:spPr>
          <a:xfrm>
            <a:off x="5764012" y="274681"/>
            <a:ext cx="2697516"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GB" dirty="0"/>
              <a:t>&lt;Insert Section Marker here if needed&gt;</a:t>
            </a:r>
            <a:endParaRPr lang="en-US" dirty="0"/>
          </a:p>
        </p:txBody>
      </p:sp>
      <p:pic>
        <p:nvPicPr>
          <p:cNvPr id="16" name="Picture 15"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Tree>
    <p:extLst>
      <p:ext uri="{BB962C8B-B14F-4D97-AF65-F5344CB8AC3E}">
        <p14:creationId xmlns:p14="http://schemas.microsoft.com/office/powerpoint/2010/main" val="3930884406"/>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3_Closing-Slide-Contact-Info">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1076333" y="5192889"/>
            <a:ext cx="7004631" cy="1211892"/>
          </a:xfrm>
          <a:prstGeom prst="rect">
            <a:avLst/>
          </a:prstGeom>
        </p:spPr>
        <p:txBody>
          <a:bodyPr vert="horz" wrap="square" lIns="0" tIns="0" bIns="0" anchor="b" anchorCtr="0">
            <a:noAutofit/>
          </a:bodyPr>
          <a:lstStyle>
            <a:lvl1pPr marL="0" indent="0" algn="ctr">
              <a:spcBef>
                <a:spcPts val="200"/>
              </a:spcBef>
              <a:buNone/>
              <a:defRPr sz="950" baseline="0">
                <a:solidFill>
                  <a:srgbClr val="D9D9D9"/>
                </a:solidFill>
              </a:defRPr>
            </a:lvl1pPr>
            <a:lvl2pPr marL="457200" indent="0">
              <a:buNone/>
              <a:defRPr sz="1100">
                <a:solidFill>
                  <a:schemeClr val="bg1">
                    <a:lumMod val="85000"/>
                  </a:schemeClr>
                </a:solidFill>
              </a:defRPr>
            </a:lvl2pPr>
            <a:lvl3pPr marL="914400" indent="0">
              <a:buNone/>
              <a:defRPr sz="1100">
                <a:solidFill>
                  <a:schemeClr val="bg1">
                    <a:lumMod val="85000"/>
                  </a:schemeClr>
                </a:solidFill>
              </a:defRPr>
            </a:lvl3pPr>
            <a:lvl4pPr marL="1371600" indent="0">
              <a:buNone/>
              <a:defRPr sz="1100">
                <a:solidFill>
                  <a:schemeClr val="bg1">
                    <a:lumMod val="85000"/>
                  </a:schemeClr>
                </a:solidFill>
              </a:defRPr>
            </a:lvl4pPr>
            <a:lvl5pPr marL="1828800" indent="0">
              <a:buNone/>
              <a:defRPr sz="1100">
                <a:solidFill>
                  <a:schemeClr val="bg1">
                    <a:lumMod val="85000"/>
                  </a:schemeClr>
                </a:solidFill>
              </a:defRPr>
            </a:lvl5pPr>
          </a:lstStyle>
          <a:p>
            <a:pPr lvl="0"/>
            <a:r>
              <a:rPr lang="en-GB" dirty="0"/>
              <a:t>Presenter’s Name, Presenter’s Title  |  Presenter’s Phone number  |  </a:t>
            </a:r>
            <a:r>
              <a:rPr lang="en-GB" dirty="0" err="1"/>
              <a:t>Email.address@clarivate.com</a:t>
            </a:r>
            <a:r>
              <a:rPr lang="en-GB" dirty="0"/>
              <a:t>  |  </a:t>
            </a:r>
            <a:r>
              <a:rPr lang="en-GB" dirty="0" err="1"/>
              <a:t>clarivate.com</a:t>
            </a:r>
            <a:endParaRPr lang="en-GB"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61746" y="2659752"/>
            <a:ext cx="2234550" cy="1008514"/>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7711" y="2603539"/>
            <a:ext cx="2549185" cy="1200550"/>
          </a:xfrm>
          <a:prstGeom prst="rect">
            <a:avLst/>
          </a:prstGeom>
        </p:spPr>
      </p:pic>
    </p:spTree>
    <p:extLst>
      <p:ext uri="{BB962C8B-B14F-4D97-AF65-F5344CB8AC3E}">
        <p14:creationId xmlns:p14="http://schemas.microsoft.com/office/powerpoint/2010/main" val="3640094438"/>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7_Cover-Page-With_Image">
    <p:bg>
      <p:bgPr>
        <a:solidFill>
          <a:schemeClr val="bg1"/>
        </a:solidFill>
        <a:effectLst/>
      </p:bgPr>
    </p:bg>
    <p:spTree>
      <p:nvGrpSpPr>
        <p:cNvPr id="1" name=""/>
        <p:cNvGrpSpPr/>
        <p:nvPr/>
      </p:nvGrpSpPr>
      <p:grpSpPr>
        <a:xfrm>
          <a:off x="0" y="0"/>
          <a:ext cx="0" cy="0"/>
          <a:chOff x="0" y="0"/>
          <a:chExt cx="0" cy="0"/>
        </a:xfrm>
      </p:grpSpPr>
      <p:sp>
        <p:nvSpPr>
          <p:cNvPr id="29" name="Picture Placeholder 28"/>
          <p:cNvSpPr>
            <a:spLocks noGrp="1"/>
          </p:cNvSpPr>
          <p:nvPr>
            <p:ph type="pic" sz="quarter" idx="13"/>
          </p:nvPr>
        </p:nvSpPr>
        <p:spPr>
          <a:xfrm>
            <a:off x="4966942" y="0"/>
            <a:ext cx="4177058" cy="6858000"/>
          </a:xfrm>
          <a:custGeom>
            <a:avLst/>
            <a:gdLst/>
            <a:ahLst/>
            <a:cxnLst/>
            <a:rect l="l" t="t" r="r" b="b"/>
            <a:pathLst>
              <a:path w="4177058" h="5143500">
                <a:moveTo>
                  <a:pt x="359624" y="0"/>
                </a:moveTo>
                <a:lnTo>
                  <a:pt x="4177058" y="0"/>
                </a:lnTo>
                <a:lnTo>
                  <a:pt x="4177058" y="5143500"/>
                </a:lnTo>
                <a:lnTo>
                  <a:pt x="744958" y="5143500"/>
                </a:lnTo>
                <a:lnTo>
                  <a:pt x="638627" y="4935892"/>
                </a:lnTo>
                <a:cubicBezTo>
                  <a:pt x="229356" y="4086516"/>
                  <a:pt x="0" y="3134130"/>
                  <a:pt x="0" y="2128176"/>
                </a:cubicBezTo>
                <a:cubicBezTo>
                  <a:pt x="0" y="1457540"/>
                  <a:pt x="101936" y="810712"/>
                  <a:pt x="291159" y="202342"/>
                </a:cubicBezTo>
                <a:close/>
              </a:path>
            </a:pathLst>
          </a:custGeom>
        </p:spPr>
        <p:txBody>
          <a:bodyPr vert="horz" lIns="457200" tIns="457200" rIns="457200" anchor="t"/>
          <a:lstStyle>
            <a:lvl1pPr marL="0" indent="0" algn="r">
              <a:buNone/>
              <a:defRPr sz="1600" b="0" i="0">
                <a:latin typeface="Arial"/>
                <a:cs typeface="Arial"/>
              </a:defRPr>
            </a:lvl1pPr>
          </a:lstStyle>
          <a:p>
            <a:r>
              <a:rPr lang="en-US"/>
              <a:t>Click icon to add picture</a:t>
            </a:r>
            <a:endParaRPr lang="en-US" dirty="0"/>
          </a:p>
        </p:txBody>
      </p:sp>
      <p:sp>
        <p:nvSpPr>
          <p:cNvPr id="10" name="Text Placeholder 4"/>
          <p:cNvSpPr>
            <a:spLocks noGrp="1"/>
          </p:cNvSpPr>
          <p:nvPr>
            <p:ph type="body" sz="quarter" idx="11" hasCustomPrompt="1"/>
          </p:nvPr>
        </p:nvSpPr>
        <p:spPr>
          <a:xfrm>
            <a:off x="420162" y="511606"/>
            <a:ext cx="4155766" cy="1132417"/>
          </a:xfrm>
          <a:prstGeom prst="rect">
            <a:avLst/>
          </a:prstGeom>
        </p:spPr>
        <p:txBody>
          <a:bodyPr vert="horz" lIns="0" tIns="0" rIns="0" bIns="0"/>
          <a:lstStyle>
            <a:lvl1pPr marL="0" indent="0">
              <a:buNone/>
              <a:defRPr sz="2800" b="1" i="0">
                <a:solidFill>
                  <a:schemeClr val="tx1"/>
                </a:solidFill>
                <a:latin typeface="微软雅黑" panose="020B0503020204020204" pitchFamily="34" charset="-122"/>
                <a:ea typeface="微软雅黑" panose="020B0503020204020204" pitchFamily="34" charset="-122"/>
                <a:cs typeface="Arial"/>
              </a:defRPr>
            </a:lvl1pPr>
          </a:lstStyle>
          <a:p>
            <a:pPr lvl="0"/>
            <a:r>
              <a:rPr lang="en-US" dirty="0"/>
              <a:t>Main title can be long longer longest</a:t>
            </a:r>
          </a:p>
        </p:txBody>
      </p:sp>
      <p:sp>
        <p:nvSpPr>
          <p:cNvPr id="11" name="Text Placeholder 18"/>
          <p:cNvSpPr>
            <a:spLocks noGrp="1"/>
          </p:cNvSpPr>
          <p:nvPr>
            <p:ph type="body" sz="quarter" idx="12" hasCustomPrompt="1"/>
          </p:nvPr>
        </p:nvSpPr>
        <p:spPr>
          <a:xfrm>
            <a:off x="420163" y="2698110"/>
            <a:ext cx="2727325" cy="309033"/>
          </a:xfrm>
          <a:prstGeom prst="rect">
            <a:avLst/>
          </a:prstGeom>
        </p:spPr>
        <p:txBody>
          <a:bodyPr vert="horz" lIns="0" tIns="0" rIns="0" bIns="0"/>
          <a:lstStyle>
            <a:lvl1pPr marL="0" indent="0">
              <a:buNone/>
              <a:defRPr sz="900" b="0" i="0">
                <a:solidFill>
                  <a:schemeClr val="tx1">
                    <a:lumMod val="65000"/>
                    <a:lumOff val="35000"/>
                  </a:schemeClr>
                </a:solidFill>
                <a:latin typeface="微软雅黑" panose="020B0503020204020204" pitchFamily="34" charset="-122"/>
                <a:ea typeface="微软雅黑" panose="020B0503020204020204" pitchFamily="34" charset="-122"/>
                <a:cs typeface="Arial"/>
              </a:defRPr>
            </a:lvl1pPr>
            <a:lvl2pPr marL="457200" indent="0">
              <a:buNone/>
              <a:defRPr sz="800" b="0" i="0">
                <a:latin typeface="Arial"/>
                <a:cs typeface="Arial"/>
              </a:defRPr>
            </a:lvl2pPr>
            <a:lvl3pPr marL="914400" indent="0">
              <a:buNone/>
              <a:defRPr sz="800" b="0" i="0">
                <a:latin typeface="Arial"/>
                <a:cs typeface="Arial"/>
              </a:defRPr>
            </a:lvl3pPr>
            <a:lvl4pPr marL="1371600" indent="0">
              <a:buNone/>
              <a:defRPr sz="800" b="0" i="0">
                <a:latin typeface="Arial"/>
                <a:cs typeface="Arial"/>
              </a:defRPr>
            </a:lvl4pPr>
            <a:lvl5pPr marL="1828800" indent="0">
              <a:buNone/>
              <a:defRPr sz="800" b="0" i="0">
                <a:latin typeface="Arial"/>
                <a:cs typeface="Arial"/>
              </a:defRPr>
            </a:lvl5pPr>
          </a:lstStyle>
          <a:p>
            <a:pPr lvl="0"/>
            <a:r>
              <a:rPr lang="en-US" dirty="0"/>
              <a:t>December 2016</a:t>
            </a:r>
          </a:p>
        </p:txBody>
      </p:sp>
      <p:sp>
        <p:nvSpPr>
          <p:cNvPr id="12" name="Title 19"/>
          <p:cNvSpPr>
            <a:spLocks noGrp="1"/>
          </p:cNvSpPr>
          <p:nvPr>
            <p:ph type="title" hasCustomPrompt="1"/>
          </p:nvPr>
        </p:nvSpPr>
        <p:spPr>
          <a:xfrm>
            <a:off x="420162" y="1821115"/>
            <a:ext cx="4155766" cy="876995"/>
          </a:xfrm>
          <a:prstGeom prst="rect">
            <a:avLst/>
          </a:prstGeom>
        </p:spPr>
        <p:txBody>
          <a:bodyPr vert="horz" lIns="0" tIns="0" rIns="0" bIns="0"/>
          <a:lstStyle>
            <a:lvl1pPr algn="l">
              <a:defRPr sz="1400" b="0" i="0" cap="none" baseline="0">
                <a:solidFill>
                  <a:schemeClr val="tx1">
                    <a:lumMod val="65000"/>
                    <a:lumOff val="35000"/>
                  </a:schemeClr>
                </a:solidFill>
                <a:latin typeface="微软雅黑" panose="020B0503020204020204" pitchFamily="34" charset="-122"/>
                <a:ea typeface="微软雅黑" panose="020B0503020204020204" pitchFamily="34" charset="-122"/>
                <a:cs typeface="Arial"/>
              </a:defRPr>
            </a:lvl1pPr>
          </a:lstStyle>
          <a:p>
            <a:r>
              <a:rPr lang="en-US" dirty="0"/>
              <a:t>Optional subtitle goes here and can go on multiple lines as needed for your presentation</a:t>
            </a:r>
          </a:p>
        </p:txBody>
      </p:sp>
      <p:pic>
        <p:nvPicPr>
          <p:cNvPr id="15" name="Picture 14" descr="crv_logo_rgb_pos.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3912" y="6056966"/>
            <a:ext cx="1505379" cy="679419"/>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6850" y="6003291"/>
            <a:ext cx="1735195" cy="817197"/>
          </a:xfrm>
          <a:prstGeom prst="rect">
            <a:avLst/>
          </a:prstGeom>
        </p:spPr>
      </p:pic>
    </p:spTree>
    <p:extLst>
      <p:ext uri="{BB962C8B-B14F-4D97-AF65-F5344CB8AC3E}">
        <p14:creationId xmlns:p14="http://schemas.microsoft.com/office/powerpoint/2010/main" val="125617333"/>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3124200" y="6394450"/>
            <a:ext cx="5172075" cy="231775"/>
          </a:xfrm>
          <a:prstGeom prst="rect">
            <a:avLst/>
          </a:prstGeom>
        </p:spPr>
        <p:txBody>
          <a:bodyPr/>
          <a:lstStyle>
            <a:lvl1pPr>
              <a:defRPr/>
            </a:lvl1pPr>
          </a:lstStyle>
          <a:p>
            <a:pPr defTabSz="457200" fontAlgn="auto">
              <a:spcBef>
                <a:spcPts val="0"/>
              </a:spcBef>
              <a:spcAft>
                <a:spcPts val="0"/>
              </a:spcAft>
              <a:defRPr/>
            </a:pPr>
            <a:endParaRPr lang="en-US" altLang="zh-CN">
              <a:solidFill>
                <a:srgbClr val="000000"/>
              </a:solidFill>
              <a:latin typeface="Arial"/>
            </a:endParaRPr>
          </a:p>
        </p:txBody>
      </p:sp>
      <p:sp>
        <p:nvSpPr>
          <p:cNvPr id="3" name="Rectangle 6"/>
          <p:cNvSpPr>
            <a:spLocks noGrp="1" noChangeArrowheads="1"/>
          </p:cNvSpPr>
          <p:nvPr>
            <p:ph type="sldNum" sz="quarter" idx="11"/>
          </p:nvPr>
        </p:nvSpPr>
        <p:spPr>
          <a:xfrm>
            <a:off x="8424863" y="6394450"/>
            <a:ext cx="457200" cy="231775"/>
          </a:xfrm>
          <a:prstGeom prst="rect">
            <a:avLst/>
          </a:prstGeom>
        </p:spPr>
        <p:txBody>
          <a:bodyPr/>
          <a:lstStyle>
            <a:lvl1pPr>
              <a:defRPr/>
            </a:lvl1pPr>
          </a:lstStyle>
          <a:p>
            <a:pPr defTabSz="457200" fontAlgn="auto">
              <a:spcBef>
                <a:spcPts val="0"/>
              </a:spcBef>
              <a:spcAft>
                <a:spcPts val="0"/>
              </a:spcAft>
              <a:defRPr/>
            </a:pPr>
            <a:fld id="{FF0AADDC-FED4-4974-8C99-199DBD955BD9}" type="slidenum">
              <a:rPr lang="en-US" altLang="en-US">
                <a:solidFill>
                  <a:srgbClr val="000000"/>
                </a:solidFill>
                <a:latin typeface="Arial"/>
              </a:rPr>
              <a:pPr defTabSz="457200" fontAlgn="auto">
                <a:spcBef>
                  <a:spcPts val="0"/>
                </a:spcBef>
                <a:spcAft>
                  <a:spcPts val="0"/>
                </a:spcAft>
                <a:defRPr/>
              </a:pPr>
              <a:t>‹#›</a:t>
            </a:fld>
            <a:endParaRPr lang="en-US" altLang="en-US" dirty="0">
              <a:solidFill>
                <a:srgbClr val="000000"/>
              </a:solidFill>
              <a:latin typeface="Arial"/>
            </a:endParaRPr>
          </a:p>
        </p:txBody>
      </p:sp>
    </p:spTree>
    <p:extLst>
      <p:ext uri="{BB962C8B-B14F-4D97-AF65-F5344CB8AC3E}">
        <p14:creationId xmlns:p14="http://schemas.microsoft.com/office/powerpoint/2010/main" val="3743270109"/>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ext Box 24"/>
          <p:cNvSpPr txBox="1">
            <a:spLocks noChangeArrowheads="1"/>
          </p:cNvSpPr>
          <p:nvPr/>
        </p:nvSpPr>
        <p:spPr bwMode="auto">
          <a:xfrm>
            <a:off x="336550" y="1530350"/>
            <a:ext cx="7764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457200" eaLnBrk="1" fontAlgn="auto" hangingPunct="1">
              <a:spcBef>
                <a:spcPct val="50000"/>
              </a:spcBef>
              <a:spcAft>
                <a:spcPts val="0"/>
              </a:spcAft>
              <a:buClr>
                <a:srgbClr val="1AC604"/>
              </a:buClr>
              <a:buFontTx/>
              <a:buChar char="•"/>
              <a:defRPr/>
            </a:pPr>
            <a:endParaRPr lang="en-GB" altLang="zh-CN">
              <a:solidFill>
                <a:srgbClr val="000000"/>
              </a:solidFill>
              <a:cs typeface="Arial" panose="020B0604020202020204" pitchFamily="34" charset="0"/>
            </a:endParaRPr>
          </a:p>
        </p:txBody>
      </p:sp>
    </p:spTree>
    <p:extLst>
      <p:ext uri="{BB962C8B-B14F-4D97-AF65-F5344CB8AC3E}">
        <p14:creationId xmlns:p14="http://schemas.microsoft.com/office/powerpoint/2010/main" val="41337358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39" Type="http://schemas.openxmlformats.org/officeDocument/2006/relationships/slideLayout" Target="../slideLayouts/slideLayout45.xml"/><Relationship Id="rId21" Type="http://schemas.openxmlformats.org/officeDocument/2006/relationships/slideLayout" Target="../slideLayouts/slideLayout27.xml"/><Relationship Id="rId34" Type="http://schemas.openxmlformats.org/officeDocument/2006/relationships/slideLayout" Target="../slideLayouts/slideLayout40.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50" Type="http://schemas.openxmlformats.org/officeDocument/2006/relationships/slideLayout" Target="../slideLayouts/slideLayout56.xml"/><Relationship Id="rId55" Type="http://schemas.openxmlformats.org/officeDocument/2006/relationships/slideLayout" Target="../slideLayouts/slideLayout61.xml"/><Relationship Id="rId63" Type="http://schemas.openxmlformats.org/officeDocument/2006/relationships/slideLayout" Target="../slideLayouts/slideLayout69.xml"/><Relationship Id="rId68" Type="http://schemas.openxmlformats.org/officeDocument/2006/relationships/slideLayout" Target="../slideLayouts/slideLayout74.xml"/><Relationship Id="rId76" Type="http://schemas.openxmlformats.org/officeDocument/2006/relationships/slideLayout" Target="../slideLayouts/slideLayout82.xml"/><Relationship Id="rId84" Type="http://schemas.openxmlformats.org/officeDocument/2006/relationships/slideLayout" Target="../slideLayouts/slideLayout90.xml"/><Relationship Id="rId89" Type="http://schemas.openxmlformats.org/officeDocument/2006/relationships/slideLayout" Target="../slideLayouts/slideLayout95.xml"/><Relationship Id="rId7" Type="http://schemas.openxmlformats.org/officeDocument/2006/relationships/slideLayout" Target="../slideLayouts/slideLayout13.xml"/><Relationship Id="rId71" Type="http://schemas.openxmlformats.org/officeDocument/2006/relationships/slideLayout" Target="../slideLayouts/slideLayout77.xml"/><Relationship Id="rId92" Type="http://schemas.openxmlformats.org/officeDocument/2006/relationships/theme" Target="../theme/theme2.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9" Type="http://schemas.openxmlformats.org/officeDocument/2006/relationships/slideLayout" Target="../slideLayouts/slideLayout35.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66" Type="http://schemas.openxmlformats.org/officeDocument/2006/relationships/slideLayout" Target="../slideLayouts/slideLayout72.xml"/><Relationship Id="rId74" Type="http://schemas.openxmlformats.org/officeDocument/2006/relationships/slideLayout" Target="../slideLayouts/slideLayout80.xml"/><Relationship Id="rId79" Type="http://schemas.openxmlformats.org/officeDocument/2006/relationships/slideLayout" Target="../slideLayouts/slideLayout85.xml"/><Relationship Id="rId87" Type="http://schemas.openxmlformats.org/officeDocument/2006/relationships/slideLayout" Target="../slideLayouts/slideLayout93.xml"/><Relationship Id="rId5" Type="http://schemas.openxmlformats.org/officeDocument/2006/relationships/slideLayout" Target="../slideLayouts/slideLayout11.xml"/><Relationship Id="rId61" Type="http://schemas.openxmlformats.org/officeDocument/2006/relationships/slideLayout" Target="../slideLayouts/slideLayout67.xml"/><Relationship Id="rId82" Type="http://schemas.openxmlformats.org/officeDocument/2006/relationships/slideLayout" Target="../slideLayouts/slideLayout88.xml"/><Relationship Id="rId90" Type="http://schemas.openxmlformats.org/officeDocument/2006/relationships/slideLayout" Target="../slideLayouts/slideLayout96.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56" Type="http://schemas.openxmlformats.org/officeDocument/2006/relationships/slideLayout" Target="../slideLayouts/slideLayout62.xml"/><Relationship Id="rId64" Type="http://schemas.openxmlformats.org/officeDocument/2006/relationships/slideLayout" Target="../slideLayouts/slideLayout70.xml"/><Relationship Id="rId69" Type="http://schemas.openxmlformats.org/officeDocument/2006/relationships/slideLayout" Target="../slideLayouts/slideLayout75.xml"/><Relationship Id="rId77" Type="http://schemas.openxmlformats.org/officeDocument/2006/relationships/slideLayout" Target="../slideLayouts/slideLayout83.xml"/><Relationship Id="rId8" Type="http://schemas.openxmlformats.org/officeDocument/2006/relationships/slideLayout" Target="../slideLayouts/slideLayout14.xml"/><Relationship Id="rId51" Type="http://schemas.openxmlformats.org/officeDocument/2006/relationships/slideLayout" Target="../slideLayouts/slideLayout57.xml"/><Relationship Id="rId72" Type="http://schemas.openxmlformats.org/officeDocument/2006/relationships/slideLayout" Target="../slideLayouts/slideLayout78.xml"/><Relationship Id="rId80" Type="http://schemas.openxmlformats.org/officeDocument/2006/relationships/slideLayout" Target="../slideLayouts/slideLayout86.xml"/><Relationship Id="rId85" Type="http://schemas.openxmlformats.org/officeDocument/2006/relationships/slideLayout" Target="../slideLayouts/slideLayout91.xml"/><Relationship Id="rId3" Type="http://schemas.openxmlformats.org/officeDocument/2006/relationships/slideLayout" Target="../slideLayouts/slideLayout9.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46" Type="http://schemas.openxmlformats.org/officeDocument/2006/relationships/slideLayout" Target="../slideLayouts/slideLayout52.xml"/><Relationship Id="rId59" Type="http://schemas.openxmlformats.org/officeDocument/2006/relationships/slideLayout" Target="../slideLayouts/slideLayout65.xml"/><Relationship Id="rId67" Type="http://schemas.openxmlformats.org/officeDocument/2006/relationships/slideLayout" Target="../slideLayouts/slideLayout73.xml"/><Relationship Id="rId20" Type="http://schemas.openxmlformats.org/officeDocument/2006/relationships/slideLayout" Target="../slideLayouts/slideLayout26.xml"/><Relationship Id="rId41" Type="http://schemas.openxmlformats.org/officeDocument/2006/relationships/slideLayout" Target="../slideLayouts/slideLayout47.xml"/><Relationship Id="rId54" Type="http://schemas.openxmlformats.org/officeDocument/2006/relationships/slideLayout" Target="../slideLayouts/slideLayout60.xml"/><Relationship Id="rId62" Type="http://schemas.openxmlformats.org/officeDocument/2006/relationships/slideLayout" Target="../slideLayouts/slideLayout68.xml"/><Relationship Id="rId70" Type="http://schemas.openxmlformats.org/officeDocument/2006/relationships/slideLayout" Target="../slideLayouts/slideLayout76.xml"/><Relationship Id="rId75" Type="http://schemas.openxmlformats.org/officeDocument/2006/relationships/slideLayout" Target="../slideLayouts/slideLayout81.xml"/><Relationship Id="rId83" Type="http://schemas.openxmlformats.org/officeDocument/2006/relationships/slideLayout" Target="../slideLayouts/slideLayout89.xml"/><Relationship Id="rId88" Type="http://schemas.openxmlformats.org/officeDocument/2006/relationships/slideLayout" Target="../slideLayouts/slideLayout94.xml"/><Relationship Id="rId91" Type="http://schemas.openxmlformats.org/officeDocument/2006/relationships/slideLayout" Target="../slideLayouts/slideLayout97.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slideLayout" Target="../slideLayouts/slideLayout71.xml"/><Relationship Id="rId73" Type="http://schemas.openxmlformats.org/officeDocument/2006/relationships/slideLayout" Target="../slideLayouts/slideLayout79.xml"/><Relationship Id="rId78" Type="http://schemas.openxmlformats.org/officeDocument/2006/relationships/slideLayout" Target="../slideLayouts/slideLayout84.xml"/><Relationship Id="rId81" Type="http://schemas.openxmlformats.org/officeDocument/2006/relationships/slideLayout" Target="../slideLayouts/slideLayout87.xml"/><Relationship Id="rId86" Type="http://schemas.openxmlformats.org/officeDocument/2006/relationships/slideLayout" Target="../slideLayouts/slideLayout9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4" descr="crv_logo_rgb_pos.png"/>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7308303" y="6021288"/>
            <a:ext cx="1516039" cy="679419"/>
          </a:xfrm>
          <a:prstGeom prst="rect">
            <a:avLst/>
          </a:prstGeom>
        </p:spPr>
      </p:pic>
    </p:spTree>
    <p:extLst>
      <p:ext uri="{BB962C8B-B14F-4D97-AF65-F5344CB8AC3E}">
        <p14:creationId xmlns:p14="http://schemas.microsoft.com/office/powerpoint/2010/main" val="2885161009"/>
      </p:ext>
    </p:extLst>
  </p:cSld>
  <p:clrMap bg1="lt1" tx1="dk1" bg2="lt2" tx2="dk2" accent1="accent1" accent2="accent2" accent3="accent3" accent4="accent4" accent5="accent5" accent6="accent6" hlink="hlink" folHlink="folHlink"/>
  <p:sldLayoutIdLst>
    <p:sldLayoutId id="2147486892" r:id="rId1"/>
    <p:sldLayoutId id="2147486893" r:id="rId2"/>
    <p:sldLayoutId id="2147486894" r:id="rId3"/>
    <p:sldLayoutId id="2147486895" r:id="rId4"/>
    <p:sldLayoutId id="2147486897" r:id="rId5"/>
    <p:sldLayoutId id="2147486898"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715428"/>
      </p:ext>
    </p:extLst>
  </p:cSld>
  <p:clrMap bg1="lt1" tx1="dk1" bg2="lt2" tx2="dk2" accent1="accent1" accent2="accent2" accent3="accent3" accent4="accent4" accent5="accent5" accent6="accent6" hlink="hlink" folHlink="folHlink"/>
  <p:sldLayoutIdLst>
    <p:sldLayoutId id="2147486900" r:id="rId1"/>
    <p:sldLayoutId id="2147486901" r:id="rId2"/>
    <p:sldLayoutId id="2147486902" r:id="rId3"/>
    <p:sldLayoutId id="2147486903" r:id="rId4"/>
    <p:sldLayoutId id="2147486904" r:id="rId5"/>
    <p:sldLayoutId id="2147486905" r:id="rId6"/>
    <p:sldLayoutId id="2147486906" r:id="rId7"/>
    <p:sldLayoutId id="2147486907" r:id="rId8"/>
    <p:sldLayoutId id="2147486908" r:id="rId9"/>
    <p:sldLayoutId id="2147486909" r:id="rId10"/>
    <p:sldLayoutId id="2147486910" r:id="rId11"/>
    <p:sldLayoutId id="2147486911" r:id="rId12"/>
    <p:sldLayoutId id="2147486912" r:id="rId13"/>
    <p:sldLayoutId id="2147486913" r:id="rId14"/>
    <p:sldLayoutId id="2147486914" r:id="rId15"/>
    <p:sldLayoutId id="2147486915" r:id="rId16"/>
    <p:sldLayoutId id="2147486916" r:id="rId17"/>
    <p:sldLayoutId id="2147486917" r:id="rId18"/>
    <p:sldLayoutId id="2147486918" r:id="rId19"/>
    <p:sldLayoutId id="2147486919" r:id="rId20"/>
    <p:sldLayoutId id="2147486920" r:id="rId21"/>
    <p:sldLayoutId id="2147486921" r:id="rId22"/>
    <p:sldLayoutId id="2147486922" r:id="rId23"/>
    <p:sldLayoutId id="2147486923" r:id="rId24"/>
    <p:sldLayoutId id="2147486924" r:id="rId25"/>
    <p:sldLayoutId id="2147486925" r:id="rId26"/>
    <p:sldLayoutId id="2147486926" r:id="rId27"/>
    <p:sldLayoutId id="2147486927" r:id="rId28"/>
    <p:sldLayoutId id="2147486928" r:id="rId29"/>
    <p:sldLayoutId id="2147486929" r:id="rId30"/>
    <p:sldLayoutId id="2147486930" r:id="rId31"/>
    <p:sldLayoutId id="2147486931" r:id="rId32"/>
    <p:sldLayoutId id="2147486932" r:id="rId33"/>
    <p:sldLayoutId id="2147486933" r:id="rId34"/>
    <p:sldLayoutId id="2147486934" r:id="rId35"/>
    <p:sldLayoutId id="2147486935" r:id="rId36"/>
    <p:sldLayoutId id="2147486936" r:id="rId37"/>
    <p:sldLayoutId id="2147486937" r:id="rId38"/>
    <p:sldLayoutId id="2147486938" r:id="rId39"/>
    <p:sldLayoutId id="2147486939" r:id="rId40"/>
    <p:sldLayoutId id="2147486940" r:id="rId41"/>
    <p:sldLayoutId id="2147486941" r:id="rId42"/>
    <p:sldLayoutId id="2147486942" r:id="rId43"/>
    <p:sldLayoutId id="2147486943" r:id="rId44"/>
    <p:sldLayoutId id="2147486944" r:id="rId45"/>
    <p:sldLayoutId id="2147486945" r:id="rId46"/>
    <p:sldLayoutId id="2147486946" r:id="rId47"/>
    <p:sldLayoutId id="2147486947" r:id="rId48"/>
    <p:sldLayoutId id="2147486948" r:id="rId49"/>
    <p:sldLayoutId id="2147486949" r:id="rId50"/>
    <p:sldLayoutId id="2147486950" r:id="rId51"/>
    <p:sldLayoutId id="2147486951" r:id="rId52"/>
    <p:sldLayoutId id="2147486952" r:id="rId53"/>
    <p:sldLayoutId id="2147486953" r:id="rId54"/>
    <p:sldLayoutId id="2147486954" r:id="rId55"/>
    <p:sldLayoutId id="2147486955" r:id="rId56"/>
    <p:sldLayoutId id="2147486956" r:id="rId57"/>
    <p:sldLayoutId id="2147486957" r:id="rId58"/>
    <p:sldLayoutId id="2147486958" r:id="rId59"/>
    <p:sldLayoutId id="2147486959" r:id="rId60"/>
    <p:sldLayoutId id="2147486960" r:id="rId61"/>
    <p:sldLayoutId id="2147486961" r:id="rId62"/>
    <p:sldLayoutId id="2147486962" r:id="rId63"/>
    <p:sldLayoutId id="2147486963" r:id="rId64"/>
    <p:sldLayoutId id="2147486964" r:id="rId65"/>
    <p:sldLayoutId id="2147486965" r:id="rId66"/>
    <p:sldLayoutId id="2147486966" r:id="rId67"/>
    <p:sldLayoutId id="2147486967" r:id="rId68"/>
    <p:sldLayoutId id="2147486968" r:id="rId69"/>
    <p:sldLayoutId id="2147486969" r:id="rId70"/>
    <p:sldLayoutId id="2147486970" r:id="rId71"/>
    <p:sldLayoutId id="2147486971" r:id="rId72"/>
    <p:sldLayoutId id="2147486972" r:id="rId73"/>
    <p:sldLayoutId id="2147486973" r:id="rId74"/>
    <p:sldLayoutId id="2147486974" r:id="rId75"/>
    <p:sldLayoutId id="2147486975" r:id="rId76"/>
    <p:sldLayoutId id="2147486976" r:id="rId77"/>
    <p:sldLayoutId id="2147486977" r:id="rId78"/>
    <p:sldLayoutId id="2147486978" r:id="rId79"/>
    <p:sldLayoutId id="2147486979" r:id="rId80"/>
    <p:sldLayoutId id="2147486980" r:id="rId81"/>
    <p:sldLayoutId id="2147486981" r:id="rId82"/>
    <p:sldLayoutId id="2147486982" r:id="rId83"/>
    <p:sldLayoutId id="2147486983" r:id="rId84"/>
    <p:sldLayoutId id="2147486984" r:id="rId85"/>
    <p:sldLayoutId id="2147486985" r:id="rId86"/>
    <p:sldLayoutId id="2147486986" r:id="rId87"/>
    <p:sldLayoutId id="2147486987" r:id="rId88"/>
    <p:sldLayoutId id="2147486988" r:id="rId89"/>
    <p:sldLayoutId id="2147486989" r:id="rId90"/>
    <p:sldLayoutId id="2147486990" r:id="rId91"/>
  </p:sldLayoutIdLst>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1.png"/><Relationship Id="rId4" Type="http://schemas.openxmlformats.org/officeDocument/2006/relationships/diagramLayout" Target="../diagrams/layout1.xml"/><Relationship Id="rId9"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7.png"/><Relationship Id="rId7" Type="http://schemas.openxmlformats.org/officeDocument/2006/relationships/diagramQuickStyle" Target="../diagrams/quickStyle2.xml"/><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2.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68.png"/><Relationship Id="rId7" Type="http://schemas.openxmlformats.org/officeDocument/2006/relationships/diagramQuickStyle" Target="../diagrams/quickStyle3.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2.png"/><Relationship Id="rId9" Type="http://schemas.microsoft.com/office/2007/relationships/diagramDrawing" Target="../diagrams/drawing3.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1.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2.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2.png"/></Relationships>
</file>

<file path=ppt/slides/_rels/slide4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4.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0.png"/></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8.png"/><Relationship Id="rId1" Type="http://schemas.openxmlformats.org/officeDocument/2006/relationships/slideLayout" Target="../slideLayouts/slideLayout4.xml"/><Relationship Id="rId4" Type="http://schemas.openxmlformats.org/officeDocument/2006/relationships/image" Target="../media/image89.png"/></Relationships>
</file>

<file path=ppt/slides/_rels/slide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8.png"/><Relationship Id="rId1" Type="http://schemas.openxmlformats.org/officeDocument/2006/relationships/slideLayout" Target="../slideLayouts/slideLayout4.xml"/><Relationship Id="rId4" Type="http://schemas.openxmlformats.org/officeDocument/2006/relationships/image" Target="../media/image90.png"/></Relationships>
</file>

<file path=ppt/slides/_rels/slide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1.png"/><Relationship Id="rId1" Type="http://schemas.openxmlformats.org/officeDocument/2006/relationships/slideLayout" Target="../slideLayouts/slideLayout4.xml"/><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96.png"/><Relationship Id="rId7" Type="http://schemas.openxmlformats.org/officeDocument/2006/relationships/diagramColors" Target="../diagrams/colors7.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6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image" Target="../media/image99.png"/></Relationships>
</file>

<file path=ppt/slides/_rels/slide6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3.xml"/><Relationship Id="rId4" Type="http://schemas.openxmlformats.org/officeDocument/2006/relationships/image" Target="../media/image105.png"/></Relationships>
</file>

<file path=ppt/slides/_rels/slide6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11.PNG"/><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7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23.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5.PNG"/></Relationships>
</file>

<file path=ppt/slides/_rels/slide8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3.xml"/><Relationship Id="rId4" Type="http://schemas.openxmlformats.org/officeDocument/2006/relationships/image" Target="../media/image13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3.xml"/><Relationship Id="rId6" Type="http://schemas.openxmlformats.org/officeDocument/2006/relationships/image" Target="../media/image141.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s>
</file>

<file path=ppt/slides/_rels/slide9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48.png"/></Relationships>
</file>

<file path=ppt/slides/_rels/slide9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9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e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 descr="stock-photo-brainstorming-notes-72684347_muted_flipepd.jpg"/>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p:pic>
      <p:pic>
        <p:nvPicPr>
          <p:cNvPr id="10" name="Picture 9" descr="crv_lfcl_grhc_rgb_pos_coverpage-img.png"/>
          <p:cNvPicPr>
            <a:picLocks noChangeAspect="1"/>
          </p:cNvPicPr>
          <p:nvPr/>
        </p:nvPicPr>
        <p:blipFill rotWithShape="1">
          <a:blip r:embed="rId3" cstate="screen">
            <a:extLst>
              <a:ext uri="{28A0092B-C50C-407E-A947-70E740481C1C}">
                <a14:useLocalDpi xmlns:a14="http://schemas.microsoft.com/office/drawing/2010/main"/>
              </a:ext>
            </a:extLst>
          </a:blip>
          <a:srcRect l="17291" t="11945" r="20416" b="4802"/>
          <a:stretch/>
        </p:blipFill>
        <p:spPr>
          <a:xfrm>
            <a:off x="1251" y="7463"/>
            <a:ext cx="9149354" cy="6877921"/>
          </a:xfrm>
          <a:prstGeom prst="rect">
            <a:avLst/>
          </a:prstGeom>
        </p:spPr>
      </p:pic>
      <p:sp>
        <p:nvSpPr>
          <p:cNvPr id="8" name="Text Placeholder 7"/>
          <p:cNvSpPr>
            <a:spLocks noGrp="1"/>
          </p:cNvSpPr>
          <p:nvPr>
            <p:ph type="body" sz="quarter" idx="11"/>
          </p:nvPr>
        </p:nvSpPr>
        <p:spPr>
          <a:xfrm>
            <a:off x="391498" y="413190"/>
            <a:ext cx="4155766" cy="1503642"/>
          </a:xfrm>
        </p:spPr>
        <p:txBody>
          <a:bodyPr/>
          <a:lstStyle/>
          <a:p>
            <a:r>
              <a:rPr lang="en-US" dirty="0"/>
              <a:t>Research Smarter </a:t>
            </a:r>
          </a:p>
          <a:p>
            <a:r>
              <a:rPr lang="en-US" dirty="0"/>
              <a:t>&amp; Work Wiser</a:t>
            </a:r>
          </a:p>
          <a:p>
            <a:pPr algn="ctr"/>
            <a:endParaRPr lang="en-US" dirty="0"/>
          </a:p>
        </p:txBody>
      </p:sp>
      <p:sp>
        <p:nvSpPr>
          <p:cNvPr id="9" name="Text Placeholder 8"/>
          <p:cNvSpPr>
            <a:spLocks noGrp="1"/>
          </p:cNvSpPr>
          <p:nvPr>
            <p:ph type="body" sz="quarter" idx="12"/>
          </p:nvPr>
        </p:nvSpPr>
        <p:spPr>
          <a:xfrm>
            <a:off x="404796" y="3712942"/>
            <a:ext cx="3359750" cy="760365"/>
          </a:xfrm>
        </p:spPr>
        <p:txBody>
          <a:bodyPr/>
          <a:lstStyle/>
          <a:p>
            <a:r>
              <a:rPr lang="zh-CN" altLang="en-US" sz="1800" dirty="0">
                <a:latin typeface="微软雅黑" panose="020B0503020204020204" pitchFamily="34" charset="-122"/>
                <a:ea typeface="微软雅黑" panose="020B0503020204020204" pitchFamily="34" charset="-122"/>
              </a:rPr>
              <a:t>产品与解决方案培训师  沈喨</a:t>
            </a:r>
            <a:r>
              <a:rPr lang="zh-CN" altLang="en-US" sz="1800" dirty="0" smtClean="0">
                <a:latin typeface="微软雅黑" panose="020B0503020204020204" pitchFamily="34" charset="-122"/>
                <a:ea typeface="微软雅黑" panose="020B0503020204020204" pitchFamily="34" charset="-122"/>
              </a:rPr>
              <a:t>喨</a:t>
            </a:r>
          </a:p>
        </p:txBody>
      </p:sp>
      <p:sp>
        <p:nvSpPr>
          <p:cNvPr id="7" name="Title 6"/>
          <p:cNvSpPr>
            <a:spLocks noGrp="1"/>
          </p:cNvSpPr>
          <p:nvPr>
            <p:ph type="title"/>
          </p:nvPr>
        </p:nvSpPr>
        <p:spPr>
          <a:xfrm>
            <a:off x="370362" y="1772816"/>
            <a:ext cx="4132753" cy="876995"/>
          </a:xfrm>
        </p:spPr>
        <p:txBody>
          <a:bodyPr/>
          <a:lstStyle/>
          <a:p>
            <a:pPr>
              <a:lnSpc>
                <a:spcPct val="150000"/>
              </a:lnSpc>
            </a:pPr>
            <a:r>
              <a:rPr lang="zh-CN" altLang="en-US" sz="2400" b="1" dirty="0">
                <a:latin typeface="微软雅黑" pitchFamily="34" charset="-122"/>
                <a:ea typeface="微软雅黑" pitchFamily="34" charset="-122"/>
              </a:rPr>
              <a:t>文献管理神器</a:t>
            </a:r>
            <a:r>
              <a:rPr lang="en-US" altLang="zh-CN" sz="2400" b="1" dirty="0">
                <a:latin typeface="微软雅黑" pitchFamily="34" charset="-122"/>
                <a:ea typeface="微软雅黑" pitchFamily="34" charset="-122"/>
              </a:rPr>
              <a:t>-Endnote X9</a:t>
            </a:r>
            <a:r>
              <a:rPr lang="en-US" altLang="zh-CN" b="1" dirty="0"/>
              <a:t/>
            </a:r>
            <a:br>
              <a:rPr lang="en-US" altLang="zh-CN" b="1" dirty="0"/>
            </a:br>
            <a:endParaRPr lang="en-US" b="1" dirty="0"/>
          </a:p>
        </p:txBody>
      </p:sp>
      <p:sp>
        <p:nvSpPr>
          <p:cNvPr id="4" name="TextBox 3"/>
          <p:cNvSpPr txBox="1"/>
          <p:nvPr/>
        </p:nvSpPr>
        <p:spPr>
          <a:xfrm>
            <a:off x="-3186138" y="771883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6397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5074"/>
            <a:ext cx="8400235" cy="399311"/>
          </a:xfrm>
        </p:spPr>
        <p:txBody>
          <a:bodyPr/>
          <a:lstStyle/>
          <a:p>
            <a:r>
              <a:rPr lang="zh-CN" altLang="en-US" dirty="0">
                <a:latin typeface="微软雅黑" pitchFamily="34" charset="-122"/>
                <a:ea typeface="微软雅黑" pitchFamily="34" charset="-122"/>
              </a:rPr>
              <a:t>你是否在日常科研过程中经常碰到以下的困惑：</a:t>
            </a:r>
            <a:endParaRPr lang="en-US" dirty="0">
              <a:latin typeface="微软雅黑" pitchFamily="34" charset="-122"/>
              <a:ea typeface="微软雅黑" pitchFamily="34" charset="-122"/>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97" y="1881787"/>
            <a:ext cx="5278709" cy="347698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163" y="1988840"/>
            <a:ext cx="6640440" cy="3369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8"/>
          <p:cNvSpPr txBox="1">
            <a:spLocks noChangeArrowheads="1"/>
          </p:cNvSpPr>
          <p:nvPr/>
        </p:nvSpPr>
        <p:spPr bwMode="auto">
          <a:xfrm>
            <a:off x="5508104" y="1630363"/>
            <a:ext cx="3312046" cy="861774"/>
          </a:xfrm>
          <a:prstGeom prst="rect">
            <a:avLst/>
          </a:prstGeom>
          <a:noFill/>
          <a:ln w="9525">
            <a:noFill/>
            <a:miter lim="800000"/>
            <a:headEnd/>
            <a:tailEnd/>
          </a:ln>
        </p:spPr>
        <p:txBody>
          <a:bodyPr wrap="square">
            <a:spAutoFit/>
          </a:bodyPr>
          <a:lstStyle/>
          <a:p>
            <a:r>
              <a:rPr lang="zh-CN" altLang="en-US" sz="1600" dirty="0">
                <a:latin typeface="Microsoft YaHei" pitchFamily="34" charset="-122"/>
                <a:ea typeface="Microsoft YaHei" pitchFamily="34" charset="-122"/>
              </a:rPr>
              <a:t>各种来源文献保存</a:t>
            </a:r>
            <a:r>
              <a:rPr lang="zh-CN" altLang="en-US" b="1" dirty="0">
                <a:solidFill>
                  <a:schemeClr val="tx2"/>
                </a:solidFill>
                <a:latin typeface="Microsoft YaHei" pitchFamily="34" charset="-122"/>
                <a:ea typeface="Microsoft YaHei" pitchFamily="34" charset="-122"/>
              </a:rPr>
              <a:t>杂乱无序</a:t>
            </a:r>
            <a:r>
              <a:rPr lang="zh-CN" altLang="en-US" sz="1600" dirty="0">
                <a:latin typeface="Microsoft YaHei" pitchFamily="34" charset="-122"/>
                <a:ea typeface="Microsoft YaHei" pitchFamily="34" charset="-122"/>
              </a:rPr>
              <a:t>，无统一有效管理的位置，面对纷繁冗杂的文献，经常找不到有效的文献。</a:t>
            </a:r>
            <a:endParaRPr lang="en-US" altLang="zh-CN" sz="1600" dirty="0">
              <a:latin typeface="Microsoft YaHei" pitchFamily="34" charset="-122"/>
              <a:ea typeface="Microsoft YaHei" pitchFamily="34" charset="-122"/>
            </a:endParaRPr>
          </a:p>
        </p:txBody>
      </p:sp>
      <p:sp>
        <p:nvSpPr>
          <p:cNvPr id="12" name="TextBox 9"/>
          <p:cNvSpPr txBox="1">
            <a:spLocks noChangeArrowheads="1"/>
          </p:cNvSpPr>
          <p:nvPr/>
        </p:nvSpPr>
        <p:spPr bwMode="auto">
          <a:xfrm>
            <a:off x="5436096" y="3009900"/>
            <a:ext cx="3384054" cy="1107996"/>
          </a:xfrm>
          <a:prstGeom prst="rect">
            <a:avLst/>
          </a:prstGeom>
          <a:noFill/>
          <a:ln w="9525">
            <a:noFill/>
            <a:miter lim="800000"/>
            <a:headEnd/>
            <a:tailEnd/>
          </a:ln>
        </p:spPr>
        <p:txBody>
          <a:bodyPr wrap="square">
            <a:spAutoFit/>
          </a:bodyPr>
          <a:lstStyle/>
          <a:p>
            <a:r>
              <a:rPr lang="zh-CN" altLang="en-US" sz="1600" dirty="0">
                <a:latin typeface="Microsoft YaHei" pitchFamily="34" charset="-122"/>
                <a:ea typeface="Microsoft YaHei" pitchFamily="34" charset="-122"/>
              </a:rPr>
              <a:t>做课题或撰写论文时，我们需要对文献进行研读，或借鉴已有的文献进行分析，讨论。但因保存文献量较大，形式繁杂，感觉</a:t>
            </a:r>
            <a:r>
              <a:rPr lang="zh-CN" altLang="en-US" b="1" dirty="0">
                <a:solidFill>
                  <a:schemeClr val="tx2"/>
                </a:solidFill>
                <a:latin typeface="Microsoft YaHei" pitchFamily="34" charset="-122"/>
                <a:ea typeface="Microsoft YaHei" pitchFamily="34" charset="-122"/>
              </a:rPr>
              <a:t>无从下手</a:t>
            </a:r>
            <a:r>
              <a:rPr lang="zh-CN" altLang="en-US" sz="1600" dirty="0">
                <a:latin typeface="Microsoft YaHei" pitchFamily="34" charset="-122"/>
                <a:ea typeface="Microsoft YaHei" pitchFamily="34" charset="-122"/>
              </a:rPr>
              <a:t>。</a:t>
            </a:r>
            <a:endParaRPr lang="en-US" altLang="zh-CN" sz="1600" dirty="0">
              <a:latin typeface="Microsoft YaHei" pitchFamily="34" charset="-122"/>
              <a:ea typeface="Microsoft YaHei" pitchFamily="34" charset="-122"/>
            </a:endParaRPr>
          </a:p>
        </p:txBody>
      </p:sp>
      <p:sp>
        <p:nvSpPr>
          <p:cNvPr id="13" name="TextBox 10"/>
          <p:cNvSpPr txBox="1">
            <a:spLocks noChangeArrowheads="1"/>
          </p:cNvSpPr>
          <p:nvPr/>
        </p:nvSpPr>
        <p:spPr bwMode="auto">
          <a:xfrm>
            <a:off x="5508104" y="4357694"/>
            <a:ext cx="3383484" cy="1384995"/>
          </a:xfrm>
          <a:prstGeom prst="rect">
            <a:avLst/>
          </a:prstGeom>
          <a:noFill/>
          <a:ln w="9525">
            <a:noFill/>
            <a:miter lim="800000"/>
            <a:headEnd/>
            <a:tailEnd/>
          </a:ln>
        </p:spPr>
        <p:txBody>
          <a:bodyPr wrap="square">
            <a:spAutoFit/>
          </a:bodyPr>
          <a:lstStyle/>
          <a:p>
            <a:r>
              <a:rPr lang="zh-CN" altLang="en-US" sz="1600" dirty="0">
                <a:latin typeface="Microsoft YaHei" pitchFamily="34" charset="-122"/>
                <a:ea typeface="Microsoft YaHei" pitchFamily="34" charset="-122"/>
              </a:rPr>
              <a:t>写论文的时候，</a:t>
            </a:r>
            <a:r>
              <a:rPr lang="zh-CN" altLang="en-US" b="1" dirty="0">
                <a:solidFill>
                  <a:schemeClr val="tx2"/>
                </a:solidFill>
                <a:latin typeface="Microsoft YaHei" pitchFamily="34" charset="-122"/>
                <a:ea typeface="Microsoft YaHei" pitchFamily="34" charset="-122"/>
              </a:rPr>
              <a:t>参考文献格式处理</a:t>
            </a:r>
            <a:r>
              <a:rPr lang="zh-CN" altLang="en-US" sz="1600" dirty="0">
                <a:latin typeface="Microsoft YaHei" pitchFamily="34" charset="-122"/>
                <a:ea typeface="Microsoft YaHei" pitchFamily="34" charset="-122"/>
              </a:rPr>
              <a:t>令人头疼不已，一不留神错误百出，在编辑参考文献格式上浪费大量时间精力，结果可能会被编辑质疑文章的质量。</a:t>
            </a:r>
            <a:endParaRPr lang="en-US" altLang="zh-CN" sz="1600" dirty="0">
              <a:latin typeface="Microsoft YaHei" pitchFamily="34" charset="-122"/>
              <a:ea typeface="Microsoft YaHei" pitchFamily="34" charset="-122"/>
            </a:endParaRPr>
          </a:p>
        </p:txBody>
      </p:sp>
    </p:spTree>
    <p:extLst>
      <p:ext uri="{BB962C8B-B14F-4D97-AF65-F5344CB8AC3E}">
        <p14:creationId xmlns:p14="http://schemas.microsoft.com/office/powerpoint/2010/main" val="596028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2" cstate="print"/>
          <a:stretch>
            <a:fillRect/>
          </a:stretch>
        </p:blipFill>
        <p:spPr>
          <a:xfrm>
            <a:off x="107504" y="5013176"/>
            <a:ext cx="9036497" cy="1953536"/>
          </a:xfrm>
          <a:prstGeom prst="rect">
            <a:avLst/>
          </a:prstGeom>
        </p:spPr>
      </p:pic>
      <p:sp>
        <p:nvSpPr>
          <p:cNvPr id="2" name="标题 1"/>
          <p:cNvSpPr>
            <a:spLocks noGrp="1"/>
          </p:cNvSpPr>
          <p:nvPr>
            <p:ph type="title"/>
          </p:nvPr>
        </p:nvSpPr>
        <p:spPr>
          <a:xfrm>
            <a:off x="420163" y="514642"/>
            <a:ext cx="8400235" cy="610102"/>
          </a:xfrm>
        </p:spPr>
        <p:txBody>
          <a:bodyPr/>
          <a:lstStyle/>
          <a:p>
            <a:r>
              <a:rPr lang="en-US" altLang="zh-CN" dirty="0">
                <a:latin typeface="Knowledge Medium" pitchFamily="34" charset="0"/>
              </a:rPr>
              <a:t>ENDNOTE</a:t>
            </a:r>
            <a:r>
              <a:rPr lang="en-US" altLang="zh-CN" dirty="0">
                <a:latin typeface="Knowledge Medium" pitchFamily="34" charset="0"/>
                <a:ea typeface="宋体" pitchFamily="2" charset="-122"/>
              </a:rPr>
              <a:t> </a:t>
            </a:r>
            <a:r>
              <a:rPr lang="zh-CN" altLang="en-US" dirty="0"/>
              <a:t>可以帮助您</a:t>
            </a:r>
            <a:r>
              <a:rPr lang="en-US" altLang="zh-CN" dirty="0">
                <a:latin typeface="Knowledge Medium" pitchFamily="34" charset="0"/>
              </a:rPr>
              <a:t>……</a:t>
            </a:r>
            <a:endParaRPr lang="zh-CN" altLang="en-US" dirty="0"/>
          </a:p>
        </p:txBody>
      </p:sp>
      <p:sp>
        <p:nvSpPr>
          <p:cNvPr id="5" name="文本占位符 4"/>
          <p:cNvSpPr>
            <a:spLocks noGrp="1"/>
          </p:cNvSpPr>
          <p:nvPr>
            <p:ph type="body" sz="quarter" idx="13"/>
          </p:nvPr>
        </p:nvSpPr>
        <p:spPr/>
        <p:txBody>
          <a:bodyPr/>
          <a:lstStyle/>
          <a:p>
            <a:endParaRPr lang="zh-CN" altLang="en-US"/>
          </a:p>
        </p:txBody>
      </p:sp>
      <p:sp>
        <p:nvSpPr>
          <p:cNvPr id="6" name="Rectangle 5">
            <a:extLst>
              <a:ext uri="{FF2B5EF4-FFF2-40B4-BE49-F238E27FC236}">
                <a16:creationId xmlns="" xmlns:a16="http://schemas.microsoft.com/office/drawing/2014/main" id="{317926C9-9A9C-40A3-A0FA-40B6E379C4D6}"/>
              </a:ext>
            </a:extLst>
          </p:cNvPr>
          <p:cNvSpPr/>
          <p:nvPr/>
        </p:nvSpPr>
        <p:spPr>
          <a:xfrm>
            <a:off x="24119" y="12945"/>
            <a:ext cx="792088" cy="154643"/>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Diagram 2">
            <a:extLst>
              <a:ext uri="{FF2B5EF4-FFF2-40B4-BE49-F238E27FC236}">
                <a16:creationId xmlns="" xmlns:a16="http://schemas.microsoft.com/office/drawing/2014/main" id="{D6086B7B-5F7C-4E92-B399-7BC2004F7A17}"/>
              </a:ext>
            </a:extLst>
          </p:cNvPr>
          <p:cNvGraphicFramePr/>
          <p:nvPr>
            <p:extLst>
              <p:ext uri="{D42A27DB-BD31-4B8C-83A1-F6EECF244321}">
                <p14:modId xmlns:p14="http://schemas.microsoft.com/office/powerpoint/2010/main" val="2224819813"/>
              </p:ext>
            </p:extLst>
          </p:nvPr>
        </p:nvGraphicFramePr>
        <p:xfrm>
          <a:off x="5436096" y="539887"/>
          <a:ext cx="4194704" cy="5527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矩形 11">
            <a:extLst>
              <a:ext uri="{FF2B5EF4-FFF2-40B4-BE49-F238E27FC236}">
                <a16:creationId xmlns="" xmlns:a16="http://schemas.microsoft.com/office/drawing/2014/main" id="{C813CD2A-5643-4D65-8B19-113B9D9517DC}"/>
              </a:ext>
            </a:extLst>
          </p:cNvPr>
          <p:cNvSpPr/>
          <p:nvPr/>
        </p:nvSpPr>
        <p:spPr>
          <a:xfrm>
            <a:off x="1403648" y="1772816"/>
            <a:ext cx="4781042" cy="861774"/>
          </a:xfrm>
          <a:prstGeom prst="rect">
            <a:avLst/>
          </a:prstGeom>
        </p:spPr>
        <p:txBody>
          <a:bodyPr wrap="square">
            <a:spAutoFit/>
          </a:bodyPr>
          <a:lstStyle/>
          <a:p>
            <a:pPr>
              <a:buFont typeface="Arial" pitchFamily="34" charset="0"/>
              <a:buChar char="•"/>
            </a:pPr>
            <a:r>
              <a:rPr lang="zh-CN" altLang="en-US" sz="1600" dirty="0">
                <a:solidFill>
                  <a:srgbClr val="3F3F3F"/>
                </a:solidFill>
                <a:latin typeface="微软雅黑" pitchFamily="34" charset="-122"/>
                <a:ea typeface="微软雅黑" pitchFamily="34" charset="-122"/>
                <a:sym typeface="Arial" pitchFamily="34" charset="0"/>
              </a:rPr>
              <a:t> 建立</a:t>
            </a:r>
            <a:r>
              <a:rPr lang="zh-CN" altLang="en-US" b="1" dirty="0">
                <a:solidFill>
                  <a:schemeClr val="bg2"/>
                </a:solidFill>
                <a:latin typeface="微软雅黑" pitchFamily="34" charset="-122"/>
                <a:ea typeface="微软雅黑" pitchFamily="34" charset="-122"/>
                <a:sym typeface="Arial" pitchFamily="34" charset="0"/>
              </a:rPr>
              <a:t>个人文献图书馆</a:t>
            </a:r>
            <a:endParaRPr lang="en-US" altLang="zh-CN" b="1" dirty="0">
              <a:solidFill>
                <a:schemeClr val="bg2"/>
              </a:solidFill>
              <a:latin typeface="微软雅黑" pitchFamily="34" charset="-122"/>
              <a:ea typeface="微软雅黑" pitchFamily="34" charset="-122"/>
              <a:sym typeface="Arial" pitchFamily="34" charset="0"/>
            </a:endParaRPr>
          </a:p>
          <a:p>
            <a:pPr>
              <a:buFont typeface="Arial" pitchFamily="34" charset="0"/>
              <a:buChar char="•"/>
            </a:pPr>
            <a:r>
              <a:rPr lang="en-US" altLang="zh-CN" sz="1600" dirty="0">
                <a:solidFill>
                  <a:srgbClr val="3F3F3F"/>
                </a:solidFill>
                <a:latin typeface="微软雅黑" pitchFamily="34" charset="-122"/>
                <a:ea typeface="微软雅黑" pitchFamily="34" charset="-122"/>
                <a:sym typeface="Arial" pitchFamily="34" charset="0"/>
              </a:rPr>
              <a:t> </a:t>
            </a:r>
            <a:r>
              <a:rPr lang="zh-CN" altLang="en-US" sz="1600" dirty="0">
                <a:solidFill>
                  <a:srgbClr val="3F3F3F"/>
                </a:solidFill>
                <a:latin typeface="微软雅黑" pitchFamily="34" charset="-122"/>
                <a:ea typeface="微软雅黑" pitchFamily="34" charset="-122"/>
                <a:sym typeface="Arial" pitchFamily="34" charset="0"/>
              </a:rPr>
              <a:t>从数据库检索文献并快速导入至个人文献图书馆</a:t>
            </a:r>
            <a:endParaRPr lang="en-US" altLang="zh-CN" sz="1600" dirty="0">
              <a:solidFill>
                <a:srgbClr val="3F3F3F"/>
              </a:solidFill>
              <a:latin typeface="微软雅黑" pitchFamily="34" charset="-122"/>
              <a:ea typeface="微软雅黑" pitchFamily="34" charset="-122"/>
              <a:sym typeface="Arial" pitchFamily="34" charset="0"/>
            </a:endParaRPr>
          </a:p>
          <a:p>
            <a:pPr>
              <a:buFont typeface="Arial" pitchFamily="34" charset="0"/>
              <a:buChar char="•"/>
            </a:pPr>
            <a:r>
              <a:rPr lang="en-US" altLang="zh-CN" sz="1600" dirty="0">
                <a:solidFill>
                  <a:srgbClr val="3F3F3F"/>
                </a:solidFill>
                <a:latin typeface="微软雅黑" pitchFamily="34" charset="-122"/>
                <a:ea typeface="微软雅黑" pitchFamily="34" charset="-122"/>
                <a:sym typeface="Arial" pitchFamily="34" charset="0"/>
              </a:rPr>
              <a:t> </a:t>
            </a:r>
            <a:r>
              <a:rPr lang="zh-CN" altLang="en-US" sz="1600" dirty="0">
                <a:solidFill>
                  <a:srgbClr val="3F3F3F"/>
                </a:solidFill>
                <a:latin typeface="微软雅黑" pitchFamily="34" charset="-122"/>
                <a:ea typeface="微软雅黑" pitchFamily="34" charset="-122"/>
                <a:sym typeface="Arial" pitchFamily="34" charset="0"/>
              </a:rPr>
              <a:t>帮助寻找文献全文</a:t>
            </a:r>
            <a:endParaRPr lang="en-US" altLang="zh-CN" sz="1600" dirty="0">
              <a:solidFill>
                <a:srgbClr val="3F3F3F"/>
              </a:solidFill>
              <a:latin typeface="微软雅黑" pitchFamily="34" charset="-122"/>
              <a:ea typeface="微软雅黑" pitchFamily="34" charset="-122"/>
              <a:sym typeface="Arial" pitchFamily="34" charset="0"/>
            </a:endParaRPr>
          </a:p>
        </p:txBody>
      </p:sp>
      <p:sp>
        <p:nvSpPr>
          <p:cNvPr id="31" name="矩形 12">
            <a:extLst>
              <a:ext uri="{FF2B5EF4-FFF2-40B4-BE49-F238E27FC236}">
                <a16:creationId xmlns="" xmlns:a16="http://schemas.microsoft.com/office/drawing/2014/main" id="{C9EB766F-C944-4C51-8E0B-F3D88559DBB1}"/>
              </a:ext>
            </a:extLst>
          </p:cNvPr>
          <p:cNvSpPr/>
          <p:nvPr/>
        </p:nvSpPr>
        <p:spPr>
          <a:xfrm>
            <a:off x="1403648" y="2905709"/>
            <a:ext cx="4781042" cy="1107996"/>
          </a:xfrm>
          <a:prstGeom prst="rect">
            <a:avLst/>
          </a:prstGeom>
        </p:spPr>
        <p:txBody>
          <a:bodyPr wrap="square">
            <a:spAutoFit/>
          </a:bodyPr>
          <a:lstStyle/>
          <a:p>
            <a:pPr>
              <a:buFont typeface="Arial" pitchFamily="34" charset="0"/>
              <a:buChar char="•"/>
            </a:pPr>
            <a:r>
              <a:rPr lang="zh-CN" altLang="en-US" sz="1600" dirty="0">
                <a:solidFill>
                  <a:srgbClr val="3F3F3F"/>
                </a:solidFill>
                <a:latin typeface="微软雅黑" pitchFamily="34" charset="-122"/>
                <a:ea typeface="微软雅黑" pitchFamily="34" charset="-122"/>
                <a:sym typeface="Arial" pitchFamily="34" charset="0"/>
              </a:rPr>
              <a:t> </a:t>
            </a:r>
            <a:r>
              <a:rPr lang="zh-CN" altLang="en-US" b="1" dirty="0">
                <a:solidFill>
                  <a:schemeClr val="bg2"/>
                </a:solidFill>
                <a:latin typeface="微软雅黑" pitchFamily="34" charset="-122"/>
                <a:ea typeface="微软雅黑" pitchFamily="34" charset="-122"/>
                <a:sym typeface="Arial" pitchFamily="34" charset="0"/>
              </a:rPr>
              <a:t>管理不同来源的中英文文献</a:t>
            </a:r>
          </a:p>
          <a:p>
            <a:pPr>
              <a:buFont typeface="Arial" pitchFamily="34" charset="0"/>
              <a:buChar char="•"/>
            </a:pPr>
            <a:r>
              <a:rPr lang="zh-CN" altLang="en-US" sz="1600" dirty="0">
                <a:solidFill>
                  <a:srgbClr val="3F3F3F"/>
                </a:solidFill>
                <a:latin typeface="微软雅黑" pitchFamily="34" charset="-122"/>
                <a:ea typeface="微软雅黑" pitchFamily="34" charset="-122"/>
                <a:sym typeface="Arial" pitchFamily="34" charset="0"/>
              </a:rPr>
              <a:t> 将数据库的信息资源与工作小组成员共享</a:t>
            </a:r>
          </a:p>
          <a:p>
            <a:pPr>
              <a:buFont typeface="Arial" pitchFamily="34" charset="0"/>
              <a:buChar char="•"/>
            </a:pPr>
            <a:r>
              <a:rPr lang="zh-CN" altLang="en-US" sz="1600" dirty="0">
                <a:solidFill>
                  <a:srgbClr val="3F3F3F"/>
                </a:solidFill>
                <a:latin typeface="微软雅黑" pitchFamily="34" charset="-122"/>
                <a:ea typeface="微软雅黑" pitchFamily="34" charset="-122"/>
                <a:sym typeface="Arial" pitchFamily="34" charset="0"/>
              </a:rPr>
              <a:t> 根据需要创建组，去重、排序、分析、阅读笔记，随时更新，编辑记录</a:t>
            </a:r>
          </a:p>
        </p:txBody>
      </p:sp>
      <p:sp>
        <p:nvSpPr>
          <p:cNvPr id="32" name="矩形 13">
            <a:extLst>
              <a:ext uri="{FF2B5EF4-FFF2-40B4-BE49-F238E27FC236}">
                <a16:creationId xmlns="" xmlns:a16="http://schemas.microsoft.com/office/drawing/2014/main" id="{3F951A61-8825-4792-B7B9-2163BD2C865E}"/>
              </a:ext>
            </a:extLst>
          </p:cNvPr>
          <p:cNvSpPr/>
          <p:nvPr/>
        </p:nvSpPr>
        <p:spPr>
          <a:xfrm>
            <a:off x="1394823" y="4245018"/>
            <a:ext cx="4781042" cy="1138773"/>
          </a:xfrm>
          <a:prstGeom prst="rect">
            <a:avLst/>
          </a:prstGeom>
        </p:spPr>
        <p:txBody>
          <a:bodyPr wrap="square">
            <a:spAutoFit/>
          </a:bodyPr>
          <a:lstStyle/>
          <a:p>
            <a:pPr lvl="0">
              <a:buFont typeface="Arial" pitchFamily="34" charset="0"/>
              <a:buChar char="•"/>
            </a:pPr>
            <a:r>
              <a:rPr lang="zh-CN" altLang="en-US" sz="1600" b="1" dirty="0">
                <a:solidFill>
                  <a:srgbClr val="3F3F3F"/>
                </a:solidFill>
                <a:ea typeface="微软雅黑" pitchFamily="34" charset="-122"/>
                <a:sym typeface="Arial" pitchFamily="34" charset="0"/>
              </a:rPr>
              <a:t> </a:t>
            </a:r>
            <a:r>
              <a:rPr lang="zh-CN" altLang="en-US" sz="1600" dirty="0">
                <a:solidFill>
                  <a:srgbClr val="3F3F3F"/>
                </a:solidFill>
                <a:latin typeface="微软雅黑" pitchFamily="34" charset="-122"/>
                <a:ea typeface="微软雅黑" pitchFamily="34" charset="-122"/>
                <a:sym typeface="Arial" pitchFamily="34" charset="0"/>
              </a:rPr>
              <a:t>撰写论文时，迅速找到相关的文献、图片、表格，将其自动插入论文相应的引用位置</a:t>
            </a:r>
            <a:endParaRPr lang="en-US" altLang="zh-CN" sz="1600" dirty="0">
              <a:solidFill>
                <a:srgbClr val="3F3F3F"/>
              </a:solidFill>
              <a:latin typeface="微软雅黑" pitchFamily="34" charset="-122"/>
              <a:ea typeface="微软雅黑" pitchFamily="34" charset="-122"/>
              <a:sym typeface="Arial" pitchFamily="34" charset="0"/>
            </a:endParaRPr>
          </a:p>
          <a:p>
            <a:pPr lvl="0">
              <a:buFont typeface="Arial" pitchFamily="34" charset="0"/>
              <a:buChar char="•"/>
            </a:pPr>
            <a:r>
              <a:rPr lang="zh-CN" altLang="en-US" sz="1600" dirty="0">
                <a:solidFill>
                  <a:srgbClr val="3F3F3F"/>
                </a:solidFill>
                <a:latin typeface="微软雅黑" pitchFamily="34" charset="-122"/>
                <a:ea typeface="微软雅黑" pitchFamily="34" charset="-122"/>
                <a:sym typeface="Arial" pitchFamily="34" charset="0"/>
              </a:rPr>
              <a:t> 准备投稿时，自动按照投稿期刊的要求将文中文后的</a:t>
            </a:r>
            <a:r>
              <a:rPr lang="zh-CN" altLang="en-US" sz="2000" b="1" dirty="0">
                <a:solidFill>
                  <a:schemeClr val="bg2"/>
                </a:solidFill>
                <a:latin typeface="微软雅黑" pitchFamily="34" charset="-122"/>
                <a:ea typeface="微软雅黑" pitchFamily="34" charset="-122"/>
                <a:sym typeface="Arial" pitchFamily="34" charset="0"/>
              </a:rPr>
              <a:t>参考文献格式化</a:t>
            </a:r>
            <a:r>
              <a:rPr lang="zh-CN" altLang="en-US" sz="1600" dirty="0">
                <a:solidFill>
                  <a:srgbClr val="3F3F3F"/>
                </a:solidFill>
                <a:latin typeface="微软雅黑" pitchFamily="34" charset="-122"/>
                <a:ea typeface="微软雅黑" pitchFamily="34" charset="-122"/>
                <a:sym typeface="Arial" pitchFamily="34" charset="0"/>
              </a:rPr>
              <a:t>，提高论文写作效率</a:t>
            </a:r>
          </a:p>
        </p:txBody>
      </p:sp>
      <p:grpSp>
        <p:nvGrpSpPr>
          <p:cNvPr id="40" name="组合 38">
            <a:extLst>
              <a:ext uri="{FF2B5EF4-FFF2-40B4-BE49-F238E27FC236}">
                <a16:creationId xmlns="" xmlns:a16="http://schemas.microsoft.com/office/drawing/2014/main" id="{CF850A40-6B5A-4BF0-B45C-F134A6CAF750}"/>
              </a:ext>
            </a:extLst>
          </p:cNvPr>
          <p:cNvGrpSpPr/>
          <p:nvPr/>
        </p:nvGrpSpPr>
        <p:grpSpPr>
          <a:xfrm>
            <a:off x="323528" y="1700808"/>
            <a:ext cx="900000" cy="900000"/>
            <a:chOff x="323528" y="1828314"/>
            <a:chExt cx="900000" cy="900000"/>
          </a:xfrm>
        </p:grpSpPr>
        <p:sp>
          <p:nvSpPr>
            <p:cNvPr id="42" name="椭圆 32">
              <a:extLst>
                <a:ext uri="{FF2B5EF4-FFF2-40B4-BE49-F238E27FC236}">
                  <a16:creationId xmlns="" xmlns:a16="http://schemas.microsoft.com/office/drawing/2014/main" id="{069C1978-1E4E-49D6-B47E-C1743BF3900C}"/>
                </a:ext>
              </a:extLst>
            </p:cNvPr>
            <p:cNvSpPr/>
            <p:nvPr/>
          </p:nvSpPr>
          <p:spPr>
            <a:xfrm>
              <a:off x="323528" y="1828314"/>
              <a:ext cx="900000" cy="900000"/>
            </a:xfrm>
            <a:prstGeom prst="ellipse">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43" name="图片 35">
              <a:extLst>
                <a:ext uri="{FF2B5EF4-FFF2-40B4-BE49-F238E27FC236}">
                  <a16:creationId xmlns="" xmlns:a16="http://schemas.microsoft.com/office/drawing/2014/main" id="{B0AFD309-C812-434C-9026-A8C4C35EAE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3528" y="2008314"/>
              <a:ext cx="540000" cy="540000"/>
            </a:xfrm>
            <a:prstGeom prst="rect">
              <a:avLst/>
            </a:prstGeom>
          </p:spPr>
        </p:pic>
      </p:grpSp>
      <p:grpSp>
        <p:nvGrpSpPr>
          <p:cNvPr id="44" name="组合 40">
            <a:extLst>
              <a:ext uri="{FF2B5EF4-FFF2-40B4-BE49-F238E27FC236}">
                <a16:creationId xmlns="" xmlns:a16="http://schemas.microsoft.com/office/drawing/2014/main" id="{074337E0-1E60-4953-A348-287BF0F7B9B7}"/>
              </a:ext>
            </a:extLst>
          </p:cNvPr>
          <p:cNvGrpSpPr/>
          <p:nvPr/>
        </p:nvGrpSpPr>
        <p:grpSpPr>
          <a:xfrm>
            <a:off x="323947" y="4293096"/>
            <a:ext cx="900000" cy="900000"/>
            <a:chOff x="323947" y="4293096"/>
            <a:chExt cx="900000" cy="900000"/>
          </a:xfrm>
        </p:grpSpPr>
        <p:sp>
          <p:nvSpPr>
            <p:cNvPr id="45" name="椭圆 34">
              <a:extLst>
                <a:ext uri="{FF2B5EF4-FFF2-40B4-BE49-F238E27FC236}">
                  <a16:creationId xmlns="" xmlns:a16="http://schemas.microsoft.com/office/drawing/2014/main" id="{21180F40-D57C-4EAA-A4CF-E99BE1E36106}"/>
                </a:ext>
              </a:extLst>
            </p:cNvPr>
            <p:cNvSpPr/>
            <p:nvPr/>
          </p:nvSpPr>
          <p:spPr>
            <a:xfrm>
              <a:off x="323947" y="4293096"/>
              <a:ext cx="900000" cy="900000"/>
            </a:xfrm>
            <a:prstGeom prst="ellipse">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46" name="图片 36">
              <a:extLst>
                <a:ext uri="{FF2B5EF4-FFF2-40B4-BE49-F238E27FC236}">
                  <a16:creationId xmlns="" xmlns:a16="http://schemas.microsoft.com/office/drawing/2014/main" id="{6DD32E3E-435D-4BF4-8D0A-E364A2C2A4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3947" y="4473096"/>
              <a:ext cx="540000" cy="540000"/>
            </a:xfrm>
            <a:prstGeom prst="rect">
              <a:avLst/>
            </a:prstGeom>
          </p:spPr>
        </p:pic>
      </p:grpSp>
      <p:grpSp>
        <p:nvGrpSpPr>
          <p:cNvPr id="47" name="组合 39">
            <a:extLst>
              <a:ext uri="{FF2B5EF4-FFF2-40B4-BE49-F238E27FC236}">
                <a16:creationId xmlns="" xmlns:a16="http://schemas.microsoft.com/office/drawing/2014/main" id="{87987DDB-9914-4818-876F-158D4A794A8B}"/>
              </a:ext>
            </a:extLst>
          </p:cNvPr>
          <p:cNvGrpSpPr/>
          <p:nvPr/>
        </p:nvGrpSpPr>
        <p:grpSpPr>
          <a:xfrm>
            <a:off x="323528" y="2996952"/>
            <a:ext cx="900000" cy="900000"/>
            <a:chOff x="323528" y="2996952"/>
            <a:chExt cx="900000" cy="900000"/>
          </a:xfrm>
        </p:grpSpPr>
        <p:sp>
          <p:nvSpPr>
            <p:cNvPr id="48" name="椭圆 33">
              <a:extLst>
                <a:ext uri="{FF2B5EF4-FFF2-40B4-BE49-F238E27FC236}">
                  <a16:creationId xmlns="" xmlns:a16="http://schemas.microsoft.com/office/drawing/2014/main" id="{758AEACC-E066-44E8-B3C7-4977995E32C5}"/>
                </a:ext>
              </a:extLst>
            </p:cNvPr>
            <p:cNvSpPr/>
            <p:nvPr/>
          </p:nvSpPr>
          <p:spPr>
            <a:xfrm>
              <a:off x="323528" y="2996952"/>
              <a:ext cx="900000" cy="9000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49" name="图片 37">
              <a:extLst>
                <a:ext uri="{FF2B5EF4-FFF2-40B4-BE49-F238E27FC236}">
                  <a16:creationId xmlns="" xmlns:a16="http://schemas.microsoft.com/office/drawing/2014/main" id="{8D0E1513-34F9-413B-BF91-9B0020E8320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3528" y="3176952"/>
              <a:ext cx="540000" cy="540000"/>
            </a:xfrm>
            <a:prstGeom prst="rect">
              <a:avLst/>
            </a:prstGeom>
          </p:spPr>
        </p:pic>
      </p:grpSp>
    </p:spTree>
    <p:extLst>
      <p:ext uri="{BB962C8B-B14F-4D97-AF65-F5344CB8AC3E}">
        <p14:creationId xmlns:p14="http://schemas.microsoft.com/office/powerpoint/2010/main" val="428702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539552" y="908720"/>
            <a:ext cx="792088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09570" name="Rectangle 3"/>
          <p:cNvSpPr>
            <a:spLocks noGrp="1" noChangeArrowheads="1"/>
          </p:cNvSpPr>
          <p:nvPr>
            <p:ph type="title"/>
          </p:nvPr>
        </p:nvSpPr>
        <p:spPr>
          <a:xfrm>
            <a:off x="228600" y="260648"/>
            <a:ext cx="8915400" cy="836613"/>
          </a:xfrm>
        </p:spPr>
        <p:txBody>
          <a:bodyPr/>
          <a:lstStyle/>
          <a:p>
            <a:r>
              <a:rPr lang="en-US" altLang="zh-CN" sz="2800" dirty="0" err="1">
                <a:latin typeface="微软雅黑" pitchFamily="34" charset="-122"/>
                <a:ea typeface="微软雅黑" pitchFamily="34" charset="-122"/>
              </a:rPr>
              <a:t>EndNote</a:t>
            </a:r>
            <a:r>
              <a:rPr lang="zh-CN" altLang="en-US" sz="2800" dirty="0">
                <a:latin typeface="微软雅黑" pitchFamily="34" charset="-122"/>
                <a:ea typeface="微软雅黑" pitchFamily="34" charset="-122"/>
              </a:rPr>
              <a:t>网络版和单机版对比</a:t>
            </a:r>
            <a:r>
              <a:rPr lang="en-US" altLang="zh-CN" sz="2800" dirty="0">
                <a:latin typeface="微软雅黑" pitchFamily="34" charset="-122"/>
                <a:ea typeface="微软雅黑" pitchFamily="34" charset="-122"/>
              </a:rPr>
              <a:t> </a:t>
            </a:r>
            <a:endParaRPr lang="zh-CN" altLang="en-US" sz="2800" dirty="0">
              <a:latin typeface="微软雅黑" pitchFamily="34" charset="-122"/>
              <a:ea typeface="微软雅黑" pitchFamily="34" charset="-122"/>
            </a:endParaRPr>
          </a:p>
        </p:txBody>
      </p:sp>
      <p:sp>
        <p:nvSpPr>
          <p:cNvPr id="109571" name="灯片编号占位符 4"/>
          <p:cNvSpPr>
            <a:spLocks noGrp="1"/>
          </p:cNvSpPr>
          <p:nvPr>
            <p:ph type="sldNum" sz="quarter" idx="4294967295"/>
          </p:nvPr>
        </p:nvSpPr>
        <p:spPr>
          <a:xfrm>
            <a:off x="8424863" y="6394450"/>
            <a:ext cx="457200" cy="2317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08FA2A4-6DF0-49D1-AF76-A2943840F873}" type="slidenum">
              <a:rPr lang="en-US" altLang="en-US" smtClean="0">
                <a:solidFill>
                  <a:srgbClr val="4B4B4B"/>
                </a:solidFill>
              </a:rPr>
              <a:pPr eaLnBrk="1" hangingPunct="1"/>
              <a:t>4</a:t>
            </a:fld>
            <a:endParaRPr lang="en-US" altLang="en-US">
              <a:solidFill>
                <a:srgbClr val="4B4B4B"/>
              </a:solidFill>
            </a:endParaRPr>
          </a:p>
        </p:txBody>
      </p:sp>
      <p:sp>
        <p:nvSpPr>
          <p:cNvPr id="5" name="Rectangle 4"/>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Table 7"/>
          <p:cNvGraphicFramePr>
            <a:graphicFrameLocks noGrp="1"/>
          </p:cNvGraphicFramePr>
          <p:nvPr>
            <p:extLst>
              <p:ext uri="{D42A27DB-BD31-4B8C-83A1-F6EECF244321}">
                <p14:modId xmlns:p14="http://schemas.microsoft.com/office/powerpoint/2010/main" val="732520669"/>
              </p:ext>
            </p:extLst>
          </p:nvPr>
        </p:nvGraphicFramePr>
        <p:xfrm>
          <a:off x="-1" y="1106439"/>
          <a:ext cx="9144001" cy="5751561"/>
        </p:xfrm>
        <a:graphic>
          <a:graphicData uri="http://schemas.openxmlformats.org/drawingml/2006/table">
            <a:tbl>
              <a:tblPr/>
              <a:tblGrid>
                <a:gridCol w="2566737">
                  <a:extLst>
                    <a:ext uri="{9D8B030D-6E8A-4147-A177-3AD203B41FA5}">
                      <a16:colId xmlns="" xmlns:a16="http://schemas.microsoft.com/office/drawing/2014/main" val="20000"/>
                    </a:ext>
                  </a:extLst>
                </a:gridCol>
                <a:gridCol w="3014761">
                  <a:extLst>
                    <a:ext uri="{9D8B030D-6E8A-4147-A177-3AD203B41FA5}">
                      <a16:colId xmlns="" xmlns:a16="http://schemas.microsoft.com/office/drawing/2014/main" val="20001"/>
                    </a:ext>
                  </a:extLst>
                </a:gridCol>
                <a:gridCol w="3562503">
                  <a:extLst>
                    <a:ext uri="{9D8B030D-6E8A-4147-A177-3AD203B41FA5}">
                      <a16:colId xmlns="" xmlns:a16="http://schemas.microsoft.com/office/drawing/2014/main" val="20002"/>
                    </a:ext>
                  </a:extLst>
                </a:gridCol>
              </a:tblGrid>
              <a:tr h="276600">
                <a:tc gridSpan="3">
                  <a:txBody>
                    <a:bodyPr/>
                    <a:lstStyle/>
                    <a:p>
                      <a:pPr marL="0" marR="0" algn="ctr">
                        <a:spcBef>
                          <a:spcPts val="0"/>
                        </a:spcBef>
                        <a:spcAft>
                          <a:spcPts val="0"/>
                        </a:spcAft>
                      </a:pPr>
                      <a:r>
                        <a:rPr lang="en-US" sz="1800" b="1" dirty="0">
                          <a:latin typeface="Calibri"/>
                          <a:ea typeface="Times New Roman"/>
                        </a:rPr>
                        <a:t>ENDNOTE</a:t>
                      </a:r>
                      <a:r>
                        <a:rPr lang="zh-CN" sz="1800" b="1" dirty="0">
                          <a:latin typeface="Times New Roman"/>
                          <a:ea typeface="微软雅黑"/>
                        </a:rPr>
                        <a:t>不同版本主要参数对比</a:t>
                      </a:r>
                      <a:endParaRPr lang="en-US" sz="1800" dirty="0">
                        <a:latin typeface="Times New Roman"/>
                        <a:ea typeface="宋体"/>
                      </a:endParaRPr>
                    </a:p>
                  </a:txBody>
                  <a:tcPr marL="54952" marR="54952"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276600">
                <a:tc>
                  <a:txBody>
                    <a:bodyPr/>
                    <a:lstStyle/>
                    <a:p>
                      <a:pPr marL="0" marR="0">
                        <a:spcBef>
                          <a:spcPts val="0"/>
                        </a:spcBef>
                        <a:spcAft>
                          <a:spcPts val="0"/>
                        </a:spcAft>
                      </a:pPr>
                      <a:r>
                        <a:rPr lang="zh-CN" sz="1800" b="1">
                          <a:solidFill>
                            <a:srgbClr val="000000"/>
                          </a:solidFill>
                          <a:latin typeface="Times New Roman"/>
                          <a:ea typeface="微软雅黑"/>
                        </a:rPr>
                        <a:t>版本类型</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spcBef>
                          <a:spcPts val="0"/>
                        </a:spcBef>
                        <a:spcAft>
                          <a:spcPts val="0"/>
                        </a:spcAft>
                      </a:pPr>
                      <a:r>
                        <a:rPr lang="zh-CN" sz="1800" b="1">
                          <a:solidFill>
                            <a:srgbClr val="000000"/>
                          </a:solidFill>
                          <a:latin typeface="Times New Roman"/>
                          <a:ea typeface="微软雅黑"/>
                        </a:rPr>
                        <a:t>单机版（</a:t>
                      </a:r>
                      <a:r>
                        <a:rPr lang="en-US" sz="1800" b="1">
                          <a:solidFill>
                            <a:srgbClr val="000000"/>
                          </a:solidFill>
                          <a:latin typeface="微软雅黑"/>
                          <a:ea typeface="宋体"/>
                        </a:rPr>
                        <a:t>Site License</a:t>
                      </a:r>
                      <a:r>
                        <a:rPr lang="zh-CN" sz="1800" b="1">
                          <a:solidFill>
                            <a:srgbClr val="000000"/>
                          </a:solidFill>
                          <a:latin typeface="微软雅黑"/>
                          <a:ea typeface="宋体"/>
                        </a:rPr>
                        <a:t>）</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zh-CN" sz="1800" b="1">
                          <a:solidFill>
                            <a:srgbClr val="000000"/>
                          </a:solidFill>
                          <a:latin typeface="Times New Roman"/>
                          <a:ea typeface="微软雅黑"/>
                        </a:rPr>
                        <a:t>网络版</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 xmlns:a16="http://schemas.microsoft.com/office/drawing/2014/main" val="10001"/>
                  </a:ext>
                </a:extLst>
              </a:tr>
              <a:tr h="382905">
                <a:tc>
                  <a:txBody>
                    <a:bodyPr/>
                    <a:lstStyle/>
                    <a:p>
                      <a:pPr marL="0" marR="0">
                        <a:spcBef>
                          <a:spcPts val="0"/>
                        </a:spcBef>
                        <a:spcAft>
                          <a:spcPts val="0"/>
                        </a:spcAft>
                      </a:pPr>
                      <a:r>
                        <a:rPr lang="zh-CN" sz="1800" b="1" dirty="0">
                          <a:solidFill>
                            <a:srgbClr val="000000"/>
                          </a:solidFill>
                          <a:latin typeface="Times New Roman"/>
                          <a:ea typeface="微软雅黑"/>
                        </a:rPr>
                        <a:t>软件结构</a:t>
                      </a:r>
                      <a:endParaRPr lang="en-US" sz="1800" dirty="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dirty="0">
                          <a:solidFill>
                            <a:srgbClr val="000000"/>
                          </a:solidFill>
                          <a:latin typeface="Times New Roman"/>
                          <a:ea typeface="微软雅黑"/>
                        </a:rPr>
                        <a:t>单机版软件</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zh-CN" sz="1800" dirty="0">
                          <a:solidFill>
                            <a:srgbClr val="000000"/>
                          </a:solidFill>
                          <a:latin typeface="Times New Roman"/>
                          <a:ea typeface="微软雅黑"/>
                        </a:rPr>
                        <a:t>网络版，借助</a:t>
                      </a:r>
                      <a:r>
                        <a:rPr lang="en-US" sz="1800" dirty="0">
                          <a:solidFill>
                            <a:srgbClr val="000000"/>
                          </a:solidFill>
                          <a:latin typeface="微软雅黑"/>
                          <a:ea typeface="宋体"/>
                        </a:rPr>
                        <a:t>Web of Science</a:t>
                      </a:r>
                      <a:r>
                        <a:rPr lang="zh-CN" sz="1800" dirty="0">
                          <a:solidFill>
                            <a:srgbClr val="000000"/>
                          </a:solidFill>
                          <a:latin typeface="微软雅黑"/>
                          <a:ea typeface="宋体"/>
                        </a:rPr>
                        <a:t>平台连接</a:t>
                      </a:r>
                      <a:r>
                        <a:rPr lang="en-US" sz="1800" dirty="0">
                          <a:solidFill>
                            <a:srgbClr val="000000"/>
                          </a:solidFill>
                          <a:latin typeface="微软雅黑"/>
                          <a:ea typeface="宋体"/>
                        </a:rPr>
                        <a:t>Internet</a:t>
                      </a:r>
                      <a:r>
                        <a:rPr lang="zh-CN" sz="1800" dirty="0">
                          <a:solidFill>
                            <a:srgbClr val="000000"/>
                          </a:solidFill>
                          <a:latin typeface="微软雅黑"/>
                          <a:ea typeface="宋体"/>
                        </a:rPr>
                        <a:t>即可正常访问</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53200">
                <a:tc>
                  <a:txBody>
                    <a:bodyPr/>
                    <a:lstStyle/>
                    <a:p>
                      <a:pPr marL="0" marR="0">
                        <a:spcBef>
                          <a:spcPts val="0"/>
                        </a:spcBef>
                        <a:spcAft>
                          <a:spcPts val="0"/>
                        </a:spcAft>
                      </a:pPr>
                      <a:r>
                        <a:rPr lang="zh-CN" sz="1800" b="1" dirty="0">
                          <a:solidFill>
                            <a:srgbClr val="000000"/>
                          </a:solidFill>
                          <a:latin typeface="Times New Roman"/>
                          <a:ea typeface="微软雅黑"/>
                        </a:rPr>
                        <a:t>全文</a:t>
                      </a:r>
                      <a:r>
                        <a:rPr lang="en-US" sz="1800" b="1" dirty="0" err="1">
                          <a:solidFill>
                            <a:srgbClr val="000000"/>
                          </a:solidFill>
                          <a:latin typeface="微软雅黑"/>
                          <a:ea typeface="宋体"/>
                        </a:rPr>
                        <a:t>pdf</a:t>
                      </a:r>
                      <a:r>
                        <a:rPr lang="zh-CN" sz="1800" b="1" dirty="0">
                          <a:solidFill>
                            <a:srgbClr val="000000"/>
                          </a:solidFill>
                          <a:latin typeface="微软雅黑"/>
                          <a:ea typeface="宋体"/>
                        </a:rPr>
                        <a:t>附件容量</a:t>
                      </a:r>
                      <a:endParaRPr lang="en-US" sz="1800" dirty="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spcBef>
                          <a:spcPts val="0"/>
                        </a:spcBef>
                        <a:spcAft>
                          <a:spcPts val="0"/>
                        </a:spcAft>
                      </a:pPr>
                      <a:r>
                        <a:rPr lang="zh-CN" sz="1800" dirty="0">
                          <a:solidFill>
                            <a:srgbClr val="000000"/>
                          </a:solidFill>
                          <a:latin typeface="Times New Roman"/>
                          <a:ea typeface="微软雅黑"/>
                        </a:rPr>
                        <a:t>无限制（受限于本机存储容量）</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spcBef>
                          <a:spcPts val="0"/>
                        </a:spcBef>
                        <a:spcAft>
                          <a:spcPts val="0"/>
                        </a:spcAft>
                      </a:pPr>
                      <a:r>
                        <a:rPr lang="zh-CN" sz="1800" dirty="0">
                          <a:solidFill>
                            <a:srgbClr val="000000"/>
                          </a:solidFill>
                          <a:latin typeface="Times New Roman"/>
                          <a:ea typeface="微软雅黑"/>
                        </a:rPr>
                        <a:t>上限</a:t>
                      </a:r>
                      <a:r>
                        <a:rPr lang="en-US" sz="1800" dirty="0">
                          <a:solidFill>
                            <a:srgbClr val="000000"/>
                          </a:solidFill>
                          <a:latin typeface="微软雅黑"/>
                          <a:ea typeface="宋体"/>
                        </a:rPr>
                        <a:t>2GB</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 xmlns:a16="http://schemas.microsoft.com/office/drawing/2014/main" val="10003"/>
                  </a:ext>
                </a:extLst>
              </a:tr>
              <a:tr h="276600">
                <a:tc>
                  <a:txBody>
                    <a:bodyPr/>
                    <a:lstStyle/>
                    <a:p>
                      <a:pPr marL="0" marR="0">
                        <a:spcBef>
                          <a:spcPts val="0"/>
                        </a:spcBef>
                        <a:spcAft>
                          <a:spcPts val="0"/>
                        </a:spcAft>
                      </a:pPr>
                      <a:r>
                        <a:rPr lang="zh-CN" sz="1800" b="1">
                          <a:solidFill>
                            <a:srgbClr val="000000"/>
                          </a:solidFill>
                          <a:latin typeface="Times New Roman"/>
                          <a:ea typeface="微软雅黑"/>
                        </a:rPr>
                        <a:t>文献库共享</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76600">
                <a:tc>
                  <a:txBody>
                    <a:bodyPr/>
                    <a:lstStyle/>
                    <a:p>
                      <a:pPr marL="0" marR="0">
                        <a:spcBef>
                          <a:spcPts val="0"/>
                        </a:spcBef>
                        <a:spcAft>
                          <a:spcPts val="0"/>
                        </a:spcAft>
                      </a:pPr>
                      <a:r>
                        <a:rPr lang="zh-CN" sz="1800" b="1">
                          <a:solidFill>
                            <a:srgbClr val="000000"/>
                          </a:solidFill>
                          <a:latin typeface="Times New Roman"/>
                          <a:ea typeface="微软雅黑"/>
                        </a:rPr>
                        <a:t>自动文献信息更新</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5"/>
                  </a:ext>
                </a:extLst>
              </a:tr>
              <a:tr h="276600">
                <a:tc>
                  <a:txBody>
                    <a:bodyPr/>
                    <a:lstStyle/>
                    <a:p>
                      <a:pPr marL="0" marR="0">
                        <a:spcBef>
                          <a:spcPts val="0"/>
                        </a:spcBef>
                        <a:spcAft>
                          <a:spcPts val="0"/>
                        </a:spcAft>
                      </a:pPr>
                      <a:r>
                        <a:rPr lang="zh-CN" sz="1800" b="1">
                          <a:solidFill>
                            <a:srgbClr val="000000"/>
                          </a:solidFill>
                          <a:latin typeface="Times New Roman"/>
                          <a:ea typeface="微软雅黑"/>
                        </a:rPr>
                        <a:t>在线检索数据库</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en-US" sz="1800">
                          <a:solidFill>
                            <a:srgbClr val="000000"/>
                          </a:solidFill>
                          <a:latin typeface="微软雅黑"/>
                          <a:ea typeface="宋体"/>
                        </a:rPr>
                        <a:t>6,000+</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solidFill>
                            <a:srgbClr val="000000"/>
                          </a:solidFill>
                          <a:latin typeface="微软雅黑"/>
                          <a:ea typeface="宋体"/>
                        </a:rPr>
                        <a:t>1,800+</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553200">
                <a:tc>
                  <a:txBody>
                    <a:bodyPr/>
                    <a:lstStyle/>
                    <a:p>
                      <a:pPr marL="0" marR="0">
                        <a:spcBef>
                          <a:spcPts val="0"/>
                        </a:spcBef>
                        <a:spcAft>
                          <a:spcPts val="0"/>
                        </a:spcAft>
                      </a:pPr>
                      <a:r>
                        <a:rPr lang="zh-CN" sz="1800" b="1">
                          <a:solidFill>
                            <a:srgbClr val="000000"/>
                          </a:solidFill>
                          <a:latin typeface="Times New Roman"/>
                          <a:ea typeface="微软雅黑"/>
                        </a:rPr>
                        <a:t>导入</a:t>
                      </a:r>
                      <a:r>
                        <a:rPr lang="en-US" sz="1800" b="1">
                          <a:solidFill>
                            <a:srgbClr val="000000"/>
                          </a:solidFill>
                          <a:latin typeface="微软雅黑"/>
                          <a:ea typeface="宋体"/>
                        </a:rPr>
                        <a:t>pdf</a:t>
                      </a:r>
                      <a:r>
                        <a:rPr lang="zh-CN" sz="1800" b="1">
                          <a:solidFill>
                            <a:srgbClr val="000000"/>
                          </a:solidFill>
                          <a:latin typeface="微软雅黑"/>
                          <a:ea typeface="宋体"/>
                        </a:rPr>
                        <a:t>全文</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支持（可自动导入包含二级文件夹的所有</a:t>
                      </a:r>
                      <a:r>
                        <a:rPr lang="en-US" sz="1800">
                          <a:solidFill>
                            <a:srgbClr val="000000"/>
                          </a:solidFill>
                          <a:latin typeface="微软雅黑"/>
                          <a:ea typeface="宋体"/>
                        </a:rPr>
                        <a:t>PDF</a:t>
                      </a:r>
                      <a:r>
                        <a:rPr lang="zh-CN" sz="1800">
                          <a:solidFill>
                            <a:srgbClr val="000000"/>
                          </a:solidFill>
                          <a:latin typeface="微软雅黑"/>
                          <a:ea typeface="宋体"/>
                        </a:rPr>
                        <a:t>文件）</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7"/>
                  </a:ext>
                </a:extLst>
              </a:tr>
              <a:tr h="553200">
                <a:tc>
                  <a:txBody>
                    <a:bodyPr/>
                    <a:lstStyle/>
                    <a:p>
                      <a:pPr marL="0" marR="0">
                        <a:spcBef>
                          <a:spcPts val="0"/>
                        </a:spcBef>
                        <a:spcAft>
                          <a:spcPts val="0"/>
                        </a:spcAft>
                      </a:pPr>
                      <a:r>
                        <a:rPr lang="zh-CN" sz="1800" b="1">
                          <a:solidFill>
                            <a:srgbClr val="000000"/>
                          </a:solidFill>
                          <a:latin typeface="Times New Roman"/>
                          <a:ea typeface="微软雅黑"/>
                        </a:rPr>
                        <a:t>创建智能分组与组合分组</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76600">
                <a:tc>
                  <a:txBody>
                    <a:bodyPr/>
                    <a:lstStyle/>
                    <a:p>
                      <a:pPr marL="0" marR="0">
                        <a:spcBef>
                          <a:spcPts val="0"/>
                        </a:spcBef>
                        <a:spcAft>
                          <a:spcPts val="0"/>
                        </a:spcAft>
                      </a:pPr>
                      <a:r>
                        <a:rPr lang="zh-CN" sz="1800" b="1" dirty="0">
                          <a:solidFill>
                            <a:srgbClr val="000000"/>
                          </a:solidFill>
                          <a:latin typeface="Times New Roman"/>
                          <a:ea typeface="微软雅黑"/>
                        </a:rPr>
                        <a:t>自动查找并下载全文</a:t>
                      </a:r>
                      <a:endParaRPr lang="en-US" sz="1800" dirty="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spcBef>
                          <a:spcPts val="0"/>
                        </a:spcBef>
                        <a:spcAft>
                          <a:spcPts val="0"/>
                        </a:spcAft>
                      </a:pPr>
                      <a:r>
                        <a:rPr lang="zh-CN" sz="1800" dirty="0">
                          <a:solidFill>
                            <a:srgbClr val="000000"/>
                          </a:solidFill>
                          <a:latin typeface="Times New Roman"/>
                          <a:ea typeface="微软雅黑"/>
                        </a:rPr>
                        <a:t>支持（可帮助查找</a:t>
                      </a:r>
                      <a:r>
                        <a:rPr lang="en-US" sz="1800" dirty="0">
                          <a:solidFill>
                            <a:srgbClr val="000000"/>
                          </a:solidFill>
                          <a:latin typeface="微软雅黑"/>
                          <a:ea typeface="宋体"/>
                        </a:rPr>
                        <a:t>PDF</a:t>
                      </a:r>
                      <a:r>
                        <a:rPr lang="zh-CN" sz="1800" dirty="0">
                          <a:solidFill>
                            <a:srgbClr val="000000"/>
                          </a:solidFill>
                          <a:latin typeface="微软雅黑"/>
                          <a:ea typeface="宋体"/>
                        </a:rPr>
                        <a:t>文本）</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spcBef>
                          <a:spcPts val="0"/>
                        </a:spcBef>
                        <a:spcAft>
                          <a:spcPts val="0"/>
                        </a:spcAft>
                      </a:pPr>
                      <a:r>
                        <a:rPr lang="zh-CN" sz="1800" dirty="0">
                          <a:solidFill>
                            <a:srgbClr val="000000"/>
                          </a:solidFill>
                          <a:latin typeface="Times New Roman"/>
                          <a:ea typeface="微软雅黑"/>
                        </a:rPr>
                        <a:t>不支持</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 xmlns:a16="http://schemas.microsoft.com/office/drawing/2014/main" val="10009"/>
                  </a:ext>
                </a:extLst>
              </a:tr>
              <a:tr h="276600">
                <a:tc>
                  <a:txBody>
                    <a:bodyPr/>
                    <a:lstStyle/>
                    <a:p>
                      <a:pPr marL="0" marR="0">
                        <a:spcBef>
                          <a:spcPts val="0"/>
                        </a:spcBef>
                        <a:spcAft>
                          <a:spcPts val="0"/>
                        </a:spcAft>
                      </a:pPr>
                      <a:r>
                        <a:rPr lang="zh-CN" sz="1800" b="1">
                          <a:solidFill>
                            <a:srgbClr val="000000"/>
                          </a:solidFill>
                          <a:latin typeface="Times New Roman"/>
                          <a:ea typeface="微软雅黑"/>
                        </a:rPr>
                        <a:t>高亮与标注</a:t>
                      </a:r>
                      <a:r>
                        <a:rPr lang="en-US" sz="1800" b="1">
                          <a:solidFill>
                            <a:srgbClr val="000000"/>
                          </a:solidFill>
                          <a:latin typeface="微软雅黑"/>
                          <a:ea typeface="宋体"/>
                        </a:rPr>
                        <a:t>PDF</a:t>
                      </a:r>
                      <a:r>
                        <a:rPr lang="zh-CN" sz="1800" b="1">
                          <a:solidFill>
                            <a:srgbClr val="000000"/>
                          </a:solidFill>
                          <a:latin typeface="微软雅黑"/>
                          <a:ea typeface="宋体"/>
                        </a:rPr>
                        <a:t>全文</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553200">
                <a:tc>
                  <a:txBody>
                    <a:bodyPr/>
                    <a:lstStyle/>
                    <a:p>
                      <a:pPr marL="0" marR="0">
                        <a:spcBef>
                          <a:spcPts val="0"/>
                        </a:spcBef>
                        <a:spcAft>
                          <a:spcPts val="0"/>
                        </a:spcAft>
                      </a:pPr>
                      <a:r>
                        <a:rPr lang="zh-CN" sz="1800" b="1">
                          <a:solidFill>
                            <a:srgbClr val="000000"/>
                          </a:solidFill>
                          <a:latin typeface="Times New Roman"/>
                          <a:ea typeface="微软雅黑"/>
                        </a:rPr>
                        <a:t>内置的参考文献格式模板</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en-US" sz="1800" dirty="0">
                          <a:solidFill>
                            <a:srgbClr val="000000"/>
                          </a:solidFill>
                          <a:latin typeface="微软雅黑"/>
                          <a:ea typeface="宋体"/>
                        </a:rPr>
                        <a:t>6000+ </a:t>
                      </a:r>
                      <a:r>
                        <a:rPr lang="zh-CN" sz="1800" dirty="0">
                          <a:solidFill>
                            <a:srgbClr val="000000"/>
                          </a:solidFill>
                          <a:latin typeface="微软雅黑"/>
                          <a:ea typeface="宋体"/>
                        </a:rPr>
                        <a:t>种格式</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marL="0" marR="0">
                        <a:spcBef>
                          <a:spcPts val="0"/>
                        </a:spcBef>
                        <a:spcAft>
                          <a:spcPts val="0"/>
                        </a:spcAft>
                      </a:pPr>
                      <a:r>
                        <a:rPr lang="en-US" sz="1800">
                          <a:solidFill>
                            <a:srgbClr val="000000"/>
                          </a:solidFill>
                          <a:latin typeface="微软雅黑"/>
                          <a:ea typeface="宋体"/>
                        </a:rPr>
                        <a:t>3300+ </a:t>
                      </a:r>
                      <a:r>
                        <a:rPr lang="zh-CN" sz="1800">
                          <a:solidFill>
                            <a:srgbClr val="000000"/>
                          </a:solidFill>
                          <a:latin typeface="微软雅黑"/>
                          <a:ea typeface="宋体"/>
                        </a:rPr>
                        <a:t>种格式</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1"/>
                  </a:ext>
                </a:extLst>
              </a:tr>
              <a:tr h="553200">
                <a:tc>
                  <a:txBody>
                    <a:bodyPr/>
                    <a:lstStyle/>
                    <a:p>
                      <a:pPr marL="0" marR="0">
                        <a:spcBef>
                          <a:spcPts val="0"/>
                        </a:spcBef>
                        <a:spcAft>
                          <a:spcPts val="0"/>
                        </a:spcAft>
                      </a:pPr>
                      <a:r>
                        <a:rPr lang="zh-CN" sz="1800" b="1">
                          <a:solidFill>
                            <a:srgbClr val="000000"/>
                          </a:solidFill>
                          <a:latin typeface="Times New Roman"/>
                          <a:ea typeface="微软雅黑"/>
                        </a:rPr>
                        <a:t>自定义格式编辑</a:t>
                      </a:r>
                      <a:endParaRPr lang="en-US" sz="180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支持参考文献格式及过滤器编辑</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zh-CN" sz="1800">
                          <a:solidFill>
                            <a:srgbClr val="000000"/>
                          </a:solidFill>
                          <a:latin typeface="Times New Roman"/>
                          <a:ea typeface="微软雅黑"/>
                        </a:rPr>
                        <a:t>不支持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500721">
                <a:tc>
                  <a:txBody>
                    <a:bodyPr/>
                    <a:lstStyle/>
                    <a:p>
                      <a:pPr marL="0" marR="0">
                        <a:spcBef>
                          <a:spcPts val="0"/>
                        </a:spcBef>
                        <a:spcAft>
                          <a:spcPts val="0"/>
                        </a:spcAft>
                      </a:pPr>
                      <a:r>
                        <a:rPr lang="zh-CN" sz="1800" b="1" dirty="0">
                          <a:solidFill>
                            <a:srgbClr val="000000"/>
                          </a:solidFill>
                          <a:latin typeface="Times New Roman"/>
                          <a:ea typeface="微软雅黑"/>
                        </a:rPr>
                        <a:t>期刊简称识别与标准化</a:t>
                      </a:r>
                      <a:endParaRPr lang="en-US" sz="1800" dirty="0">
                        <a:latin typeface="Times New Roman"/>
                        <a:ea typeface="宋体"/>
                      </a:endParaRPr>
                    </a:p>
                  </a:txBody>
                  <a:tcPr marL="54952" marR="549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zh-CN" sz="1800">
                          <a:solidFill>
                            <a:srgbClr val="000000"/>
                          </a:solidFill>
                          <a:latin typeface="Times New Roman"/>
                          <a:ea typeface="微软雅黑"/>
                        </a:rPr>
                        <a:t>支持</a:t>
                      </a:r>
                      <a:endParaRPr lang="en-US" sz="180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D8D8"/>
                    </a:solidFill>
                  </a:tcPr>
                </a:tc>
                <a:tc>
                  <a:txBody>
                    <a:bodyPr/>
                    <a:lstStyle/>
                    <a:p>
                      <a:pPr marL="0" marR="0">
                        <a:spcBef>
                          <a:spcPts val="0"/>
                        </a:spcBef>
                        <a:spcAft>
                          <a:spcPts val="0"/>
                        </a:spcAft>
                      </a:pPr>
                      <a:r>
                        <a:rPr lang="zh-CN" sz="1800" dirty="0">
                          <a:solidFill>
                            <a:srgbClr val="000000"/>
                          </a:solidFill>
                          <a:latin typeface="Times New Roman"/>
                          <a:ea typeface="微软雅黑"/>
                        </a:rPr>
                        <a:t>不支持</a:t>
                      </a:r>
                      <a:endParaRPr lang="en-US" sz="1800" dirty="0">
                        <a:latin typeface="Times New Roman"/>
                        <a:ea typeface="宋体"/>
                      </a:endParaRPr>
                    </a:p>
                  </a:txBody>
                  <a:tcPr marL="54952" marR="549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3"/>
                  </a:ext>
                </a:extLst>
              </a:tr>
            </a:tbl>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Knowledge Medium" pitchFamily="34" charset="0"/>
              </a:rPr>
              <a:t>ENDNOTE</a:t>
            </a:r>
            <a:r>
              <a:rPr lang="en-US" altLang="zh-CN" dirty="0">
                <a:latin typeface="Knowledge Medium" pitchFamily="34" charset="0"/>
                <a:ea typeface="宋体" pitchFamily="2" charset="-122"/>
              </a:rPr>
              <a:t> X9</a:t>
            </a:r>
            <a:r>
              <a:rPr lang="en-US" altLang="zh-CN" dirty="0">
                <a:latin typeface="Knowledge Medium" pitchFamily="34" charset="0"/>
              </a:rPr>
              <a:t> </a:t>
            </a:r>
            <a:r>
              <a:rPr lang="zh-CN" altLang="en-US" dirty="0">
                <a:latin typeface="Knowledge Medium" pitchFamily="34" charset="0"/>
              </a:rPr>
              <a:t>的工作流</a:t>
            </a:r>
            <a:endParaRPr lang="zh-CN" altLang="en-US" dirty="0"/>
          </a:p>
        </p:txBody>
      </p:sp>
      <p:sp>
        <p:nvSpPr>
          <p:cNvPr id="5" name="文本占位符 4"/>
          <p:cNvSpPr>
            <a:spLocks noGrp="1"/>
          </p:cNvSpPr>
          <p:nvPr>
            <p:ph type="body" sz="quarter" idx="13"/>
          </p:nvPr>
        </p:nvSpPr>
        <p:spPr/>
        <p:txBody>
          <a:bodyPr/>
          <a:lstStyle/>
          <a:p>
            <a:endParaRPr lang="zh-CN" altLang="en-US"/>
          </a:p>
        </p:txBody>
      </p:sp>
      <p:grpSp>
        <p:nvGrpSpPr>
          <p:cNvPr id="7" name="Group 7"/>
          <p:cNvGrpSpPr/>
          <p:nvPr/>
        </p:nvGrpSpPr>
        <p:grpSpPr>
          <a:xfrm>
            <a:off x="2379585" y="2276325"/>
            <a:ext cx="2520280" cy="432048"/>
            <a:chOff x="2843808" y="2060848"/>
            <a:chExt cx="2520280" cy="432048"/>
          </a:xfrm>
          <a:solidFill>
            <a:schemeClr val="tx1"/>
          </a:solidFill>
          <a:scene3d>
            <a:camera prst="orthographicFront">
              <a:rot lat="0" lon="0" rev="0"/>
            </a:camera>
            <a:lightRig rig="balanced" dir="t">
              <a:rot lat="0" lon="0" rev="8700000"/>
            </a:lightRig>
          </a:scene3d>
        </p:grpSpPr>
        <p:sp>
          <p:nvSpPr>
            <p:cNvPr id="8" name="Rectangle 4"/>
            <p:cNvSpPr/>
            <p:nvPr/>
          </p:nvSpPr>
          <p:spPr>
            <a:xfrm>
              <a:off x="2843808" y="2060848"/>
              <a:ext cx="2520280" cy="432048"/>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9" name="TextBox 6"/>
            <p:cNvSpPr txBox="1"/>
            <p:nvPr/>
          </p:nvSpPr>
          <p:spPr>
            <a:xfrm>
              <a:off x="2843808" y="2060848"/>
              <a:ext cx="2520280" cy="400110"/>
            </a:xfrm>
            <a:prstGeom prst="rect">
              <a:avLst/>
            </a:prstGeom>
            <a:grpFill/>
            <a:ln>
              <a:noFill/>
            </a:ln>
            <a:effectLst>
              <a:outerShdw blurRad="44450" dist="27940" dir="5400000" algn="ctr">
                <a:srgbClr val="000000">
                  <a:alpha val="32000"/>
                </a:srgbClr>
              </a:outerShdw>
            </a:effectLst>
            <a:sp3d>
              <a:bevelT w="190500" h="38100"/>
            </a:sp3d>
          </p:spPr>
          <p:txBody>
            <a:bodyPr>
              <a:spAutoFit/>
            </a:bodyPr>
            <a:lstStyle/>
            <a:p>
              <a:pPr algn="ctr">
                <a:defRPr/>
              </a:pPr>
              <a:r>
                <a:rPr lang="en-US" sz="2000" dirty="0">
                  <a:solidFill>
                    <a:schemeClr val="bg1"/>
                  </a:solidFill>
                  <a:latin typeface="Microsoft YaHei" pitchFamily="34" charset="-122"/>
                  <a:ea typeface="Microsoft YaHei" pitchFamily="34" charset="-122"/>
                </a:rPr>
                <a:t>AUTHOR</a:t>
              </a:r>
            </a:p>
          </p:txBody>
        </p:sp>
      </p:grpSp>
      <p:grpSp>
        <p:nvGrpSpPr>
          <p:cNvPr id="10" name="Group 8"/>
          <p:cNvGrpSpPr/>
          <p:nvPr/>
        </p:nvGrpSpPr>
        <p:grpSpPr>
          <a:xfrm>
            <a:off x="2379585" y="2852389"/>
            <a:ext cx="2520280" cy="432048"/>
            <a:chOff x="2843808" y="2060848"/>
            <a:chExt cx="2520280" cy="432048"/>
          </a:xfrm>
          <a:solidFill>
            <a:schemeClr val="tx1"/>
          </a:solidFill>
          <a:scene3d>
            <a:camera prst="orthographicFront">
              <a:rot lat="0" lon="0" rev="0"/>
            </a:camera>
            <a:lightRig rig="balanced" dir="t">
              <a:rot lat="0" lon="0" rev="8700000"/>
            </a:lightRig>
          </a:scene3d>
        </p:grpSpPr>
        <p:sp>
          <p:nvSpPr>
            <p:cNvPr id="11" name="Rectangle 9"/>
            <p:cNvSpPr/>
            <p:nvPr/>
          </p:nvSpPr>
          <p:spPr>
            <a:xfrm>
              <a:off x="2843808" y="2060848"/>
              <a:ext cx="2520280" cy="432048"/>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12" name="TextBox 10"/>
            <p:cNvSpPr txBox="1"/>
            <p:nvPr/>
          </p:nvSpPr>
          <p:spPr>
            <a:xfrm>
              <a:off x="2843808" y="2060848"/>
              <a:ext cx="2520280" cy="400110"/>
            </a:xfrm>
            <a:prstGeom prst="rect">
              <a:avLst/>
            </a:prstGeom>
            <a:grpFill/>
            <a:ln>
              <a:noFill/>
            </a:ln>
            <a:effectLst>
              <a:outerShdw blurRad="44450" dist="27940" dir="5400000" algn="ctr">
                <a:srgbClr val="000000">
                  <a:alpha val="32000"/>
                </a:srgbClr>
              </a:outerShdw>
            </a:effectLst>
            <a:sp3d>
              <a:bevelT w="190500" h="38100"/>
            </a:sp3d>
          </p:spPr>
          <p:txBody>
            <a:bodyPr>
              <a:spAutoFit/>
            </a:bodyPr>
            <a:lstStyle/>
            <a:p>
              <a:pPr algn="ctr">
                <a:defRPr/>
              </a:pPr>
              <a:r>
                <a:rPr lang="en-US" sz="2000" dirty="0">
                  <a:solidFill>
                    <a:schemeClr val="bg1"/>
                  </a:solidFill>
                  <a:latin typeface="Microsoft YaHei" pitchFamily="34" charset="-122"/>
                  <a:ea typeface="Microsoft YaHei" pitchFamily="34" charset="-122"/>
                </a:rPr>
                <a:t>TITLE</a:t>
              </a:r>
            </a:p>
          </p:txBody>
        </p:sp>
      </p:grpSp>
      <p:grpSp>
        <p:nvGrpSpPr>
          <p:cNvPr id="13" name="Group 11"/>
          <p:cNvGrpSpPr/>
          <p:nvPr/>
        </p:nvGrpSpPr>
        <p:grpSpPr>
          <a:xfrm>
            <a:off x="2379585" y="3428453"/>
            <a:ext cx="2520280" cy="432048"/>
            <a:chOff x="2843808" y="2060848"/>
            <a:chExt cx="2520280" cy="432048"/>
          </a:xfrm>
          <a:solidFill>
            <a:schemeClr val="tx1"/>
          </a:solidFill>
          <a:scene3d>
            <a:camera prst="orthographicFront">
              <a:rot lat="0" lon="0" rev="0"/>
            </a:camera>
            <a:lightRig rig="balanced" dir="t">
              <a:rot lat="0" lon="0" rev="8700000"/>
            </a:lightRig>
          </a:scene3d>
        </p:grpSpPr>
        <p:sp>
          <p:nvSpPr>
            <p:cNvPr id="14" name="Rectangle 12"/>
            <p:cNvSpPr/>
            <p:nvPr/>
          </p:nvSpPr>
          <p:spPr>
            <a:xfrm>
              <a:off x="2843808" y="2060848"/>
              <a:ext cx="2520280" cy="432048"/>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15" name="TextBox 13"/>
            <p:cNvSpPr txBox="1"/>
            <p:nvPr/>
          </p:nvSpPr>
          <p:spPr>
            <a:xfrm>
              <a:off x="2843808" y="2060848"/>
              <a:ext cx="2520280" cy="400110"/>
            </a:xfrm>
            <a:prstGeom prst="rect">
              <a:avLst/>
            </a:prstGeom>
            <a:grpFill/>
            <a:ln>
              <a:noFill/>
            </a:ln>
            <a:effectLst>
              <a:outerShdw blurRad="44450" dist="27940" dir="5400000" algn="ctr">
                <a:srgbClr val="000000">
                  <a:alpha val="32000"/>
                </a:srgbClr>
              </a:outerShdw>
            </a:effectLst>
            <a:sp3d>
              <a:bevelT w="190500" h="38100"/>
            </a:sp3d>
          </p:spPr>
          <p:txBody>
            <a:bodyPr>
              <a:spAutoFit/>
            </a:bodyPr>
            <a:lstStyle/>
            <a:p>
              <a:pPr algn="ctr">
                <a:defRPr/>
              </a:pPr>
              <a:r>
                <a:rPr lang="en-US" sz="2000" dirty="0">
                  <a:solidFill>
                    <a:schemeClr val="bg1"/>
                  </a:solidFill>
                  <a:latin typeface="Microsoft YaHei" pitchFamily="34" charset="-122"/>
                  <a:ea typeface="Microsoft YaHei" pitchFamily="34" charset="-122"/>
                </a:rPr>
                <a:t>YEAR</a:t>
              </a:r>
            </a:p>
          </p:txBody>
        </p:sp>
      </p:grpSp>
      <p:grpSp>
        <p:nvGrpSpPr>
          <p:cNvPr id="16" name="Group 14"/>
          <p:cNvGrpSpPr/>
          <p:nvPr/>
        </p:nvGrpSpPr>
        <p:grpSpPr>
          <a:xfrm>
            <a:off x="2379585" y="4004517"/>
            <a:ext cx="2520280" cy="432048"/>
            <a:chOff x="2843808" y="2060848"/>
            <a:chExt cx="2520280" cy="432048"/>
          </a:xfrm>
          <a:solidFill>
            <a:schemeClr val="tx1"/>
          </a:solidFill>
          <a:scene3d>
            <a:camera prst="orthographicFront">
              <a:rot lat="0" lon="0" rev="0"/>
            </a:camera>
            <a:lightRig rig="balanced" dir="t">
              <a:rot lat="0" lon="0" rev="8700000"/>
            </a:lightRig>
          </a:scene3d>
        </p:grpSpPr>
        <p:sp>
          <p:nvSpPr>
            <p:cNvPr id="17" name="Rectangle 15"/>
            <p:cNvSpPr/>
            <p:nvPr/>
          </p:nvSpPr>
          <p:spPr>
            <a:xfrm>
              <a:off x="2843808" y="2060848"/>
              <a:ext cx="2520280" cy="432048"/>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18" name="TextBox 16"/>
            <p:cNvSpPr txBox="1"/>
            <p:nvPr/>
          </p:nvSpPr>
          <p:spPr>
            <a:xfrm>
              <a:off x="2843808" y="2060848"/>
              <a:ext cx="2520280" cy="400110"/>
            </a:xfrm>
            <a:prstGeom prst="rect">
              <a:avLst/>
            </a:prstGeom>
            <a:grpFill/>
            <a:ln>
              <a:noFill/>
            </a:ln>
            <a:effectLst>
              <a:outerShdw blurRad="44450" dist="27940" dir="5400000" algn="ctr">
                <a:srgbClr val="000000">
                  <a:alpha val="32000"/>
                </a:srgbClr>
              </a:outerShdw>
            </a:effectLst>
            <a:sp3d>
              <a:bevelT w="190500" h="38100"/>
            </a:sp3d>
          </p:spPr>
          <p:txBody>
            <a:bodyPr>
              <a:spAutoFit/>
            </a:bodyPr>
            <a:lstStyle/>
            <a:p>
              <a:pPr algn="ctr">
                <a:defRPr/>
              </a:pPr>
              <a:r>
                <a:rPr lang="en-US" sz="2000" dirty="0">
                  <a:solidFill>
                    <a:schemeClr val="bg1"/>
                  </a:solidFill>
                  <a:latin typeface="Microsoft YaHei" pitchFamily="34" charset="-122"/>
                  <a:ea typeface="Microsoft YaHei" pitchFamily="34" charset="-122"/>
                </a:rPr>
                <a:t>JOURNAL</a:t>
              </a:r>
            </a:p>
          </p:txBody>
        </p:sp>
      </p:grpSp>
      <p:grpSp>
        <p:nvGrpSpPr>
          <p:cNvPr id="19" name="Group 17"/>
          <p:cNvGrpSpPr/>
          <p:nvPr/>
        </p:nvGrpSpPr>
        <p:grpSpPr>
          <a:xfrm>
            <a:off x="2379585" y="4580581"/>
            <a:ext cx="2520280" cy="432048"/>
            <a:chOff x="2843808" y="2060848"/>
            <a:chExt cx="2520280" cy="432048"/>
          </a:xfrm>
          <a:solidFill>
            <a:schemeClr val="tx1"/>
          </a:solidFill>
          <a:scene3d>
            <a:camera prst="orthographicFront">
              <a:rot lat="0" lon="0" rev="0"/>
            </a:camera>
            <a:lightRig rig="balanced" dir="t">
              <a:rot lat="0" lon="0" rev="8700000"/>
            </a:lightRig>
          </a:scene3d>
        </p:grpSpPr>
        <p:sp>
          <p:nvSpPr>
            <p:cNvPr id="20" name="Rectangle 18"/>
            <p:cNvSpPr/>
            <p:nvPr/>
          </p:nvSpPr>
          <p:spPr>
            <a:xfrm>
              <a:off x="2843808" y="2060848"/>
              <a:ext cx="2520280" cy="432048"/>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21" name="TextBox 19"/>
            <p:cNvSpPr txBox="1"/>
            <p:nvPr/>
          </p:nvSpPr>
          <p:spPr>
            <a:xfrm>
              <a:off x="2843808" y="2060848"/>
              <a:ext cx="2520280" cy="400110"/>
            </a:xfrm>
            <a:prstGeom prst="rect">
              <a:avLst/>
            </a:prstGeom>
            <a:grpFill/>
            <a:ln>
              <a:noFill/>
            </a:ln>
            <a:effectLst>
              <a:outerShdw blurRad="44450" dist="27940" dir="5400000" algn="ctr">
                <a:srgbClr val="000000">
                  <a:alpha val="32000"/>
                </a:srgbClr>
              </a:outerShdw>
            </a:effectLst>
            <a:sp3d>
              <a:bevelT w="190500" h="38100"/>
            </a:sp3d>
          </p:spPr>
          <p:txBody>
            <a:bodyPr>
              <a:spAutoFit/>
            </a:bodyPr>
            <a:lstStyle/>
            <a:p>
              <a:pPr algn="ctr">
                <a:defRPr/>
              </a:pPr>
              <a:r>
                <a:rPr lang="en-US" sz="2000" b="1" dirty="0">
                  <a:solidFill>
                    <a:schemeClr val="bg1"/>
                  </a:solidFill>
                  <a:latin typeface="Microsoft YaHei" pitchFamily="34" charset="-122"/>
                  <a:ea typeface="Microsoft YaHei" pitchFamily="34" charset="-122"/>
                </a:rPr>
                <a:t>…</a:t>
              </a:r>
            </a:p>
          </p:txBody>
        </p:sp>
      </p:grpSp>
      <p:grpSp>
        <p:nvGrpSpPr>
          <p:cNvPr id="22" name="Group 25"/>
          <p:cNvGrpSpPr>
            <a:grpSpLocks/>
          </p:cNvGrpSpPr>
          <p:nvPr/>
        </p:nvGrpSpPr>
        <p:grpSpPr bwMode="auto">
          <a:xfrm>
            <a:off x="1154706" y="2492722"/>
            <a:ext cx="1081087" cy="2160588"/>
            <a:chOff x="1331640" y="2276872"/>
            <a:chExt cx="1080120" cy="2160240"/>
          </a:xfrm>
          <a:solidFill>
            <a:schemeClr val="bg2"/>
          </a:solidFill>
        </p:grpSpPr>
        <p:sp>
          <p:nvSpPr>
            <p:cNvPr id="23" name="Freeform 3"/>
            <p:cNvSpPr/>
            <p:nvPr/>
          </p:nvSpPr>
          <p:spPr>
            <a:xfrm rot="5400000">
              <a:off x="791580" y="2816932"/>
              <a:ext cx="2160240" cy="1080120"/>
            </a:xfrm>
            <a:custGeom>
              <a:avLst/>
              <a:gdLst>
                <a:gd name="connsiteX0" fmla="*/ 0 w 1512168"/>
                <a:gd name="connsiteY0" fmla="*/ 117013 h 936104"/>
                <a:gd name="connsiteX1" fmla="*/ 756084 w 1512168"/>
                <a:gd name="connsiteY1" fmla="*/ 234027 h 936104"/>
                <a:gd name="connsiteX2" fmla="*/ 1512168 w 1512168"/>
                <a:gd name="connsiteY2" fmla="*/ 117015 h 936104"/>
                <a:gd name="connsiteX3" fmla="*/ 1512168 w 1512168"/>
                <a:gd name="connsiteY3" fmla="*/ 819091 h 936104"/>
                <a:gd name="connsiteX4" fmla="*/ 823373 w 1512168"/>
                <a:gd name="connsiteY4" fmla="*/ 935640 h 936104"/>
                <a:gd name="connsiteX5" fmla="*/ 688794 w 1512168"/>
                <a:gd name="connsiteY5" fmla="*/ 935640 h 936104"/>
                <a:gd name="connsiteX6" fmla="*/ 0 w 1512168"/>
                <a:gd name="connsiteY6" fmla="*/ 819090 h 936104"/>
                <a:gd name="connsiteX7" fmla="*/ 0 w 1512168"/>
                <a:gd name="connsiteY7" fmla="*/ 117013 h 936104"/>
                <a:gd name="connsiteX0" fmla="*/ 0 w 1512168"/>
                <a:gd name="connsiteY0" fmla="*/ 117013 h 936104"/>
                <a:gd name="connsiteX1" fmla="*/ 688795 w 1512168"/>
                <a:gd name="connsiteY1" fmla="*/ 465 h 936104"/>
                <a:gd name="connsiteX2" fmla="*/ 823374 w 1512168"/>
                <a:gd name="connsiteY2" fmla="*/ 465 h 936104"/>
                <a:gd name="connsiteX3" fmla="*/ 1512168 w 1512168"/>
                <a:gd name="connsiteY3" fmla="*/ 117015 h 936104"/>
                <a:gd name="connsiteX4" fmla="*/ 823373 w 1512168"/>
                <a:gd name="connsiteY4" fmla="*/ 233564 h 936104"/>
                <a:gd name="connsiteX5" fmla="*/ 688794 w 1512168"/>
                <a:gd name="connsiteY5" fmla="*/ 233564 h 936104"/>
                <a:gd name="connsiteX6" fmla="*/ 0 w 1512168"/>
                <a:gd name="connsiteY6" fmla="*/ 117014 h 936104"/>
                <a:gd name="connsiteX7" fmla="*/ 0 w 1512168"/>
                <a:gd name="connsiteY7" fmla="*/ 117013 h 936104"/>
                <a:gd name="connsiteX0" fmla="*/ 1512168 w 1512168"/>
                <a:gd name="connsiteY0" fmla="*/ 117013 h 936104"/>
                <a:gd name="connsiteX1" fmla="*/ 823373 w 1512168"/>
                <a:gd name="connsiteY1" fmla="*/ 233562 h 936104"/>
                <a:gd name="connsiteX2" fmla="*/ 688794 w 1512168"/>
                <a:gd name="connsiteY2" fmla="*/ 233562 h 936104"/>
                <a:gd name="connsiteX3" fmla="*/ 0 w 1512168"/>
                <a:gd name="connsiteY3" fmla="*/ 117012 h 936104"/>
                <a:gd name="connsiteX4" fmla="*/ 688795 w 1512168"/>
                <a:gd name="connsiteY4" fmla="*/ 464 h 936104"/>
                <a:gd name="connsiteX5" fmla="*/ 823374 w 1512168"/>
                <a:gd name="connsiteY5" fmla="*/ 464 h 936104"/>
                <a:gd name="connsiteX6" fmla="*/ 1512168 w 1512168"/>
                <a:gd name="connsiteY6" fmla="*/ 117014 h 936104"/>
                <a:gd name="connsiteX7" fmla="*/ 1512168 w 1512168"/>
                <a:gd name="connsiteY7" fmla="*/ 819091 h 936104"/>
                <a:gd name="connsiteX8" fmla="*/ 823373 w 1512168"/>
                <a:gd name="connsiteY8" fmla="*/ 935640 h 936104"/>
                <a:gd name="connsiteX9" fmla="*/ 688794 w 1512168"/>
                <a:gd name="connsiteY9" fmla="*/ 935640 h 936104"/>
                <a:gd name="connsiteX10" fmla="*/ 0 w 1512168"/>
                <a:gd name="connsiteY10" fmla="*/ 819090 h 936104"/>
                <a:gd name="connsiteX11" fmla="*/ 0 w 1512168"/>
                <a:gd name="connsiteY11" fmla="*/ 117013 h 936104"/>
                <a:gd name="connsiteX0" fmla="*/ 216027 w 1728201"/>
                <a:gd name="connsiteY0" fmla="*/ 117168 h 1068857"/>
                <a:gd name="connsiteX1" fmla="*/ 972111 w 1728201"/>
                <a:gd name="connsiteY1" fmla="*/ 234182 h 1068857"/>
                <a:gd name="connsiteX2" fmla="*/ 1728195 w 1728201"/>
                <a:gd name="connsiteY2" fmla="*/ 117170 h 1068857"/>
                <a:gd name="connsiteX3" fmla="*/ 1728195 w 1728201"/>
                <a:gd name="connsiteY3" fmla="*/ 819246 h 1068857"/>
                <a:gd name="connsiteX4" fmla="*/ 1039400 w 1728201"/>
                <a:gd name="connsiteY4" fmla="*/ 935795 h 1068857"/>
                <a:gd name="connsiteX5" fmla="*/ 904821 w 1728201"/>
                <a:gd name="connsiteY5" fmla="*/ 935795 h 1068857"/>
                <a:gd name="connsiteX6" fmla="*/ 216027 w 1728201"/>
                <a:gd name="connsiteY6" fmla="*/ 819245 h 1068857"/>
                <a:gd name="connsiteX7" fmla="*/ 216027 w 1728201"/>
                <a:gd name="connsiteY7" fmla="*/ 117168 h 1068857"/>
                <a:gd name="connsiteX0" fmla="*/ 216027 w 1728201"/>
                <a:gd name="connsiteY0" fmla="*/ 117168 h 1068857"/>
                <a:gd name="connsiteX1" fmla="*/ 904822 w 1728201"/>
                <a:gd name="connsiteY1" fmla="*/ 620 h 1068857"/>
                <a:gd name="connsiteX2" fmla="*/ 1039401 w 1728201"/>
                <a:gd name="connsiteY2" fmla="*/ 620 h 1068857"/>
                <a:gd name="connsiteX3" fmla="*/ 1728195 w 1728201"/>
                <a:gd name="connsiteY3" fmla="*/ 117170 h 1068857"/>
                <a:gd name="connsiteX4" fmla="*/ 1039400 w 1728201"/>
                <a:gd name="connsiteY4" fmla="*/ 233719 h 1068857"/>
                <a:gd name="connsiteX5" fmla="*/ 904821 w 1728201"/>
                <a:gd name="connsiteY5" fmla="*/ 233719 h 1068857"/>
                <a:gd name="connsiteX6" fmla="*/ 216027 w 1728201"/>
                <a:gd name="connsiteY6" fmla="*/ 117169 h 1068857"/>
                <a:gd name="connsiteX7" fmla="*/ 216027 w 1728201"/>
                <a:gd name="connsiteY7" fmla="*/ 117168 h 1068857"/>
                <a:gd name="connsiteX0" fmla="*/ 1728195 w 1728201"/>
                <a:gd name="connsiteY0" fmla="*/ 117168 h 1068857"/>
                <a:gd name="connsiteX1" fmla="*/ 1039400 w 1728201"/>
                <a:gd name="connsiteY1" fmla="*/ 233717 h 1068857"/>
                <a:gd name="connsiteX2" fmla="*/ 904821 w 1728201"/>
                <a:gd name="connsiteY2" fmla="*/ 233717 h 1068857"/>
                <a:gd name="connsiteX3" fmla="*/ 216027 w 1728201"/>
                <a:gd name="connsiteY3" fmla="*/ 117167 h 1068857"/>
                <a:gd name="connsiteX4" fmla="*/ 904822 w 1728201"/>
                <a:gd name="connsiteY4" fmla="*/ 619 h 1068857"/>
                <a:gd name="connsiteX5" fmla="*/ 1039401 w 1728201"/>
                <a:gd name="connsiteY5" fmla="*/ 619 h 1068857"/>
                <a:gd name="connsiteX6" fmla="*/ 1728195 w 1728201"/>
                <a:gd name="connsiteY6" fmla="*/ 117169 h 1068857"/>
                <a:gd name="connsiteX7" fmla="*/ 1728195 w 1728201"/>
                <a:gd name="connsiteY7" fmla="*/ 819246 h 1068857"/>
                <a:gd name="connsiteX8" fmla="*/ 1039400 w 1728201"/>
                <a:gd name="connsiteY8" fmla="*/ 935795 h 1068857"/>
                <a:gd name="connsiteX9" fmla="*/ 904821 w 1728201"/>
                <a:gd name="connsiteY9" fmla="*/ 935795 h 1068857"/>
                <a:gd name="connsiteX10" fmla="*/ 3 w 1728201"/>
                <a:gd name="connsiteY10" fmla="*/ 1008267 h 1068857"/>
                <a:gd name="connsiteX11" fmla="*/ 216027 w 1728201"/>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39400 w 1944220"/>
                <a:gd name="connsiteY8" fmla="*/ 935795 h 1068857"/>
                <a:gd name="connsiteX9" fmla="*/ 904821 w 1944220"/>
                <a:gd name="connsiteY9" fmla="*/ 935795 h 1068857"/>
                <a:gd name="connsiteX10" fmla="*/ 3 w 1944220"/>
                <a:gd name="connsiteY10" fmla="*/ 1008267 h 1068857"/>
                <a:gd name="connsiteX11" fmla="*/ 216027 w 1944220"/>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39400 w 1944220"/>
                <a:gd name="connsiteY8" fmla="*/ 935795 h 1068857"/>
                <a:gd name="connsiteX9" fmla="*/ 936107 w 1944220"/>
                <a:gd name="connsiteY9" fmla="*/ 1008268 h 1068857"/>
                <a:gd name="connsiteX10" fmla="*/ 3 w 1944220"/>
                <a:gd name="connsiteY10" fmla="*/ 1008267 h 1068857"/>
                <a:gd name="connsiteX11" fmla="*/ 216027 w 1944220"/>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80123 w 1944220"/>
                <a:gd name="connsiteY8" fmla="*/ 1008268 h 1068857"/>
                <a:gd name="connsiteX9" fmla="*/ 936107 w 1944220"/>
                <a:gd name="connsiteY9" fmla="*/ 1008268 h 1068857"/>
                <a:gd name="connsiteX10" fmla="*/ 3 w 1944220"/>
                <a:gd name="connsiteY10" fmla="*/ 1008267 h 1068857"/>
                <a:gd name="connsiteX11" fmla="*/ 216027 w 1944220"/>
                <a:gd name="connsiteY11" fmla="*/ 117168 h 1068857"/>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04821 w 1944220"/>
                <a:gd name="connsiteY5" fmla="*/ 935795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8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04821 w 1944220"/>
                <a:gd name="connsiteY5" fmla="*/ 935795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80123 w 1944220"/>
                <a:gd name="connsiteY4" fmla="*/ 1008267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944219 w 1944220"/>
                <a:gd name="connsiteY3" fmla="*/ 1008267 h 1068858"/>
                <a:gd name="connsiteX4" fmla="*/ 1080123 w 1944220"/>
                <a:gd name="connsiteY4" fmla="*/ 1008267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4220" h="1068858" stroke="0" extrusionOk="0">
                  <a:moveTo>
                    <a:pt x="216027" y="117168"/>
                  </a:moveTo>
                  <a:cubicBezTo>
                    <a:pt x="216024" y="181793"/>
                    <a:pt x="554535" y="234182"/>
                    <a:pt x="972111" y="234182"/>
                  </a:cubicBezTo>
                  <a:cubicBezTo>
                    <a:pt x="1389682" y="234182"/>
                    <a:pt x="1728192" y="181794"/>
                    <a:pt x="1728195" y="117170"/>
                  </a:cubicBezTo>
                  <a:lnTo>
                    <a:pt x="1944219" y="1008267"/>
                  </a:lnTo>
                  <a:cubicBezTo>
                    <a:pt x="1944219" y="1068856"/>
                    <a:pt x="1470067" y="1002874"/>
                    <a:pt x="1080123" y="1008267"/>
                  </a:cubicBezTo>
                  <a:cubicBezTo>
                    <a:pt x="1035353" y="1008886"/>
                    <a:pt x="980878" y="1008886"/>
                    <a:pt x="936107" y="1008267"/>
                  </a:cubicBezTo>
                  <a:cubicBezTo>
                    <a:pt x="546161" y="1002875"/>
                    <a:pt x="0" y="1068858"/>
                    <a:pt x="3" y="1008268"/>
                  </a:cubicBezTo>
                  <a:lnTo>
                    <a:pt x="216027" y="117168"/>
                  </a:lnTo>
                  <a:close/>
                </a:path>
                <a:path w="1944220" h="1068858" fill="lighten" stroke="0" extrusionOk="0">
                  <a:moveTo>
                    <a:pt x="216027" y="117168"/>
                  </a:moveTo>
                  <a:cubicBezTo>
                    <a:pt x="216030" y="56579"/>
                    <a:pt x="514880" y="6012"/>
                    <a:pt x="904822" y="620"/>
                  </a:cubicBezTo>
                  <a:cubicBezTo>
                    <a:pt x="949592" y="1"/>
                    <a:pt x="994630" y="1"/>
                    <a:pt x="1039401" y="620"/>
                  </a:cubicBezTo>
                  <a:cubicBezTo>
                    <a:pt x="1429349" y="6012"/>
                    <a:pt x="1728201" y="56581"/>
                    <a:pt x="1728195" y="117170"/>
                  </a:cubicBezTo>
                  <a:cubicBezTo>
                    <a:pt x="1728195" y="177759"/>
                    <a:pt x="1429344" y="228326"/>
                    <a:pt x="1039400" y="233719"/>
                  </a:cubicBezTo>
                  <a:cubicBezTo>
                    <a:pt x="994630" y="234338"/>
                    <a:pt x="949592" y="234338"/>
                    <a:pt x="904821" y="233719"/>
                  </a:cubicBezTo>
                  <a:cubicBezTo>
                    <a:pt x="514875" y="228327"/>
                    <a:pt x="216024" y="177759"/>
                    <a:pt x="216027" y="117169"/>
                  </a:cubicBezTo>
                  <a:lnTo>
                    <a:pt x="216027" y="117168"/>
                  </a:lnTo>
                  <a:close/>
                </a:path>
                <a:path w="1944220" h="1068858" fill="none" extrusionOk="0">
                  <a:moveTo>
                    <a:pt x="1728195" y="117168"/>
                  </a:moveTo>
                  <a:cubicBezTo>
                    <a:pt x="1728195" y="177757"/>
                    <a:pt x="1429344" y="228324"/>
                    <a:pt x="1039400" y="233717"/>
                  </a:cubicBezTo>
                  <a:cubicBezTo>
                    <a:pt x="994630" y="234336"/>
                    <a:pt x="949592" y="234336"/>
                    <a:pt x="904821" y="233717"/>
                  </a:cubicBezTo>
                  <a:cubicBezTo>
                    <a:pt x="514875" y="228325"/>
                    <a:pt x="216024" y="177757"/>
                    <a:pt x="216027" y="117167"/>
                  </a:cubicBezTo>
                  <a:cubicBezTo>
                    <a:pt x="216030" y="56578"/>
                    <a:pt x="514880" y="6011"/>
                    <a:pt x="904822" y="619"/>
                  </a:cubicBezTo>
                  <a:cubicBezTo>
                    <a:pt x="949592" y="0"/>
                    <a:pt x="994630" y="0"/>
                    <a:pt x="1039401" y="619"/>
                  </a:cubicBezTo>
                  <a:cubicBezTo>
                    <a:pt x="1429349" y="6011"/>
                    <a:pt x="1728201" y="56580"/>
                    <a:pt x="1728195" y="117169"/>
                  </a:cubicBezTo>
                  <a:lnTo>
                    <a:pt x="1944220" y="1008267"/>
                  </a:lnTo>
                  <a:cubicBezTo>
                    <a:pt x="1944220" y="1068856"/>
                    <a:pt x="1470067" y="1002875"/>
                    <a:pt x="1080123" y="1008268"/>
                  </a:cubicBezTo>
                  <a:cubicBezTo>
                    <a:pt x="1035353" y="1008887"/>
                    <a:pt x="980878" y="1008886"/>
                    <a:pt x="936107" y="1008267"/>
                  </a:cubicBezTo>
                  <a:cubicBezTo>
                    <a:pt x="546161" y="1002875"/>
                    <a:pt x="0" y="1068857"/>
                    <a:pt x="3" y="1008267"/>
                  </a:cubicBezTo>
                  <a:lnTo>
                    <a:pt x="216027" y="117168"/>
                  </a:lnTo>
                </a:path>
              </a:pathLst>
            </a:custGeom>
            <a:grp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24" name="Rectangle 21"/>
            <p:cNvSpPr>
              <a:spLocks noChangeArrowheads="1"/>
            </p:cNvSpPr>
            <p:nvPr/>
          </p:nvSpPr>
          <p:spPr bwMode="auto">
            <a:xfrm rot="5400000">
              <a:off x="1129210" y="3114491"/>
              <a:ext cx="1237019"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solidFill>
                    <a:schemeClr val="bg1"/>
                  </a:solidFill>
                  <a:latin typeface="微软雅黑" pitchFamily="34" charset="-122"/>
                  <a:ea typeface="微软雅黑" pitchFamily="34" charset="-122"/>
                </a:rPr>
                <a:t>FILTERS</a:t>
              </a:r>
            </a:p>
          </p:txBody>
        </p:sp>
      </p:grpSp>
      <p:sp>
        <p:nvSpPr>
          <p:cNvPr id="25" name="Rectangle 22"/>
          <p:cNvSpPr/>
          <p:nvPr/>
        </p:nvSpPr>
        <p:spPr>
          <a:xfrm>
            <a:off x="2163562" y="5156646"/>
            <a:ext cx="3096344" cy="576064"/>
          </a:xfrm>
          <a:prstGeom prst="rect">
            <a:avLst/>
          </a:prstGeom>
          <a:solidFill>
            <a:schemeClr val="tx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3"/>
          <p:cNvSpPr>
            <a:spLocks noChangeArrowheads="1"/>
          </p:cNvSpPr>
          <p:nvPr/>
        </p:nvSpPr>
        <p:spPr bwMode="auto">
          <a:xfrm>
            <a:off x="2164356" y="5227985"/>
            <a:ext cx="3095625" cy="461962"/>
          </a:xfrm>
          <a:prstGeom prst="rect">
            <a:avLst/>
          </a:prstGeom>
          <a:noFill/>
          <a:ln>
            <a:noFill/>
          </a:ln>
          <a:extLst/>
        </p:spPr>
        <p:txBody>
          <a:bodyPr>
            <a:spAutoFit/>
          </a:bodyPr>
          <a:lstStyle/>
          <a:p>
            <a:pPr algn="ctr"/>
            <a:r>
              <a:rPr lang="en-US" sz="2400" dirty="0">
                <a:solidFill>
                  <a:schemeClr val="bg1"/>
                </a:solidFill>
                <a:latin typeface="微软雅黑" pitchFamily="34" charset="-122"/>
                <a:ea typeface="微软雅黑" pitchFamily="34" charset="-122"/>
              </a:rPr>
              <a:t>ENDNOTE LIBRARY</a:t>
            </a:r>
          </a:p>
        </p:txBody>
      </p:sp>
      <p:grpSp>
        <p:nvGrpSpPr>
          <p:cNvPr id="27" name="Group 32"/>
          <p:cNvGrpSpPr>
            <a:grpSpLocks/>
          </p:cNvGrpSpPr>
          <p:nvPr/>
        </p:nvGrpSpPr>
        <p:grpSpPr bwMode="auto">
          <a:xfrm>
            <a:off x="5115518" y="2492722"/>
            <a:ext cx="1081088" cy="2160588"/>
            <a:chOff x="5076056" y="2204864"/>
            <a:chExt cx="1080120" cy="2160240"/>
          </a:xfrm>
          <a:solidFill>
            <a:schemeClr val="bg2"/>
          </a:solidFill>
        </p:grpSpPr>
        <p:sp>
          <p:nvSpPr>
            <p:cNvPr id="28" name="Freeform 24"/>
            <p:cNvSpPr/>
            <p:nvPr/>
          </p:nvSpPr>
          <p:spPr>
            <a:xfrm rot="16200000">
              <a:off x="4535996" y="2744924"/>
              <a:ext cx="2160240" cy="1080120"/>
            </a:xfrm>
            <a:custGeom>
              <a:avLst/>
              <a:gdLst>
                <a:gd name="connsiteX0" fmla="*/ 0 w 1512168"/>
                <a:gd name="connsiteY0" fmla="*/ 117013 h 936104"/>
                <a:gd name="connsiteX1" fmla="*/ 756084 w 1512168"/>
                <a:gd name="connsiteY1" fmla="*/ 234027 h 936104"/>
                <a:gd name="connsiteX2" fmla="*/ 1512168 w 1512168"/>
                <a:gd name="connsiteY2" fmla="*/ 117015 h 936104"/>
                <a:gd name="connsiteX3" fmla="*/ 1512168 w 1512168"/>
                <a:gd name="connsiteY3" fmla="*/ 819091 h 936104"/>
                <a:gd name="connsiteX4" fmla="*/ 823373 w 1512168"/>
                <a:gd name="connsiteY4" fmla="*/ 935640 h 936104"/>
                <a:gd name="connsiteX5" fmla="*/ 688794 w 1512168"/>
                <a:gd name="connsiteY5" fmla="*/ 935640 h 936104"/>
                <a:gd name="connsiteX6" fmla="*/ 0 w 1512168"/>
                <a:gd name="connsiteY6" fmla="*/ 819090 h 936104"/>
                <a:gd name="connsiteX7" fmla="*/ 0 w 1512168"/>
                <a:gd name="connsiteY7" fmla="*/ 117013 h 936104"/>
                <a:gd name="connsiteX0" fmla="*/ 0 w 1512168"/>
                <a:gd name="connsiteY0" fmla="*/ 117013 h 936104"/>
                <a:gd name="connsiteX1" fmla="*/ 688795 w 1512168"/>
                <a:gd name="connsiteY1" fmla="*/ 465 h 936104"/>
                <a:gd name="connsiteX2" fmla="*/ 823374 w 1512168"/>
                <a:gd name="connsiteY2" fmla="*/ 465 h 936104"/>
                <a:gd name="connsiteX3" fmla="*/ 1512168 w 1512168"/>
                <a:gd name="connsiteY3" fmla="*/ 117015 h 936104"/>
                <a:gd name="connsiteX4" fmla="*/ 823373 w 1512168"/>
                <a:gd name="connsiteY4" fmla="*/ 233564 h 936104"/>
                <a:gd name="connsiteX5" fmla="*/ 688794 w 1512168"/>
                <a:gd name="connsiteY5" fmla="*/ 233564 h 936104"/>
                <a:gd name="connsiteX6" fmla="*/ 0 w 1512168"/>
                <a:gd name="connsiteY6" fmla="*/ 117014 h 936104"/>
                <a:gd name="connsiteX7" fmla="*/ 0 w 1512168"/>
                <a:gd name="connsiteY7" fmla="*/ 117013 h 936104"/>
                <a:gd name="connsiteX0" fmla="*/ 1512168 w 1512168"/>
                <a:gd name="connsiteY0" fmla="*/ 117013 h 936104"/>
                <a:gd name="connsiteX1" fmla="*/ 823373 w 1512168"/>
                <a:gd name="connsiteY1" fmla="*/ 233562 h 936104"/>
                <a:gd name="connsiteX2" fmla="*/ 688794 w 1512168"/>
                <a:gd name="connsiteY2" fmla="*/ 233562 h 936104"/>
                <a:gd name="connsiteX3" fmla="*/ 0 w 1512168"/>
                <a:gd name="connsiteY3" fmla="*/ 117012 h 936104"/>
                <a:gd name="connsiteX4" fmla="*/ 688795 w 1512168"/>
                <a:gd name="connsiteY4" fmla="*/ 464 h 936104"/>
                <a:gd name="connsiteX5" fmla="*/ 823374 w 1512168"/>
                <a:gd name="connsiteY5" fmla="*/ 464 h 936104"/>
                <a:gd name="connsiteX6" fmla="*/ 1512168 w 1512168"/>
                <a:gd name="connsiteY6" fmla="*/ 117014 h 936104"/>
                <a:gd name="connsiteX7" fmla="*/ 1512168 w 1512168"/>
                <a:gd name="connsiteY7" fmla="*/ 819091 h 936104"/>
                <a:gd name="connsiteX8" fmla="*/ 823373 w 1512168"/>
                <a:gd name="connsiteY8" fmla="*/ 935640 h 936104"/>
                <a:gd name="connsiteX9" fmla="*/ 688794 w 1512168"/>
                <a:gd name="connsiteY9" fmla="*/ 935640 h 936104"/>
                <a:gd name="connsiteX10" fmla="*/ 0 w 1512168"/>
                <a:gd name="connsiteY10" fmla="*/ 819090 h 936104"/>
                <a:gd name="connsiteX11" fmla="*/ 0 w 1512168"/>
                <a:gd name="connsiteY11" fmla="*/ 117013 h 936104"/>
                <a:gd name="connsiteX0" fmla="*/ 216027 w 1728201"/>
                <a:gd name="connsiteY0" fmla="*/ 117168 h 1068857"/>
                <a:gd name="connsiteX1" fmla="*/ 972111 w 1728201"/>
                <a:gd name="connsiteY1" fmla="*/ 234182 h 1068857"/>
                <a:gd name="connsiteX2" fmla="*/ 1728195 w 1728201"/>
                <a:gd name="connsiteY2" fmla="*/ 117170 h 1068857"/>
                <a:gd name="connsiteX3" fmla="*/ 1728195 w 1728201"/>
                <a:gd name="connsiteY3" fmla="*/ 819246 h 1068857"/>
                <a:gd name="connsiteX4" fmla="*/ 1039400 w 1728201"/>
                <a:gd name="connsiteY4" fmla="*/ 935795 h 1068857"/>
                <a:gd name="connsiteX5" fmla="*/ 904821 w 1728201"/>
                <a:gd name="connsiteY5" fmla="*/ 935795 h 1068857"/>
                <a:gd name="connsiteX6" fmla="*/ 216027 w 1728201"/>
                <a:gd name="connsiteY6" fmla="*/ 819245 h 1068857"/>
                <a:gd name="connsiteX7" fmla="*/ 216027 w 1728201"/>
                <a:gd name="connsiteY7" fmla="*/ 117168 h 1068857"/>
                <a:gd name="connsiteX0" fmla="*/ 216027 w 1728201"/>
                <a:gd name="connsiteY0" fmla="*/ 117168 h 1068857"/>
                <a:gd name="connsiteX1" fmla="*/ 904822 w 1728201"/>
                <a:gd name="connsiteY1" fmla="*/ 620 h 1068857"/>
                <a:gd name="connsiteX2" fmla="*/ 1039401 w 1728201"/>
                <a:gd name="connsiteY2" fmla="*/ 620 h 1068857"/>
                <a:gd name="connsiteX3" fmla="*/ 1728195 w 1728201"/>
                <a:gd name="connsiteY3" fmla="*/ 117170 h 1068857"/>
                <a:gd name="connsiteX4" fmla="*/ 1039400 w 1728201"/>
                <a:gd name="connsiteY4" fmla="*/ 233719 h 1068857"/>
                <a:gd name="connsiteX5" fmla="*/ 904821 w 1728201"/>
                <a:gd name="connsiteY5" fmla="*/ 233719 h 1068857"/>
                <a:gd name="connsiteX6" fmla="*/ 216027 w 1728201"/>
                <a:gd name="connsiteY6" fmla="*/ 117169 h 1068857"/>
                <a:gd name="connsiteX7" fmla="*/ 216027 w 1728201"/>
                <a:gd name="connsiteY7" fmla="*/ 117168 h 1068857"/>
                <a:gd name="connsiteX0" fmla="*/ 1728195 w 1728201"/>
                <a:gd name="connsiteY0" fmla="*/ 117168 h 1068857"/>
                <a:gd name="connsiteX1" fmla="*/ 1039400 w 1728201"/>
                <a:gd name="connsiteY1" fmla="*/ 233717 h 1068857"/>
                <a:gd name="connsiteX2" fmla="*/ 904821 w 1728201"/>
                <a:gd name="connsiteY2" fmla="*/ 233717 h 1068857"/>
                <a:gd name="connsiteX3" fmla="*/ 216027 w 1728201"/>
                <a:gd name="connsiteY3" fmla="*/ 117167 h 1068857"/>
                <a:gd name="connsiteX4" fmla="*/ 904822 w 1728201"/>
                <a:gd name="connsiteY4" fmla="*/ 619 h 1068857"/>
                <a:gd name="connsiteX5" fmla="*/ 1039401 w 1728201"/>
                <a:gd name="connsiteY5" fmla="*/ 619 h 1068857"/>
                <a:gd name="connsiteX6" fmla="*/ 1728195 w 1728201"/>
                <a:gd name="connsiteY6" fmla="*/ 117169 h 1068857"/>
                <a:gd name="connsiteX7" fmla="*/ 1728195 w 1728201"/>
                <a:gd name="connsiteY7" fmla="*/ 819246 h 1068857"/>
                <a:gd name="connsiteX8" fmla="*/ 1039400 w 1728201"/>
                <a:gd name="connsiteY8" fmla="*/ 935795 h 1068857"/>
                <a:gd name="connsiteX9" fmla="*/ 904821 w 1728201"/>
                <a:gd name="connsiteY9" fmla="*/ 935795 h 1068857"/>
                <a:gd name="connsiteX10" fmla="*/ 3 w 1728201"/>
                <a:gd name="connsiteY10" fmla="*/ 1008267 h 1068857"/>
                <a:gd name="connsiteX11" fmla="*/ 216027 w 1728201"/>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39400 w 1944220"/>
                <a:gd name="connsiteY8" fmla="*/ 935795 h 1068857"/>
                <a:gd name="connsiteX9" fmla="*/ 904821 w 1944220"/>
                <a:gd name="connsiteY9" fmla="*/ 935795 h 1068857"/>
                <a:gd name="connsiteX10" fmla="*/ 3 w 1944220"/>
                <a:gd name="connsiteY10" fmla="*/ 1008267 h 1068857"/>
                <a:gd name="connsiteX11" fmla="*/ 216027 w 1944220"/>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39400 w 1944220"/>
                <a:gd name="connsiteY8" fmla="*/ 935795 h 1068857"/>
                <a:gd name="connsiteX9" fmla="*/ 936107 w 1944220"/>
                <a:gd name="connsiteY9" fmla="*/ 1008268 h 1068857"/>
                <a:gd name="connsiteX10" fmla="*/ 3 w 1944220"/>
                <a:gd name="connsiteY10" fmla="*/ 1008267 h 1068857"/>
                <a:gd name="connsiteX11" fmla="*/ 216027 w 1944220"/>
                <a:gd name="connsiteY11" fmla="*/ 117168 h 1068857"/>
                <a:gd name="connsiteX0" fmla="*/ 216027 w 1944220"/>
                <a:gd name="connsiteY0" fmla="*/ 117168 h 1068857"/>
                <a:gd name="connsiteX1" fmla="*/ 972111 w 1944220"/>
                <a:gd name="connsiteY1" fmla="*/ 234182 h 1068857"/>
                <a:gd name="connsiteX2" fmla="*/ 1728195 w 1944220"/>
                <a:gd name="connsiteY2" fmla="*/ 117170 h 1068857"/>
                <a:gd name="connsiteX3" fmla="*/ 1728195 w 1944220"/>
                <a:gd name="connsiteY3" fmla="*/ 819246 h 1068857"/>
                <a:gd name="connsiteX4" fmla="*/ 1039400 w 1944220"/>
                <a:gd name="connsiteY4" fmla="*/ 935795 h 1068857"/>
                <a:gd name="connsiteX5" fmla="*/ 904821 w 1944220"/>
                <a:gd name="connsiteY5" fmla="*/ 935795 h 1068857"/>
                <a:gd name="connsiteX6" fmla="*/ 216027 w 1944220"/>
                <a:gd name="connsiteY6" fmla="*/ 819245 h 1068857"/>
                <a:gd name="connsiteX7" fmla="*/ 216027 w 1944220"/>
                <a:gd name="connsiteY7" fmla="*/ 117168 h 1068857"/>
                <a:gd name="connsiteX0" fmla="*/ 216027 w 1944220"/>
                <a:gd name="connsiteY0" fmla="*/ 117168 h 1068857"/>
                <a:gd name="connsiteX1" fmla="*/ 904822 w 1944220"/>
                <a:gd name="connsiteY1" fmla="*/ 620 h 1068857"/>
                <a:gd name="connsiteX2" fmla="*/ 1039401 w 1944220"/>
                <a:gd name="connsiteY2" fmla="*/ 620 h 1068857"/>
                <a:gd name="connsiteX3" fmla="*/ 1728195 w 1944220"/>
                <a:gd name="connsiteY3" fmla="*/ 117170 h 1068857"/>
                <a:gd name="connsiteX4" fmla="*/ 1039400 w 1944220"/>
                <a:gd name="connsiteY4" fmla="*/ 233719 h 1068857"/>
                <a:gd name="connsiteX5" fmla="*/ 904821 w 1944220"/>
                <a:gd name="connsiteY5" fmla="*/ 233719 h 1068857"/>
                <a:gd name="connsiteX6" fmla="*/ 216027 w 1944220"/>
                <a:gd name="connsiteY6" fmla="*/ 117169 h 1068857"/>
                <a:gd name="connsiteX7" fmla="*/ 216027 w 1944220"/>
                <a:gd name="connsiteY7" fmla="*/ 117168 h 1068857"/>
                <a:gd name="connsiteX0" fmla="*/ 1728195 w 1944220"/>
                <a:gd name="connsiteY0" fmla="*/ 117168 h 1068857"/>
                <a:gd name="connsiteX1" fmla="*/ 1039400 w 1944220"/>
                <a:gd name="connsiteY1" fmla="*/ 233717 h 1068857"/>
                <a:gd name="connsiteX2" fmla="*/ 904821 w 1944220"/>
                <a:gd name="connsiteY2" fmla="*/ 233717 h 1068857"/>
                <a:gd name="connsiteX3" fmla="*/ 216027 w 1944220"/>
                <a:gd name="connsiteY3" fmla="*/ 117167 h 1068857"/>
                <a:gd name="connsiteX4" fmla="*/ 904822 w 1944220"/>
                <a:gd name="connsiteY4" fmla="*/ 619 h 1068857"/>
                <a:gd name="connsiteX5" fmla="*/ 1039401 w 1944220"/>
                <a:gd name="connsiteY5" fmla="*/ 619 h 1068857"/>
                <a:gd name="connsiteX6" fmla="*/ 1728195 w 1944220"/>
                <a:gd name="connsiteY6" fmla="*/ 117169 h 1068857"/>
                <a:gd name="connsiteX7" fmla="*/ 1944220 w 1944220"/>
                <a:gd name="connsiteY7" fmla="*/ 1008267 h 1068857"/>
                <a:gd name="connsiteX8" fmla="*/ 1080123 w 1944220"/>
                <a:gd name="connsiteY8" fmla="*/ 1008268 h 1068857"/>
                <a:gd name="connsiteX9" fmla="*/ 936107 w 1944220"/>
                <a:gd name="connsiteY9" fmla="*/ 1008268 h 1068857"/>
                <a:gd name="connsiteX10" fmla="*/ 3 w 1944220"/>
                <a:gd name="connsiteY10" fmla="*/ 1008267 h 1068857"/>
                <a:gd name="connsiteX11" fmla="*/ 216027 w 1944220"/>
                <a:gd name="connsiteY11" fmla="*/ 117168 h 1068857"/>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04821 w 1944220"/>
                <a:gd name="connsiteY5" fmla="*/ 935795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8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04821 w 1944220"/>
                <a:gd name="connsiteY5" fmla="*/ 935795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39400 w 1944220"/>
                <a:gd name="connsiteY4" fmla="*/ 935795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728195 w 1944220"/>
                <a:gd name="connsiteY3" fmla="*/ 819246 h 1068858"/>
                <a:gd name="connsiteX4" fmla="*/ 1080123 w 1944220"/>
                <a:gd name="connsiteY4" fmla="*/ 1008267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 name="connsiteX0" fmla="*/ 216027 w 1944220"/>
                <a:gd name="connsiteY0" fmla="*/ 117168 h 1068858"/>
                <a:gd name="connsiteX1" fmla="*/ 972111 w 1944220"/>
                <a:gd name="connsiteY1" fmla="*/ 234182 h 1068858"/>
                <a:gd name="connsiteX2" fmla="*/ 1728195 w 1944220"/>
                <a:gd name="connsiteY2" fmla="*/ 117170 h 1068858"/>
                <a:gd name="connsiteX3" fmla="*/ 1944219 w 1944220"/>
                <a:gd name="connsiteY3" fmla="*/ 1008267 h 1068858"/>
                <a:gd name="connsiteX4" fmla="*/ 1080123 w 1944220"/>
                <a:gd name="connsiteY4" fmla="*/ 1008267 h 1068858"/>
                <a:gd name="connsiteX5" fmla="*/ 936107 w 1944220"/>
                <a:gd name="connsiteY5" fmla="*/ 1008267 h 1068858"/>
                <a:gd name="connsiteX6" fmla="*/ 3 w 1944220"/>
                <a:gd name="connsiteY6" fmla="*/ 1008268 h 1068858"/>
                <a:gd name="connsiteX7" fmla="*/ 216027 w 1944220"/>
                <a:gd name="connsiteY7" fmla="*/ 117168 h 1068858"/>
                <a:gd name="connsiteX0" fmla="*/ 216027 w 1944220"/>
                <a:gd name="connsiteY0" fmla="*/ 117168 h 1068858"/>
                <a:gd name="connsiteX1" fmla="*/ 904822 w 1944220"/>
                <a:gd name="connsiteY1" fmla="*/ 620 h 1068858"/>
                <a:gd name="connsiteX2" fmla="*/ 1039401 w 1944220"/>
                <a:gd name="connsiteY2" fmla="*/ 620 h 1068858"/>
                <a:gd name="connsiteX3" fmla="*/ 1728195 w 1944220"/>
                <a:gd name="connsiteY3" fmla="*/ 117170 h 1068858"/>
                <a:gd name="connsiteX4" fmla="*/ 1039400 w 1944220"/>
                <a:gd name="connsiteY4" fmla="*/ 233719 h 1068858"/>
                <a:gd name="connsiteX5" fmla="*/ 904821 w 1944220"/>
                <a:gd name="connsiteY5" fmla="*/ 233719 h 1068858"/>
                <a:gd name="connsiteX6" fmla="*/ 216027 w 1944220"/>
                <a:gd name="connsiteY6" fmla="*/ 117169 h 1068858"/>
                <a:gd name="connsiteX7" fmla="*/ 216027 w 1944220"/>
                <a:gd name="connsiteY7" fmla="*/ 117168 h 1068858"/>
                <a:gd name="connsiteX0" fmla="*/ 1728195 w 1944220"/>
                <a:gd name="connsiteY0" fmla="*/ 117168 h 1068858"/>
                <a:gd name="connsiteX1" fmla="*/ 1039400 w 1944220"/>
                <a:gd name="connsiteY1" fmla="*/ 233717 h 1068858"/>
                <a:gd name="connsiteX2" fmla="*/ 904821 w 1944220"/>
                <a:gd name="connsiteY2" fmla="*/ 233717 h 1068858"/>
                <a:gd name="connsiteX3" fmla="*/ 216027 w 1944220"/>
                <a:gd name="connsiteY3" fmla="*/ 117167 h 1068858"/>
                <a:gd name="connsiteX4" fmla="*/ 904822 w 1944220"/>
                <a:gd name="connsiteY4" fmla="*/ 619 h 1068858"/>
                <a:gd name="connsiteX5" fmla="*/ 1039401 w 1944220"/>
                <a:gd name="connsiteY5" fmla="*/ 619 h 1068858"/>
                <a:gd name="connsiteX6" fmla="*/ 1728195 w 1944220"/>
                <a:gd name="connsiteY6" fmla="*/ 117169 h 1068858"/>
                <a:gd name="connsiteX7" fmla="*/ 1944220 w 1944220"/>
                <a:gd name="connsiteY7" fmla="*/ 1008267 h 1068858"/>
                <a:gd name="connsiteX8" fmla="*/ 1080123 w 1944220"/>
                <a:gd name="connsiteY8" fmla="*/ 1008268 h 1068858"/>
                <a:gd name="connsiteX9" fmla="*/ 936107 w 1944220"/>
                <a:gd name="connsiteY9" fmla="*/ 1008267 h 1068858"/>
                <a:gd name="connsiteX10" fmla="*/ 3 w 1944220"/>
                <a:gd name="connsiteY10" fmla="*/ 1008267 h 1068858"/>
                <a:gd name="connsiteX11" fmla="*/ 216027 w 1944220"/>
                <a:gd name="connsiteY11" fmla="*/ 117168 h 106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4220" h="1068858" stroke="0" extrusionOk="0">
                  <a:moveTo>
                    <a:pt x="216027" y="117168"/>
                  </a:moveTo>
                  <a:cubicBezTo>
                    <a:pt x="216024" y="181793"/>
                    <a:pt x="554535" y="234182"/>
                    <a:pt x="972111" y="234182"/>
                  </a:cubicBezTo>
                  <a:cubicBezTo>
                    <a:pt x="1389682" y="234182"/>
                    <a:pt x="1728192" y="181794"/>
                    <a:pt x="1728195" y="117170"/>
                  </a:cubicBezTo>
                  <a:lnTo>
                    <a:pt x="1944219" y="1008267"/>
                  </a:lnTo>
                  <a:cubicBezTo>
                    <a:pt x="1944219" y="1068856"/>
                    <a:pt x="1470067" y="1002874"/>
                    <a:pt x="1080123" y="1008267"/>
                  </a:cubicBezTo>
                  <a:cubicBezTo>
                    <a:pt x="1035353" y="1008886"/>
                    <a:pt x="980878" y="1008886"/>
                    <a:pt x="936107" y="1008267"/>
                  </a:cubicBezTo>
                  <a:cubicBezTo>
                    <a:pt x="546161" y="1002875"/>
                    <a:pt x="0" y="1068858"/>
                    <a:pt x="3" y="1008268"/>
                  </a:cubicBezTo>
                  <a:lnTo>
                    <a:pt x="216027" y="117168"/>
                  </a:lnTo>
                  <a:close/>
                </a:path>
                <a:path w="1944220" h="1068858" fill="lighten" stroke="0" extrusionOk="0">
                  <a:moveTo>
                    <a:pt x="216027" y="117168"/>
                  </a:moveTo>
                  <a:cubicBezTo>
                    <a:pt x="216030" y="56579"/>
                    <a:pt x="514880" y="6012"/>
                    <a:pt x="904822" y="620"/>
                  </a:cubicBezTo>
                  <a:cubicBezTo>
                    <a:pt x="949592" y="1"/>
                    <a:pt x="994630" y="1"/>
                    <a:pt x="1039401" y="620"/>
                  </a:cubicBezTo>
                  <a:cubicBezTo>
                    <a:pt x="1429349" y="6012"/>
                    <a:pt x="1728201" y="56581"/>
                    <a:pt x="1728195" y="117170"/>
                  </a:cubicBezTo>
                  <a:cubicBezTo>
                    <a:pt x="1728195" y="177759"/>
                    <a:pt x="1429344" y="228326"/>
                    <a:pt x="1039400" y="233719"/>
                  </a:cubicBezTo>
                  <a:cubicBezTo>
                    <a:pt x="994630" y="234338"/>
                    <a:pt x="949592" y="234338"/>
                    <a:pt x="904821" y="233719"/>
                  </a:cubicBezTo>
                  <a:cubicBezTo>
                    <a:pt x="514875" y="228327"/>
                    <a:pt x="216024" y="177759"/>
                    <a:pt x="216027" y="117169"/>
                  </a:cubicBezTo>
                  <a:lnTo>
                    <a:pt x="216027" y="117168"/>
                  </a:lnTo>
                  <a:close/>
                </a:path>
                <a:path w="1944220" h="1068858" fill="none" extrusionOk="0">
                  <a:moveTo>
                    <a:pt x="1728195" y="117168"/>
                  </a:moveTo>
                  <a:cubicBezTo>
                    <a:pt x="1728195" y="177757"/>
                    <a:pt x="1429344" y="228324"/>
                    <a:pt x="1039400" y="233717"/>
                  </a:cubicBezTo>
                  <a:cubicBezTo>
                    <a:pt x="994630" y="234336"/>
                    <a:pt x="949592" y="234336"/>
                    <a:pt x="904821" y="233717"/>
                  </a:cubicBezTo>
                  <a:cubicBezTo>
                    <a:pt x="514875" y="228325"/>
                    <a:pt x="216024" y="177757"/>
                    <a:pt x="216027" y="117167"/>
                  </a:cubicBezTo>
                  <a:cubicBezTo>
                    <a:pt x="216030" y="56578"/>
                    <a:pt x="514880" y="6011"/>
                    <a:pt x="904822" y="619"/>
                  </a:cubicBezTo>
                  <a:cubicBezTo>
                    <a:pt x="949592" y="0"/>
                    <a:pt x="994630" y="0"/>
                    <a:pt x="1039401" y="619"/>
                  </a:cubicBezTo>
                  <a:cubicBezTo>
                    <a:pt x="1429349" y="6011"/>
                    <a:pt x="1728201" y="56580"/>
                    <a:pt x="1728195" y="117169"/>
                  </a:cubicBezTo>
                  <a:lnTo>
                    <a:pt x="1944220" y="1008267"/>
                  </a:lnTo>
                  <a:cubicBezTo>
                    <a:pt x="1944220" y="1068856"/>
                    <a:pt x="1470067" y="1002875"/>
                    <a:pt x="1080123" y="1008268"/>
                  </a:cubicBezTo>
                  <a:cubicBezTo>
                    <a:pt x="1035353" y="1008887"/>
                    <a:pt x="980878" y="1008886"/>
                    <a:pt x="936107" y="1008267"/>
                  </a:cubicBezTo>
                  <a:cubicBezTo>
                    <a:pt x="546161" y="1002875"/>
                    <a:pt x="0" y="1068857"/>
                    <a:pt x="3" y="1008267"/>
                  </a:cubicBezTo>
                  <a:lnTo>
                    <a:pt x="216027" y="117168"/>
                  </a:lnTo>
                </a:path>
              </a:pathLst>
            </a:custGeom>
            <a:grp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29" name="Rectangle 26"/>
            <p:cNvSpPr>
              <a:spLocks noChangeArrowheads="1"/>
            </p:cNvSpPr>
            <p:nvPr/>
          </p:nvSpPr>
          <p:spPr bwMode="auto">
            <a:xfrm rot="5400000">
              <a:off x="5099521" y="2973486"/>
              <a:ext cx="1237019" cy="7078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a:solidFill>
                    <a:schemeClr val="bg1"/>
                  </a:solidFill>
                  <a:latin typeface="微软雅黑" pitchFamily="34" charset="-122"/>
                  <a:ea typeface="微软雅黑" pitchFamily="34" charset="-122"/>
                </a:rPr>
                <a:t>OUTPUT STYLES</a:t>
              </a:r>
            </a:p>
          </p:txBody>
        </p:sp>
      </p:grpSp>
      <p:sp>
        <p:nvSpPr>
          <p:cNvPr id="30" name="Right Arrow 28"/>
          <p:cNvSpPr/>
          <p:nvPr/>
        </p:nvSpPr>
        <p:spPr>
          <a:xfrm>
            <a:off x="6196010" y="3428454"/>
            <a:ext cx="360040" cy="288032"/>
          </a:xfrm>
          <a:prstGeom prst="rightArrow">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1" name="Group 31"/>
          <p:cNvGrpSpPr>
            <a:grpSpLocks/>
          </p:cNvGrpSpPr>
          <p:nvPr/>
        </p:nvGrpSpPr>
        <p:grpSpPr bwMode="auto">
          <a:xfrm>
            <a:off x="6596656" y="2814985"/>
            <a:ext cx="1327150" cy="1658937"/>
            <a:chOff x="6703917" y="2526980"/>
            <a:chExt cx="1327794" cy="1659743"/>
          </a:xfrm>
        </p:grpSpPr>
        <p:pic>
          <p:nvPicPr>
            <p:cNvPr id="32" name="图片 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623178">
              <a:off x="6703917" y="2526980"/>
              <a:ext cx="1327794" cy="165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9"/>
            <p:cNvSpPr>
              <a:spLocks noChangeArrowheads="1"/>
            </p:cNvSpPr>
            <p:nvPr/>
          </p:nvSpPr>
          <p:spPr bwMode="auto">
            <a:xfrm rot="551039">
              <a:off x="6735516" y="2782506"/>
              <a:ext cx="12772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latin typeface="微软雅黑" pitchFamily="34" charset="-122"/>
                  <a:ea typeface="微软雅黑" pitchFamily="34" charset="-122"/>
                </a:rPr>
                <a:t>期刊文献</a:t>
              </a:r>
              <a:endParaRPr lang="en-US" altLang="zh-CN">
                <a:latin typeface="微软雅黑" pitchFamily="34" charset="-122"/>
                <a:ea typeface="微软雅黑" pitchFamily="34" charset="-122"/>
              </a:endParaRPr>
            </a:p>
            <a:p>
              <a:r>
                <a:rPr lang="zh-CN" altLang="en-US">
                  <a:latin typeface="微软雅黑" pitchFamily="34" charset="-122"/>
                  <a:ea typeface="微软雅黑" pitchFamily="34" charset="-122"/>
                </a:rPr>
                <a:t>格式</a:t>
              </a:r>
              <a:endParaRPr lang="en-US" altLang="zh-CN">
                <a:latin typeface="微软雅黑" pitchFamily="34" charset="-122"/>
                <a:ea typeface="微软雅黑" pitchFamily="34" charset="-122"/>
              </a:endParaRPr>
            </a:p>
            <a:p>
              <a:r>
                <a:rPr lang="en-US">
                  <a:latin typeface="微软雅黑" pitchFamily="34" charset="-122"/>
                  <a:ea typeface="微软雅黑" pitchFamily="34" charset="-122"/>
                </a:rPr>
                <a:t>Reference</a:t>
              </a:r>
            </a:p>
            <a:p>
              <a:r>
                <a:rPr lang="en-US">
                  <a:latin typeface="微软雅黑" pitchFamily="34" charset="-122"/>
                  <a:ea typeface="微软雅黑" pitchFamily="34" charset="-122"/>
                </a:rPr>
                <a:t>Stlyes</a:t>
              </a:r>
            </a:p>
          </p:txBody>
        </p:sp>
      </p:grpSp>
      <p:sp>
        <p:nvSpPr>
          <p:cNvPr id="34" name="Right Arrow 30"/>
          <p:cNvSpPr/>
          <p:nvPr/>
        </p:nvSpPr>
        <p:spPr>
          <a:xfrm>
            <a:off x="8068218" y="3428454"/>
            <a:ext cx="360040" cy="288032"/>
          </a:xfrm>
          <a:prstGeom prst="rightArrow">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3"/>
          <p:cNvSpPr>
            <a:spLocks noChangeArrowheads="1"/>
          </p:cNvSpPr>
          <p:nvPr/>
        </p:nvSpPr>
        <p:spPr bwMode="auto">
          <a:xfrm>
            <a:off x="8409581" y="3140422"/>
            <a:ext cx="595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latin typeface="微软雅黑" pitchFamily="34" charset="-122"/>
                <a:ea typeface="微软雅黑" pitchFamily="34" charset="-122"/>
              </a:rPr>
              <a:t>投稿</a:t>
            </a:r>
            <a:endParaRPr lang="en-US" altLang="zh-CN" sz="2400" b="1">
              <a:latin typeface="微软雅黑" pitchFamily="34" charset="-122"/>
              <a:ea typeface="微软雅黑" pitchFamily="34" charset="-122"/>
            </a:endParaRPr>
          </a:p>
        </p:txBody>
      </p:sp>
      <p:sp>
        <p:nvSpPr>
          <p:cNvPr id="36" name="Rectangle 34"/>
          <p:cNvSpPr/>
          <p:nvPr/>
        </p:nvSpPr>
        <p:spPr>
          <a:xfrm>
            <a:off x="219668" y="2348260"/>
            <a:ext cx="395288" cy="2678112"/>
          </a:xfrm>
          <a:prstGeom prst="rect">
            <a:avLst/>
          </a:prstGeom>
        </p:spPr>
        <p:txBody>
          <a:bodyPr>
            <a:spAutoFit/>
          </a:bodyPr>
          <a:lstStyle/>
          <a:p>
            <a:r>
              <a:rPr lang="zh-CN" altLang="en-US" sz="2400" b="1" dirty="0">
                <a:latin typeface="Knowledge Light" pitchFamily="34" charset="0"/>
                <a:ea typeface="微软雅黑" pitchFamily="34" charset="-122"/>
                <a:cs typeface="Arial" pitchFamily="34" charset="0"/>
              </a:rPr>
              <a:t>数据库文献记录</a:t>
            </a:r>
            <a:endParaRPr lang="en-US" altLang="zh-CN" sz="2400" b="1" dirty="0">
              <a:latin typeface="Knowledge Light" pitchFamily="34" charset="0"/>
              <a:ea typeface="微软雅黑" pitchFamily="34" charset="-122"/>
              <a:cs typeface="Arial" pitchFamily="34" charset="0"/>
            </a:endParaRPr>
          </a:p>
        </p:txBody>
      </p:sp>
      <p:sp>
        <p:nvSpPr>
          <p:cNvPr id="37" name="Right Arrow 35"/>
          <p:cNvSpPr/>
          <p:nvPr/>
        </p:nvSpPr>
        <p:spPr>
          <a:xfrm>
            <a:off x="723402" y="3356446"/>
            <a:ext cx="360040" cy="288032"/>
          </a:xfrm>
          <a:prstGeom prst="rightArrow">
            <a:avLst/>
          </a:prstGeom>
          <a:solidFill>
            <a:srgbClr val="00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8" name="Group 45"/>
          <p:cNvGrpSpPr>
            <a:grpSpLocks/>
          </p:cNvGrpSpPr>
          <p:nvPr/>
        </p:nvGrpSpPr>
        <p:grpSpPr bwMode="auto">
          <a:xfrm>
            <a:off x="5547318" y="4796185"/>
            <a:ext cx="1441450" cy="576262"/>
            <a:chOff x="2267744" y="6165304"/>
            <a:chExt cx="1440160" cy="576064"/>
          </a:xfrm>
        </p:grpSpPr>
        <p:sp>
          <p:nvSpPr>
            <p:cNvPr id="39" name="Rectangle 37"/>
            <p:cNvSpPr/>
            <p:nvPr/>
          </p:nvSpPr>
          <p:spPr>
            <a:xfrm>
              <a:off x="2267744" y="6165304"/>
              <a:ext cx="1440160" cy="576064"/>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0" name="Rectangle 40"/>
            <p:cNvSpPr>
              <a:spLocks noChangeArrowheads="1"/>
            </p:cNvSpPr>
            <p:nvPr/>
          </p:nvSpPr>
          <p:spPr bwMode="auto">
            <a:xfrm>
              <a:off x="2267744" y="6207695"/>
              <a:ext cx="14401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latin typeface="微软雅黑" pitchFamily="34" charset="-122"/>
                  <a:ea typeface="微软雅黑" pitchFamily="34" charset="-122"/>
                </a:rPr>
                <a:t>文献管理</a:t>
              </a:r>
              <a:endParaRPr lang="en-US" altLang="zh-CN" sz="2400" b="1">
                <a:latin typeface="微软雅黑" pitchFamily="34" charset="-122"/>
                <a:ea typeface="微软雅黑" pitchFamily="34" charset="-122"/>
              </a:endParaRPr>
            </a:p>
          </p:txBody>
        </p:sp>
      </p:grpSp>
      <p:grpSp>
        <p:nvGrpSpPr>
          <p:cNvPr id="41" name="Group 46"/>
          <p:cNvGrpSpPr>
            <a:grpSpLocks/>
          </p:cNvGrpSpPr>
          <p:nvPr/>
        </p:nvGrpSpPr>
        <p:grpSpPr bwMode="auto">
          <a:xfrm>
            <a:off x="5547318" y="5516910"/>
            <a:ext cx="1441450" cy="576262"/>
            <a:chOff x="3923928" y="6165304"/>
            <a:chExt cx="1440160" cy="576064"/>
          </a:xfrm>
        </p:grpSpPr>
        <p:sp>
          <p:nvSpPr>
            <p:cNvPr id="42" name="Rectangle 39"/>
            <p:cNvSpPr/>
            <p:nvPr/>
          </p:nvSpPr>
          <p:spPr>
            <a:xfrm>
              <a:off x="3923928" y="6165304"/>
              <a:ext cx="1440160" cy="576064"/>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3" name="Rectangle 41"/>
            <p:cNvSpPr>
              <a:spLocks noChangeArrowheads="1"/>
            </p:cNvSpPr>
            <p:nvPr/>
          </p:nvSpPr>
          <p:spPr bwMode="auto">
            <a:xfrm>
              <a:off x="3923928" y="6207695"/>
              <a:ext cx="14401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latin typeface="微软雅黑" pitchFamily="34" charset="-122"/>
                  <a:ea typeface="微软雅黑" pitchFamily="34" charset="-122"/>
                </a:rPr>
                <a:t>文献分析</a:t>
              </a:r>
              <a:endParaRPr lang="en-US" altLang="zh-CN" sz="2400" b="1">
                <a:latin typeface="微软雅黑" pitchFamily="34" charset="-122"/>
                <a:ea typeface="微软雅黑" pitchFamily="34" charset="-122"/>
              </a:endParaRPr>
            </a:p>
          </p:txBody>
        </p:sp>
      </p:grpSp>
      <p:sp>
        <p:nvSpPr>
          <p:cNvPr id="44" name="Rectangle 42"/>
          <p:cNvSpPr>
            <a:spLocks noChangeArrowheads="1"/>
          </p:cNvSpPr>
          <p:nvPr/>
        </p:nvSpPr>
        <p:spPr bwMode="auto">
          <a:xfrm>
            <a:off x="1083268" y="1268760"/>
            <a:ext cx="936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Knowledge Light" pitchFamily="34" charset="0"/>
                <a:ea typeface="微软雅黑" pitchFamily="34" charset="-122"/>
                <a:cs typeface="Arial" pitchFamily="34" charset="0"/>
              </a:rPr>
              <a:t>识别数据库导出的文献字段</a:t>
            </a:r>
            <a:endParaRPr lang="en-US">
              <a:ea typeface="微软雅黑" pitchFamily="34" charset="-122"/>
              <a:cs typeface="Arial" pitchFamily="34" charset="0"/>
            </a:endParaRPr>
          </a:p>
        </p:txBody>
      </p:sp>
      <p:sp>
        <p:nvSpPr>
          <p:cNvPr id="45" name="Rectangle 43"/>
          <p:cNvSpPr/>
          <p:nvPr/>
        </p:nvSpPr>
        <p:spPr>
          <a:xfrm>
            <a:off x="5259981" y="1268760"/>
            <a:ext cx="1008062" cy="1200150"/>
          </a:xfrm>
          <a:prstGeom prst="rect">
            <a:avLst/>
          </a:prstGeom>
        </p:spPr>
        <p:txBody>
          <a:bodyPr anchor="ctr">
            <a:spAutoFit/>
          </a:bodyPr>
          <a:lstStyle/>
          <a:p>
            <a:pPr algn="ctr"/>
            <a:r>
              <a:rPr lang="zh-CN" altLang="en-US">
                <a:solidFill>
                  <a:srgbClr val="595959"/>
                </a:solidFill>
                <a:latin typeface="Knowledge Light" pitchFamily="34" charset="0"/>
                <a:ea typeface="微软雅黑" pitchFamily="34" charset="-122"/>
                <a:cs typeface="Arial" pitchFamily="34" charset="0"/>
              </a:rPr>
              <a:t>组合成期刊要求的文献格式</a:t>
            </a:r>
            <a:endParaRPr lang="en-US" altLang="en-US">
              <a:solidFill>
                <a:srgbClr val="595959"/>
              </a:solidFill>
              <a:latin typeface="Knowledge Light" pitchFamily="34" charset="0"/>
              <a:ea typeface="微软雅黑" pitchFamily="34" charset="-122"/>
              <a:cs typeface="Arial" pitchFamily="34" charset="0"/>
            </a:endParaRPr>
          </a:p>
        </p:txBody>
      </p:sp>
      <p:cxnSp>
        <p:nvCxnSpPr>
          <p:cNvPr id="46" name="Straight Connector 48"/>
          <p:cNvCxnSpPr>
            <a:endCxn id="40" idx="1"/>
          </p:cNvCxnSpPr>
          <p:nvPr/>
        </p:nvCxnSpPr>
        <p:spPr>
          <a:xfrm flipV="1">
            <a:off x="5259981" y="5069235"/>
            <a:ext cx="287337" cy="231775"/>
          </a:xfrm>
          <a:prstGeom prst="line">
            <a:avLst/>
          </a:prstGeom>
        </p:spPr>
        <p:style>
          <a:lnRef idx="3">
            <a:schemeClr val="dk1"/>
          </a:lnRef>
          <a:fillRef idx="0">
            <a:schemeClr val="dk1"/>
          </a:fillRef>
          <a:effectRef idx="2">
            <a:schemeClr val="dk1"/>
          </a:effectRef>
          <a:fontRef idx="minor">
            <a:schemeClr val="tx1"/>
          </a:fontRef>
        </p:style>
      </p:cxnSp>
      <p:cxnSp>
        <p:nvCxnSpPr>
          <p:cNvPr id="47" name="Straight Connector 49"/>
          <p:cNvCxnSpPr>
            <a:stCxn id="26" idx="3"/>
            <a:endCxn id="43" idx="1"/>
          </p:cNvCxnSpPr>
          <p:nvPr/>
        </p:nvCxnSpPr>
        <p:spPr>
          <a:xfrm>
            <a:off x="5259981" y="5459760"/>
            <a:ext cx="287337" cy="33020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22801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3213" y="464057"/>
            <a:ext cx="8400235" cy="399311"/>
          </a:xfrm>
        </p:spPr>
        <p:txBody>
          <a:bodyPr/>
          <a:lstStyle/>
          <a:p>
            <a:r>
              <a:rPr lang="en-US" altLang="zh-CN" dirty="0"/>
              <a:t>OUTLINE</a:t>
            </a:r>
            <a:endParaRPr lang="zh-CN" altLang="en-US" dirty="0"/>
          </a:p>
        </p:txBody>
      </p:sp>
      <p:sp>
        <p:nvSpPr>
          <p:cNvPr id="5" name="文本占位符 4"/>
          <p:cNvSpPr>
            <a:spLocks noGrp="1"/>
          </p:cNvSpPr>
          <p:nvPr>
            <p:ph type="body" sz="quarter" idx="13"/>
          </p:nvPr>
        </p:nvSpPr>
        <p:spPr/>
        <p:txBody>
          <a:bodyPr/>
          <a:lstStyle/>
          <a:p>
            <a:endParaRPr lang="zh-CN" altLang="en-US"/>
          </a:p>
        </p:txBody>
      </p:sp>
      <p:grpSp>
        <p:nvGrpSpPr>
          <p:cNvPr id="31" name="Group 67"/>
          <p:cNvGrpSpPr/>
          <p:nvPr/>
        </p:nvGrpSpPr>
        <p:grpSpPr>
          <a:xfrm>
            <a:off x="280987" y="1708477"/>
            <a:ext cx="8539410" cy="3578570"/>
            <a:chOff x="274638" y="1553029"/>
            <a:chExt cx="11156299" cy="4821442"/>
          </a:xfrm>
        </p:grpSpPr>
        <p:sp>
          <p:nvSpPr>
            <p:cNvPr id="33" name="Rectangle 68"/>
            <p:cNvSpPr/>
            <p:nvPr/>
          </p:nvSpPr>
          <p:spPr bwMode="auto">
            <a:xfrm>
              <a:off x="274638" y="1553029"/>
              <a:ext cx="3661108" cy="482144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2448"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34" name="Rectangle 69"/>
            <p:cNvSpPr/>
            <p:nvPr/>
          </p:nvSpPr>
          <p:spPr bwMode="auto">
            <a:xfrm>
              <a:off x="4022232" y="1553029"/>
              <a:ext cx="3661108" cy="4821442"/>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2448"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35" name="Rectangle 70"/>
            <p:cNvSpPr/>
            <p:nvPr/>
          </p:nvSpPr>
          <p:spPr bwMode="auto">
            <a:xfrm>
              <a:off x="7769829" y="1553029"/>
              <a:ext cx="3661108" cy="48214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2448"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sp>
        <p:nvSpPr>
          <p:cNvPr id="25" name="Rectangle 98"/>
          <p:cNvSpPr/>
          <p:nvPr/>
        </p:nvSpPr>
        <p:spPr bwMode="auto">
          <a:xfrm>
            <a:off x="3621006" y="1754314"/>
            <a:ext cx="1859371" cy="66791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kumimoji="0" lang="zh-CN" alt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rPr>
              <a:t>文献管理</a:t>
            </a:r>
            <a:endParaRPr kumimoji="0" 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endParaRPr>
          </a:p>
        </p:txBody>
      </p:sp>
      <p:sp>
        <p:nvSpPr>
          <p:cNvPr id="26" name="Rectangle 99"/>
          <p:cNvSpPr/>
          <p:nvPr/>
        </p:nvSpPr>
        <p:spPr bwMode="auto">
          <a:xfrm>
            <a:off x="6489544" y="1754314"/>
            <a:ext cx="1859371" cy="66791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kumimoji="0" lang="zh-CN" alt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rPr>
              <a:t>文献编排</a:t>
            </a:r>
            <a:endParaRPr kumimoji="0" 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endParaRPr>
          </a:p>
        </p:txBody>
      </p:sp>
      <p:sp>
        <p:nvSpPr>
          <p:cNvPr id="27" name="Rectangle 100"/>
          <p:cNvSpPr/>
          <p:nvPr/>
        </p:nvSpPr>
        <p:spPr bwMode="auto">
          <a:xfrm>
            <a:off x="752468" y="1774338"/>
            <a:ext cx="1859371" cy="6278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sp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kumimoji="0" lang="zh-CN" alt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rPr>
              <a:t>文献导入</a:t>
            </a:r>
            <a:endParaRPr kumimoji="0" lang="en-US" sz="2400" b="1" i="0" u="none" strike="noStrike" kern="0" cap="none" spc="0" normalizeH="0" baseline="0" noProof="0" dirty="0">
              <a:ln>
                <a:noFill/>
              </a:ln>
              <a:gradFill>
                <a:gsLst>
                  <a:gs pos="2655">
                    <a:schemeClr val="bg1"/>
                  </a:gs>
                  <a:gs pos="18584">
                    <a:schemeClr val="bg1"/>
                  </a:gs>
                </a:gsLst>
                <a:lin ang="5400000" scaled="1"/>
              </a:gradFill>
              <a:effectLst/>
              <a:uLnTx/>
              <a:uFillTx/>
              <a:ea typeface="Segoe UI" pitchFamily="34" charset="0"/>
              <a:cs typeface="Segoe UI" pitchFamily="34" charset="0"/>
            </a:endParaRPr>
          </a:p>
        </p:txBody>
      </p:sp>
      <p:sp>
        <p:nvSpPr>
          <p:cNvPr id="46" name="矩形 45"/>
          <p:cNvSpPr/>
          <p:nvPr/>
        </p:nvSpPr>
        <p:spPr>
          <a:xfrm>
            <a:off x="280985" y="4502270"/>
            <a:ext cx="2802338" cy="795513"/>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28" name="Rectangle 101"/>
          <p:cNvSpPr/>
          <p:nvPr/>
        </p:nvSpPr>
        <p:spPr>
          <a:xfrm>
            <a:off x="278247" y="4506853"/>
            <a:ext cx="2802336" cy="655564"/>
          </a:xfrm>
          <a:prstGeom prst="rect">
            <a:avLst/>
          </a:prstGeom>
          <a:solidFill>
            <a:schemeClr val="bg1"/>
          </a:solidFill>
        </p:spPr>
        <p:txBody>
          <a:bodyPr wrap="square" lIns="182880" tIns="146304" rIns="182880" bIns="146304">
            <a:spAutoFit/>
          </a:bodyPr>
          <a:lstStyle/>
          <a:p>
            <a:pPr lvl="0" algn="ctr" defTabSz="951028">
              <a:lnSpc>
                <a:spcPct val="90000"/>
              </a:lnSpc>
              <a:defRPr/>
            </a:pPr>
            <a:r>
              <a:rPr lang="zh-CN" altLang="en-US" sz="2600" kern="0" dirty="0">
                <a:gradFill>
                  <a:gsLst>
                    <a:gs pos="44248">
                      <a:schemeClr val="tx1"/>
                    </a:gs>
                    <a:gs pos="78000">
                      <a:schemeClr val="tx1"/>
                    </a:gs>
                  </a:gsLst>
                  <a:lin ang="5400000" scaled="0"/>
                </a:gradFill>
                <a:latin typeface="+mj-lt"/>
                <a:ea typeface="Segoe UI" pitchFamily="34" charset="0"/>
                <a:cs typeface="Segoe UI" pitchFamily="34" charset="0"/>
              </a:rPr>
              <a:t>创建个人图书馆</a:t>
            </a:r>
            <a:endParaRPr lang="en-US" altLang="zh-CN" sz="2600" kern="0" dirty="0">
              <a:gradFill>
                <a:gsLst>
                  <a:gs pos="44248">
                    <a:schemeClr val="tx1"/>
                  </a:gs>
                  <a:gs pos="78000">
                    <a:schemeClr val="tx1"/>
                  </a:gs>
                </a:gsLst>
                <a:lin ang="5400000" scaled="0"/>
              </a:gradFill>
              <a:latin typeface="+mj-lt"/>
              <a:ea typeface="Segoe UI" pitchFamily="34" charset="0"/>
              <a:cs typeface="Segoe UI" pitchFamily="34" charset="0"/>
            </a:endParaRPr>
          </a:p>
        </p:txBody>
      </p:sp>
      <p:sp>
        <p:nvSpPr>
          <p:cNvPr id="47" name="矩形 46"/>
          <p:cNvSpPr/>
          <p:nvPr/>
        </p:nvSpPr>
        <p:spPr>
          <a:xfrm>
            <a:off x="3149521" y="4502270"/>
            <a:ext cx="2858579" cy="795513"/>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29" name="Rectangle 102"/>
          <p:cNvSpPr/>
          <p:nvPr/>
        </p:nvSpPr>
        <p:spPr>
          <a:xfrm>
            <a:off x="3149523" y="4502270"/>
            <a:ext cx="2802336" cy="655564"/>
          </a:xfrm>
          <a:prstGeom prst="rect">
            <a:avLst/>
          </a:prstGeom>
          <a:solidFill>
            <a:schemeClr val="bg1"/>
          </a:solidFill>
        </p:spPr>
        <p:txBody>
          <a:bodyPr wrap="square" lIns="182880" tIns="146304" rIns="182880" bIns="146304">
            <a:sp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lang="zh-CN" altLang="en-US" sz="2600" kern="0" dirty="0">
                <a:gradFill>
                  <a:gsLst>
                    <a:gs pos="44248">
                      <a:schemeClr val="tx1"/>
                    </a:gs>
                    <a:gs pos="78000">
                      <a:schemeClr val="tx1"/>
                    </a:gs>
                  </a:gsLst>
                  <a:lin ang="5400000" scaled="0"/>
                </a:gradFill>
                <a:latin typeface="+mj-lt"/>
                <a:ea typeface="Segoe UI" pitchFamily="34" charset="0"/>
                <a:cs typeface="Segoe UI" pitchFamily="34" charset="0"/>
              </a:rPr>
              <a:t>管理个人图书馆</a:t>
            </a:r>
            <a:endParaRPr lang="en-US" sz="2600" kern="0" dirty="0">
              <a:gradFill>
                <a:gsLst>
                  <a:gs pos="44248">
                    <a:schemeClr val="tx1"/>
                  </a:gs>
                  <a:gs pos="78000">
                    <a:schemeClr val="tx1"/>
                  </a:gs>
                </a:gsLst>
                <a:lin ang="5400000" scaled="0"/>
              </a:gradFill>
              <a:latin typeface="+mj-lt"/>
              <a:ea typeface="Segoe UI" pitchFamily="34" charset="0"/>
              <a:cs typeface="Segoe UI" pitchFamily="34" charset="0"/>
            </a:endParaRPr>
          </a:p>
        </p:txBody>
      </p:sp>
      <p:sp>
        <p:nvSpPr>
          <p:cNvPr id="48" name="矩形 47"/>
          <p:cNvSpPr/>
          <p:nvPr/>
        </p:nvSpPr>
        <p:spPr>
          <a:xfrm>
            <a:off x="6018059" y="4505695"/>
            <a:ext cx="2802338" cy="795513"/>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30" name="Rectangle 103"/>
          <p:cNvSpPr/>
          <p:nvPr/>
        </p:nvSpPr>
        <p:spPr>
          <a:xfrm>
            <a:off x="6018061" y="4502270"/>
            <a:ext cx="2802336" cy="683264"/>
          </a:xfrm>
          <a:prstGeom prst="rect">
            <a:avLst/>
          </a:prstGeom>
          <a:solidFill>
            <a:schemeClr val="bg1"/>
          </a:solidFill>
        </p:spPr>
        <p:txBody>
          <a:bodyPr wrap="square" lIns="182880" tIns="146304" rIns="182880" bIns="146304">
            <a:sp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kumimoji="0" lang="en-US" sz="2800" b="0" i="0" u="none" strike="noStrike" kern="0" cap="none" spc="0" normalizeH="0" baseline="0" noProof="0" dirty="0">
                <a:ln>
                  <a:noFill/>
                </a:ln>
                <a:gradFill>
                  <a:gsLst>
                    <a:gs pos="44248">
                      <a:schemeClr val="tx1"/>
                    </a:gs>
                    <a:gs pos="78000">
                      <a:schemeClr val="tx1"/>
                    </a:gs>
                  </a:gsLst>
                  <a:lin ang="5400000" scaled="0"/>
                </a:gradFill>
                <a:effectLst/>
                <a:uLnTx/>
                <a:uFillTx/>
                <a:latin typeface="+mj-lt"/>
                <a:ea typeface="Segoe UI" pitchFamily="34" charset="0"/>
                <a:cs typeface="Segoe UI" pitchFamily="34" charset="0"/>
              </a:rPr>
              <a:t>“</a:t>
            </a:r>
            <a:r>
              <a:rPr kumimoji="0" lang="zh-CN" altLang="en-US" sz="2800" b="0" i="0" u="none" strike="noStrike" kern="0" cap="none" spc="0" normalizeH="0" baseline="0" noProof="0" dirty="0">
                <a:ln>
                  <a:noFill/>
                </a:ln>
                <a:gradFill>
                  <a:gsLst>
                    <a:gs pos="44248">
                      <a:schemeClr val="tx1"/>
                    </a:gs>
                    <a:gs pos="78000">
                      <a:schemeClr val="tx1"/>
                    </a:gs>
                  </a:gsLst>
                  <a:lin ang="5400000" scaled="0"/>
                </a:gradFill>
                <a:effectLst/>
                <a:uLnTx/>
                <a:uFillTx/>
                <a:latin typeface="+mj-lt"/>
                <a:ea typeface="Segoe UI" pitchFamily="34" charset="0"/>
                <a:cs typeface="Segoe UI" pitchFamily="34" charset="0"/>
              </a:rPr>
              <a:t>边写作边引用</a:t>
            </a:r>
            <a:r>
              <a:rPr kumimoji="0" lang="en-US" sz="2800" b="0" i="0" u="none" strike="noStrike" kern="0" cap="none" spc="0" normalizeH="0" baseline="0" noProof="0" dirty="0">
                <a:ln>
                  <a:noFill/>
                </a:ln>
                <a:gradFill>
                  <a:gsLst>
                    <a:gs pos="44248">
                      <a:schemeClr val="tx1"/>
                    </a:gs>
                    <a:gs pos="78000">
                      <a:schemeClr val="tx1"/>
                    </a:gs>
                  </a:gsLst>
                  <a:lin ang="5400000" scaled="0"/>
                </a:gradFill>
                <a:effectLst/>
                <a:uLnTx/>
                <a:uFillTx/>
                <a:latin typeface="+mj-lt"/>
                <a:ea typeface="Segoe UI" pitchFamily="34" charset="0"/>
                <a:cs typeface="Segoe UI" pitchFamily="34" charset="0"/>
              </a:rPr>
              <a:t>”</a:t>
            </a:r>
          </a:p>
        </p:txBody>
      </p:sp>
      <p:sp>
        <p:nvSpPr>
          <p:cNvPr id="54" name="文本框 53"/>
          <p:cNvSpPr txBox="1"/>
          <p:nvPr/>
        </p:nvSpPr>
        <p:spPr>
          <a:xfrm>
            <a:off x="1427387" y="1066452"/>
            <a:ext cx="504056" cy="707886"/>
          </a:xfrm>
          <a:prstGeom prst="rect">
            <a:avLst/>
          </a:prstGeom>
          <a:noFill/>
        </p:spPr>
        <p:txBody>
          <a:bodyPr wrap="square" rtlCol="0">
            <a:spAutoFit/>
          </a:bodyPr>
          <a:lstStyle/>
          <a:p>
            <a:r>
              <a:rPr lang="en-US" altLang="zh-CN" sz="4000" b="1" dirty="0">
                <a:solidFill>
                  <a:schemeClr val="bg2"/>
                </a:solidFill>
                <a:effectLst>
                  <a:outerShdw blurRad="38100" dist="38100" dir="2700000" algn="tl">
                    <a:srgbClr val="000000">
                      <a:alpha val="43137"/>
                    </a:srgbClr>
                  </a:outerShdw>
                </a:effectLst>
              </a:rPr>
              <a:t>1</a:t>
            </a:r>
            <a:endParaRPr lang="zh-CN" altLang="en-US" sz="4000" b="1" dirty="0">
              <a:solidFill>
                <a:schemeClr val="bg2"/>
              </a:solidFill>
              <a:effectLst>
                <a:outerShdw blurRad="38100" dist="38100" dir="2700000" algn="tl">
                  <a:srgbClr val="000000">
                    <a:alpha val="43137"/>
                  </a:srgbClr>
                </a:outerShdw>
              </a:effectLst>
            </a:endParaRPr>
          </a:p>
        </p:txBody>
      </p:sp>
      <p:sp>
        <p:nvSpPr>
          <p:cNvPr id="56" name="文本框 55"/>
          <p:cNvSpPr txBox="1"/>
          <p:nvPr/>
        </p:nvSpPr>
        <p:spPr>
          <a:xfrm>
            <a:off x="4326782" y="1066452"/>
            <a:ext cx="504056" cy="707886"/>
          </a:xfrm>
          <a:prstGeom prst="rect">
            <a:avLst/>
          </a:prstGeom>
          <a:noFill/>
        </p:spPr>
        <p:txBody>
          <a:bodyPr wrap="square" rtlCol="0">
            <a:spAutoFit/>
          </a:bodyPr>
          <a:lstStyle/>
          <a:p>
            <a:r>
              <a:rPr lang="en-US" altLang="zh-CN" sz="4000" b="1" dirty="0">
                <a:effectLst>
                  <a:outerShdw blurRad="38100" dist="38100" dir="2700000" algn="tl">
                    <a:srgbClr val="000000">
                      <a:alpha val="43137"/>
                    </a:srgbClr>
                  </a:outerShdw>
                </a:effectLst>
              </a:rPr>
              <a:t>2</a:t>
            </a:r>
            <a:endParaRPr lang="zh-CN" altLang="en-US" sz="4000" b="1" dirty="0">
              <a:effectLst>
                <a:outerShdw blurRad="38100" dist="38100" dir="2700000" algn="tl">
                  <a:srgbClr val="000000">
                    <a:alpha val="43137"/>
                  </a:srgbClr>
                </a:outerShdw>
              </a:effectLst>
            </a:endParaRPr>
          </a:p>
        </p:txBody>
      </p:sp>
      <p:sp>
        <p:nvSpPr>
          <p:cNvPr id="57" name="文本框 56"/>
          <p:cNvSpPr txBox="1"/>
          <p:nvPr/>
        </p:nvSpPr>
        <p:spPr>
          <a:xfrm>
            <a:off x="7162220" y="1066452"/>
            <a:ext cx="504056" cy="707886"/>
          </a:xfrm>
          <a:prstGeom prst="rect">
            <a:avLst/>
          </a:prstGeom>
          <a:noFill/>
        </p:spPr>
        <p:txBody>
          <a:bodyPr wrap="square" rtlCol="0">
            <a:spAutoFit/>
          </a:bodyPr>
          <a:lstStyle/>
          <a:p>
            <a:r>
              <a:rPr lang="en-US" altLang="zh-CN" sz="4000" b="1" dirty="0">
                <a:solidFill>
                  <a:schemeClr val="tx2"/>
                </a:solidFill>
                <a:effectLst>
                  <a:outerShdw blurRad="38100" dist="38100" dir="2700000" algn="tl">
                    <a:srgbClr val="000000">
                      <a:alpha val="43137"/>
                    </a:srgbClr>
                  </a:outerShdw>
                </a:effectLst>
              </a:rPr>
              <a:t>3</a:t>
            </a:r>
            <a:endParaRPr lang="zh-CN" altLang="en-US" sz="4000" b="1" dirty="0">
              <a:solidFill>
                <a:schemeClr val="tx2"/>
              </a:solidFill>
              <a:effectLst>
                <a:outerShdw blurRad="38100" dist="38100" dir="2700000" algn="tl">
                  <a:srgbClr val="000000">
                    <a:alpha val="43137"/>
                  </a:srgbClr>
                </a:outerShdw>
              </a:effectLst>
            </a:endParaRPr>
          </a:p>
        </p:txBody>
      </p:sp>
      <p:pic>
        <p:nvPicPr>
          <p:cNvPr id="24" name="图片 23" descr="http://www.dobirduser.com/upload/005.gif"/>
          <p:cNvPicPr/>
          <p:nvPr/>
        </p:nvPicPr>
        <p:blipFill>
          <a:blip r:embed="rId2" cstate="print"/>
          <a:srcRect t="18645" r="840" b="3665"/>
          <a:stretch>
            <a:fillRect/>
          </a:stretch>
        </p:blipFill>
        <p:spPr bwMode="auto">
          <a:xfrm>
            <a:off x="251520" y="2348880"/>
            <a:ext cx="8568952" cy="2160241"/>
          </a:xfrm>
          <a:prstGeom prst="rect">
            <a:avLst/>
          </a:prstGeom>
          <a:noFill/>
          <a:ln w="9525">
            <a:noFill/>
            <a:miter lim="800000"/>
            <a:headEnd/>
            <a:tailEnd/>
          </a:ln>
        </p:spPr>
      </p:pic>
    </p:spTree>
    <p:extLst>
      <p:ext uri="{BB962C8B-B14F-4D97-AF65-F5344CB8AC3E}">
        <p14:creationId xmlns:p14="http://schemas.microsoft.com/office/powerpoint/2010/main" val="1606314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438508" y="-587997"/>
            <a:ext cx="10582511" cy="7055008"/>
          </a:xfrm>
          <a:prstGeom prst="rect">
            <a:avLst/>
          </a:prstGeom>
        </p:spPr>
      </p:pic>
      <p:sp>
        <p:nvSpPr>
          <p:cNvPr id="4" name="Text Placeholder 3"/>
          <p:cNvSpPr>
            <a:spLocks noGrp="1"/>
          </p:cNvSpPr>
          <p:nvPr>
            <p:ph type="body" sz="quarter" idx="13"/>
          </p:nvPr>
        </p:nvSpPr>
        <p:spPr/>
        <p:txBody>
          <a:bodyPr/>
          <a:lstStyle/>
          <a:p>
            <a:endParaRPr lang="en-US">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7" name="Rectangle 6"/>
          <p:cNvSpPr/>
          <p:nvPr/>
        </p:nvSpPr>
        <p:spPr>
          <a:xfrm>
            <a:off x="-1438510" y="4959655"/>
            <a:ext cx="10582510" cy="2194620"/>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8" name="Rectangle 7"/>
          <p:cNvSpPr/>
          <p:nvPr/>
        </p:nvSpPr>
        <p:spPr>
          <a:xfrm>
            <a:off x="-1438507" y="-587998"/>
            <a:ext cx="10582510" cy="2698151"/>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2" name="Title 1"/>
          <p:cNvSpPr>
            <a:spLocks noGrp="1"/>
          </p:cNvSpPr>
          <p:nvPr>
            <p:ph type="title"/>
          </p:nvPr>
        </p:nvSpPr>
        <p:spPr>
          <a:xfrm>
            <a:off x="492369" y="1366686"/>
            <a:ext cx="7574861" cy="785671"/>
          </a:xfrm>
        </p:spPr>
        <p:txBody>
          <a:bodyPr/>
          <a:lstStyle/>
          <a:p>
            <a:r>
              <a:rPr lang="en-US" altLang="zh-TW" sz="3200" dirty="0">
                <a:latin typeface="Arial" panose="020B0604020202020204" pitchFamily="34" charset="0"/>
                <a:ea typeface="Microsoft YaHei UI" panose="020B0503020204020204" pitchFamily="34" charset="-122"/>
                <a:cs typeface="+mn-ea"/>
                <a:sym typeface="Arial" panose="020B0604020202020204" pitchFamily="34" charset="0"/>
              </a:rPr>
              <a:t>1. </a:t>
            </a:r>
            <a:r>
              <a:rPr lang="zh-CN" altLang="en-US" sz="3200" dirty="0">
                <a:latin typeface="Arial" panose="020B0604020202020204" pitchFamily="34" charset="0"/>
                <a:ea typeface="Microsoft YaHei UI" panose="020B0503020204020204" pitchFamily="34" charset="-122"/>
                <a:cs typeface="+mn-ea"/>
                <a:sym typeface="Arial" panose="020B0604020202020204" pitchFamily="34" charset="0"/>
              </a:rPr>
              <a:t>文献导入</a:t>
            </a:r>
            <a:endParaRPr lang="zh-TW" altLang="en-US" sz="3200" dirty="0">
              <a:latin typeface="Arial" panose="020B0604020202020204" pitchFamily="34" charset="0"/>
              <a:ea typeface="Microsoft YaHei UI" panose="020B0503020204020204" pitchFamily="34" charset="-122"/>
              <a:cs typeface="+mn-ea"/>
              <a:sym typeface="Arial" panose="020B0604020202020204" pitchFamily="34" charset="0"/>
            </a:endParaRPr>
          </a:p>
        </p:txBody>
      </p:sp>
      <p:pic>
        <p:nvPicPr>
          <p:cNvPr id="9" name="Picture 8" descr="crv_logo_rgb_po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
        <p:nvSpPr>
          <p:cNvPr id="13" name="Rectangle 12"/>
          <p:cNvSpPr/>
          <p:nvPr/>
        </p:nvSpPr>
        <p:spPr>
          <a:xfrm>
            <a:off x="5500468" y="4959654"/>
            <a:ext cx="3152686" cy="264569"/>
          </a:xfrm>
          <a:prstGeom prst="rect">
            <a:avLst/>
          </a:prstGeom>
          <a:solidFill>
            <a:schemeClr val="tx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2" name="Rectangle 11"/>
          <p:cNvSpPr/>
          <p:nvPr/>
        </p:nvSpPr>
        <p:spPr>
          <a:xfrm>
            <a:off x="6457071" y="5112055"/>
            <a:ext cx="2686931" cy="224338"/>
          </a:xfrm>
          <a:prstGeom prst="rect">
            <a:avLst/>
          </a:prstGeom>
          <a:solidFill>
            <a:schemeClr val="tx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1" name="Rectangle 10"/>
          <p:cNvSpPr/>
          <p:nvPr/>
        </p:nvSpPr>
        <p:spPr>
          <a:xfrm>
            <a:off x="7202658" y="4959655"/>
            <a:ext cx="1941342" cy="224338"/>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4" name="Rectangle 13"/>
          <p:cNvSpPr/>
          <p:nvPr/>
        </p:nvSpPr>
        <p:spPr>
          <a:xfrm>
            <a:off x="-1438507" y="2053950"/>
            <a:ext cx="10582510" cy="2905704"/>
          </a:xfrm>
          <a:prstGeom prst="rect">
            <a:avLst/>
          </a:prstGeom>
          <a:solidFill>
            <a:srgbClr val="FFFFFF">
              <a:alpha val="38824"/>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9514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75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75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A798A226-F3B3-47A6-84BD-9CB795884489}"/>
              </a:ext>
            </a:extLst>
          </p:cNvPr>
          <p:cNvGrpSpPr/>
          <p:nvPr/>
        </p:nvGrpSpPr>
        <p:grpSpPr>
          <a:xfrm>
            <a:off x="0" y="1052736"/>
            <a:ext cx="9144000" cy="4922293"/>
            <a:chOff x="-107504" y="1339300"/>
            <a:chExt cx="9144000" cy="4922293"/>
          </a:xfrm>
        </p:grpSpPr>
        <p:pic>
          <p:nvPicPr>
            <p:cNvPr id="10" name="Picture 9">
              <a:extLst>
                <a:ext uri="{FF2B5EF4-FFF2-40B4-BE49-F238E27FC236}">
                  <a16:creationId xmlns="" xmlns:a16="http://schemas.microsoft.com/office/drawing/2014/main" id="{A1B909D8-62A0-4A4B-BC62-EA7B3DC502B7}"/>
                </a:ext>
              </a:extLst>
            </p:cNvPr>
            <p:cNvPicPr>
              <a:picLocks noChangeAspect="1"/>
            </p:cNvPicPr>
            <p:nvPr/>
          </p:nvPicPr>
          <p:blipFill>
            <a:blip r:embed="rId2"/>
            <a:stretch>
              <a:fillRect/>
            </a:stretch>
          </p:blipFill>
          <p:spPr>
            <a:xfrm>
              <a:off x="-107504" y="1339300"/>
              <a:ext cx="9144000" cy="492229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 xmlns:a16="http://schemas.microsoft.com/office/drawing/2014/main" id="{161E8862-D215-45B5-81BD-955681CD89BE}"/>
                </a:ext>
              </a:extLst>
            </p:cNvPr>
            <p:cNvPicPr>
              <a:picLocks noChangeAspect="1"/>
            </p:cNvPicPr>
            <p:nvPr/>
          </p:nvPicPr>
          <p:blipFill>
            <a:blip r:embed="rId3"/>
            <a:stretch>
              <a:fillRect/>
            </a:stretch>
          </p:blipFill>
          <p:spPr>
            <a:xfrm>
              <a:off x="1767928" y="2482029"/>
              <a:ext cx="5819775" cy="3648075"/>
            </a:xfrm>
            <a:prstGeom prst="rect">
              <a:avLst/>
            </a:prstGeom>
            <a:ln>
              <a:noFill/>
            </a:ln>
            <a:effectLst>
              <a:outerShdw blurRad="292100" dist="139700" dir="2700000" algn="tl" rotWithShape="0">
                <a:srgbClr val="333333">
                  <a:alpha val="65000"/>
                </a:srgbClr>
              </a:outerShdw>
            </a:effectLst>
          </p:spPr>
        </p:pic>
      </p:grpSp>
      <p:sp>
        <p:nvSpPr>
          <p:cNvPr id="24578" name="Title 3"/>
          <p:cNvSpPr>
            <a:spLocks noGrp="1"/>
          </p:cNvSpPr>
          <p:nvPr>
            <p:ph type="title"/>
          </p:nvPr>
        </p:nvSpPr>
        <p:spPr>
          <a:xfrm>
            <a:off x="251520" y="188641"/>
            <a:ext cx="7369175" cy="576064"/>
          </a:xfrm>
        </p:spPr>
        <p:txBody>
          <a:bodyPr/>
          <a:lstStyle/>
          <a:p>
            <a:pPr algn="l"/>
            <a:r>
              <a:rPr lang="zh-CN" altLang="en-US" sz="2800" b="1" dirty="0">
                <a:latin typeface="微软雅黑" pitchFamily="34" charset="-122"/>
                <a:ea typeface="微软雅黑" pitchFamily="34" charset="-122"/>
                <a:cs typeface="Arial"/>
              </a:rPr>
              <a:t>创建个人图书馆</a:t>
            </a:r>
            <a:endParaRPr lang="en-US" sz="2800" b="1" dirty="0">
              <a:latin typeface="微软雅黑" pitchFamily="34" charset="-122"/>
              <a:ea typeface="微软雅黑" pitchFamily="34" charset="-122"/>
              <a:cs typeface="Arial"/>
            </a:endParaRPr>
          </a:p>
        </p:txBody>
      </p:sp>
      <p:sp>
        <p:nvSpPr>
          <p:cNvPr id="5" name="Rectangle 4"/>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Diagram 8"/>
          <p:cNvGraphicFramePr/>
          <p:nvPr>
            <p:extLst>
              <p:ext uri="{D42A27DB-BD31-4B8C-83A1-F6EECF244321}">
                <p14:modId xmlns:p14="http://schemas.microsoft.com/office/powerpoint/2010/main" val="2637580890"/>
              </p:ext>
            </p:extLst>
          </p:nvPr>
        </p:nvGraphicFramePr>
        <p:xfrm>
          <a:off x="107504" y="3284983"/>
          <a:ext cx="1800200" cy="30611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创建个人图书馆</a:t>
            </a:r>
          </a:p>
        </p:txBody>
      </p:sp>
      <p:sp>
        <p:nvSpPr>
          <p:cNvPr id="4" name="文本占位符 3"/>
          <p:cNvSpPr>
            <a:spLocks noGrp="1"/>
          </p:cNvSpPr>
          <p:nvPr>
            <p:ph type="body" sz="quarter" idx="12"/>
          </p:nvPr>
        </p:nvSpPr>
        <p:spPr>
          <a:xfrm>
            <a:off x="2208031" y="1556792"/>
            <a:ext cx="4727939" cy="1073445"/>
          </a:xfrm>
        </p:spPr>
        <p:txBody>
          <a:bodyPr/>
          <a:lstStyle/>
          <a:p>
            <a:pPr algn="ctr"/>
            <a:r>
              <a:rPr lang="en-US" altLang="zh-CN" sz="2800" b="1" dirty="0"/>
              <a:t>EndNote X9</a:t>
            </a:r>
            <a:r>
              <a:rPr lang="zh-CN" altLang="en-US" sz="2800" b="1" dirty="0"/>
              <a:t>在建立了</a:t>
            </a:r>
            <a:endParaRPr lang="en-US" altLang="zh-CN" sz="2800" b="1" dirty="0"/>
          </a:p>
          <a:p>
            <a:pPr algn="ctr"/>
            <a:r>
              <a:rPr lang="zh-CN" altLang="en-US" sz="2800" b="1" dirty="0"/>
              <a:t>个人图书馆后生成两个文件</a:t>
            </a:r>
          </a:p>
        </p:txBody>
      </p:sp>
      <p:sp>
        <p:nvSpPr>
          <p:cNvPr id="5" name="文本占位符 4"/>
          <p:cNvSpPr>
            <a:spLocks noGrp="1"/>
          </p:cNvSpPr>
          <p:nvPr>
            <p:ph type="body" sz="quarter" idx="13"/>
          </p:nvPr>
        </p:nvSpPr>
        <p:spPr/>
        <p:txBody>
          <a:bodyPr/>
          <a:lstStyle/>
          <a:p>
            <a:endParaRPr lang="zh-CN" altLang="en-US"/>
          </a:p>
        </p:txBody>
      </p:sp>
      <p:pic>
        <p:nvPicPr>
          <p:cNvPr id="6" name="图片 5"/>
          <p:cNvPicPr>
            <a:picLocks noChangeAspect="1"/>
          </p:cNvPicPr>
          <p:nvPr/>
        </p:nvPicPr>
        <p:blipFill>
          <a:blip r:embed="rId2" cstate="print"/>
          <a:stretch>
            <a:fillRect/>
          </a:stretch>
        </p:blipFill>
        <p:spPr>
          <a:xfrm>
            <a:off x="1911485" y="2924944"/>
            <a:ext cx="5285714" cy="2771429"/>
          </a:xfrm>
          <a:prstGeom prst="rect">
            <a:avLst/>
          </a:prstGeom>
        </p:spPr>
      </p:pic>
    </p:spTree>
    <p:extLst>
      <p:ext uri="{BB962C8B-B14F-4D97-AF65-F5344CB8AC3E}">
        <p14:creationId xmlns:p14="http://schemas.microsoft.com/office/powerpoint/2010/main" val="1975541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F9283B5-801F-48CB-A20D-C9CC6EC1830F}"/>
              </a:ext>
            </a:extLst>
          </p:cNvPr>
          <p:cNvPicPr>
            <a:picLocks noChangeAspect="1"/>
          </p:cNvPicPr>
          <p:nvPr/>
        </p:nvPicPr>
        <p:blipFill>
          <a:blip r:embed="rId2"/>
          <a:stretch>
            <a:fillRect/>
          </a:stretch>
        </p:blipFill>
        <p:spPr>
          <a:xfrm>
            <a:off x="328518" y="1365097"/>
            <a:ext cx="8486965" cy="4568605"/>
          </a:xfrm>
          <a:prstGeom prst="rect">
            <a:avLst/>
          </a:prstGeom>
        </p:spPr>
      </p:pic>
      <p:sp>
        <p:nvSpPr>
          <p:cNvPr id="2" name="标题 1"/>
          <p:cNvSpPr>
            <a:spLocks noGrp="1"/>
          </p:cNvSpPr>
          <p:nvPr>
            <p:ph type="title"/>
          </p:nvPr>
        </p:nvSpPr>
        <p:spPr>
          <a:xfrm>
            <a:off x="420163" y="514642"/>
            <a:ext cx="8400235" cy="399311"/>
          </a:xfrm>
        </p:spPr>
        <p:txBody>
          <a:bodyPr/>
          <a:lstStyle/>
          <a:p>
            <a:r>
              <a:rPr lang="zh-CN" altLang="en-US" dirty="0"/>
              <a:t>创建个人图书馆</a:t>
            </a:r>
          </a:p>
        </p:txBody>
      </p:sp>
      <p:sp>
        <p:nvSpPr>
          <p:cNvPr id="5" name="文本占位符 4"/>
          <p:cNvSpPr>
            <a:spLocks noGrp="1"/>
          </p:cNvSpPr>
          <p:nvPr>
            <p:ph type="body" sz="quarter" idx="13"/>
          </p:nvPr>
        </p:nvSpPr>
        <p:spPr>
          <a:xfrm>
            <a:off x="5764012" y="274681"/>
            <a:ext cx="2697516" cy="92333"/>
          </a:xfrm>
        </p:spPr>
        <p:txBody>
          <a:bodyPr/>
          <a:lstStyle/>
          <a:p>
            <a:endParaRPr lang="zh-CN" altLang="en-US"/>
          </a:p>
        </p:txBody>
      </p:sp>
      <p:sp>
        <p:nvSpPr>
          <p:cNvPr id="9" name="TextBox 5"/>
          <p:cNvSpPr txBox="1"/>
          <p:nvPr/>
        </p:nvSpPr>
        <p:spPr>
          <a:xfrm>
            <a:off x="600799" y="5092793"/>
            <a:ext cx="1037126" cy="400110"/>
          </a:xfrm>
          <a:prstGeom prst="rect">
            <a:avLst/>
          </a:prstGeom>
          <a:solidFill>
            <a:schemeClr val="bg2"/>
          </a:solidFill>
          <a:ln>
            <a:solidFill>
              <a:schemeClr val="bg2"/>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管理区</a:t>
            </a:r>
            <a:endParaRPr 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10"/>
          <p:cNvSpPr txBox="1"/>
          <p:nvPr/>
        </p:nvSpPr>
        <p:spPr>
          <a:xfrm>
            <a:off x="3485086" y="5075704"/>
            <a:ext cx="1960265" cy="400110"/>
          </a:xfrm>
          <a:prstGeom prst="rect">
            <a:avLst/>
          </a:prstGeom>
          <a:solidFill>
            <a:schemeClr val="tx1"/>
          </a:solidFill>
          <a:ln>
            <a:solidFill>
              <a:schemeClr val="tx1"/>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文献列表区</a:t>
            </a:r>
            <a:endParaRPr 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TextBox 11"/>
          <p:cNvSpPr txBox="1"/>
          <p:nvPr/>
        </p:nvSpPr>
        <p:spPr>
          <a:xfrm>
            <a:off x="6804248" y="5092793"/>
            <a:ext cx="1960265" cy="400110"/>
          </a:xfrm>
          <a:prstGeom prst="rect">
            <a:avLst/>
          </a:prstGeom>
          <a:solidFill>
            <a:schemeClr val="tx2"/>
          </a:solidFill>
          <a:ln>
            <a:solidFill>
              <a:schemeClr val="tx2"/>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文献浏览区</a:t>
            </a:r>
            <a:endParaRPr 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TextBox 12"/>
          <p:cNvSpPr txBox="1"/>
          <p:nvPr/>
        </p:nvSpPr>
        <p:spPr>
          <a:xfrm>
            <a:off x="3479442" y="3377746"/>
            <a:ext cx="1199766" cy="400110"/>
          </a:xfrm>
          <a:prstGeom prst="rect">
            <a:avLst/>
          </a:prstGeom>
          <a:solidFill>
            <a:schemeClr val="tx2"/>
          </a:solidFill>
          <a:ln>
            <a:solidFill>
              <a:schemeClr val="tx2"/>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检索区</a:t>
            </a:r>
            <a:endParaRPr 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4" name="Straight Arrow Connector 16"/>
          <p:cNvCxnSpPr/>
          <p:nvPr/>
        </p:nvCxnSpPr>
        <p:spPr>
          <a:xfrm>
            <a:off x="4396186" y="1303847"/>
            <a:ext cx="398" cy="426892"/>
          </a:xfrm>
          <a:prstGeom prst="straightConnector1">
            <a:avLst/>
          </a:prstGeom>
          <a:ln>
            <a:solidFill>
              <a:schemeClr val="tx2"/>
            </a:solidFill>
            <a:tailEnd type="arrow"/>
          </a:ln>
        </p:spPr>
        <p:style>
          <a:lnRef idx="2">
            <a:schemeClr val="accent4"/>
          </a:lnRef>
          <a:fillRef idx="0">
            <a:schemeClr val="accent4"/>
          </a:fillRef>
          <a:effectRef idx="1">
            <a:schemeClr val="accent4"/>
          </a:effectRef>
          <a:fontRef idx="minor">
            <a:schemeClr val="tx1"/>
          </a:fontRef>
        </p:style>
      </p:cxnSp>
      <p:sp>
        <p:nvSpPr>
          <p:cNvPr id="15" name="Rectangle 13"/>
          <p:cNvSpPr/>
          <p:nvPr/>
        </p:nvSpPr>
        <p:spPr>
          <a:xfrm>
            <a:off x="1979712" y="2379663"/>
            <a:ext cx="4832949" cy="751164"/>
          </a:xfrm>
          <a:prstGeom prst="rect">
            <a:avLst/>
          </a:prstGeom>
          <a:no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a:p>
        </p:txBody>
      </p:sp>
      <p:sp>
        <p:nvSpPr>
          <p:cNvPr id="13" name="TextBox 15"/>
          <p:cNvSpPr txBox="1"/>
          <p:nvPr/>
        </p:nvSpPr>
        <p:spPr>
          <a:xfrm>
            <a:off x="3779912" y="950224"/>
            <a:ext cx="1199766" cy="400110"/>
          </a:xfrm>
          <a:prstGeom prst="rect">
            <a:avLst/>
          </a:prstGeom>
          <a:solidFill>
            <a:schemeClr val="tx2"/>
          </a:solidFill>
          <a:ln>
            <a:solidFill>
              <a:schemeClr val="tx2"/>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功能区</a:t>
            </a:r>
            <a:endParaRPr lang="en-US" sz="20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6" name="Picture 15">
            <a:extLst>
              <a:ext uri="{FF2B5EF4-FFF2-40B4-BE49-F238E27FC236}">
                <a16:creationId xmlns="" xmlns:a16="http://schemas.microsoft.com/office/drawing/2014/main" id="{37A0EA3D-B770-4681-BA7B-2C7F1849CA0D}"/>
              </a:ext>
            </a:extLst>
          </p:cNvPr>
          <p:cNvPicPr>
            <a:picLocks noChangeAspect="1"/>
          </p:cNvPicPr>
          <p:nvPr/>
        </p:nvPicPr>
        <p:blipFill>
          <a:blip r:embed="rId3"/>
          <a:stretch>
            <a:fillRect/>
          </a:stretch>
        </p:blipFill>
        <p:spPr>
          <a:xfrm>
            <a:off x="7361546" y="47510"/>
            <a:ext cx="1199766" cy="1015031"/>
          </a:xfrm>
          <a:prstGeom prst="rect">
            <a:avLst/>
          </a:prstGeom>
        </p:spPr>
      </p:pic>
    </p:spTree>
    <p:extLst>
      <p:ext uri="{BB962C8B-B14F-4D97-AF65-F5344CB8AC3E}">
        <p14:creationId xmlns:p14="http://schemas.microsoft.com/office/powerpoint/2010/main" val="710271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文献导入的</a:t>
            </a:r>
            <a:r>
              <a:rPr lang="en-US" altLang="zh-CN" dirty="0"/>
              <a:t>5</a:t>
            </a:r>
            <a:r>
              <a:rPr lang="zh-CN" altLang="en-US" dirty="0"/>
              <a:t>种方法：</a:t>
            </a:r>
            <a:r>
              <a:rPr lang="en-US" altLang="zh-CN" dirty="0"/>
              <a:t/>
            </a:r>
            <a:br>
              <a:rPr lang="en-US" altLang="zh-CN" dirty="0"/>
            </a:br>
            <a:endParaRPr lang="zh-CN" altLang="en-US" dirty="0"/>
          </a:p>
        </p:txBody>
      </p:sp>
      <p:sp>
        <p:nvSpPr>
          <p:cNvPr id="5" name="文本占位符 4"/>
          <p:cNvSpPr>
            <a:spLocks noGrp="1"/>
          </p:cNvSpPr>
          <p:nvPr>
            <p:ph type="body" sz="quarter" idx="13"/>
          </p:nvPr>
        </p:nvSpPr>
        <p:spPr/>
        <p:txBody>
          <a:bodyPr/>
          <a:lstStyle/>
          <a:p>
            <a:endParaRPr lang="zh-CN" altLang="en-US"/>
          </a:p>
        </p:txBody>
      </p:sp>
      <p:sp>
        <p:nvSpPr>
          <p:cNvPr id="7" name="Rectangle 2"/>
          <p:cNvSpPr/>
          <p:nvPr/>
        </p:nvSpPr>
        <p:spPr>
          <a:xfrm>
            <a:off x="4034916" y="1340768"/>
            <a:ext cx="5087941" cy="3674211"/>
          </a:xfrm>
          <a:prstGeom prst="rect">
            <a:avLst/>
          </a:prstGeom>
        </p:spPr>
        <p:txBody>
          <a:bodyPr wrap="square">
            <a:spAutoFit/>
          </a:bodyPr>
          <a:lstStyle/>
          <a:p>
            <a:pPr marL="514350" indent="-514350">
              <a:lnSpc>
                <a:spcPct val="200000"/>
              </a:lnSpc>
              <a:buClr>
                <a:schemeClr val="bg2"/>
              </a:buClr>
              <a:buFont typeface="+mj-lt"/>
              <a:buAutoNum type="romanUcPeriod"/>
            </a:pPr>
            <a:r>
              <a:rPr lang="zh-CN" altLang="en-US" sz="2400" b="1" dirty="0">
                <a:latin typeface="微软雅黑" pitchFamily="34" charset="-122"/>
                <a:ea typeface="微软雅黑" pitchFamily="34" charset="-122"/>
              </a:rPr>
              <a:t>从数据库网站导入参考文献</a:t>
            </a:r>
            <a:endParaRPr lang="en-US" altLang="zh-CN" sz="2400" b="1" dirty="0">
              <a:latin typeface="微软雅黑" pitchFamily="34" charset="-122"/>
              <a:ea typeface="微软雅黑" pitchFamily="34" charset="-122"/>
            </a:endParaRPr>
          </a:p>
          <a:p>
            <a:pPr marL="514350" indent="-514350">
              <a:lnSpc>
                <a:spcPct val="200000"/>
              </a:lnSpc>
              <a:buClr>
                <a:schemeClr val="bg2"/>
              </a:buClr>
              <a:buFont typeface="+mj-lt"/>
              <a:buAutoNum type="romanUcPeriod"/>
            </a:pPr>
            <a:r>
              <a:rPr lang="zh-CN" altLang="en-US" sz="2400" b="1" dirty="0">
                <a:latin typeface="微软雅黑" pitchFamily="34" charset="-122"/>
                <a:ea typeface="微软雅黑" pitchFamily="34" charset="-122"/>
              </a:rPr>
              <a:t>在网页浏览中导入参考文献</a:t>
            </a:r>
            <a:endParaRPr lang="en-US" altLang="zh-CN" sz="2400" b="1" dirty="0">
              <a:latin typeface="微软雅黑" pitchFamily="34" charset="-122"/>
              <a:ea typeface="微软雅黑" pitchFamily="34" charset="-122"/>
            </a:endParaRPr>
          </a:p>
          <a:p>
            <a:pPr marL="514350" indent="-514350">
              <a:lnSpc>
                <a:spcPct val="200000"/>
              </a:lnSpc>
              <a:buClr>
                <a:schemeClr val="bg2"/>
              </a:buClr>
              <a:buFont typeface="+mj-lt"/>
              <a:buAutoNum type="romanUcPeriod"/>
            </a:pPr>
            <a:r>
              <a:rPr lang="zh-CN" altLang="en-US" sz="2400" b="1" dirty="0">
                <a:latin typeface="微软雅黑" pitchFamily="34" charset="-122"/>
                <a:ea typeface="微软雅黑" pitchFamily="34" charset="-122"/>
              </a:rPr>
              <a:t>轻松导入本地参考文献</a:t>
            </a:r>
            <a:endParaRPr lang="en-US" altLang="zh-CN" sz="2400" b="1" dirty="0">
              <a:latin typeface="微软雅黑" pitchFamily="34" charset="-122"/>
              <a:ea typeface="微软雅黑" pitchFamily="34" charset="-122"/>
            </a:endParaRPr>
          </a:p>
          <a:p>
            <a:pPr marL="514350" indent="-514350">
              <a:lnSpc>
                <a:spcPct val="200000"/>
              </a:lnSpc>
              <a:buClr>
                <a:schemeClr val="bg2"/>
              </a:buClr>
              <a:buFont typeface="+mj-lt"/>
              <a:buAutoNum type="romanUcPeriod"/>
            </a:pPr>
            <a:r>
              <a:rPr lang="zh-CN" altLang="en-US" sz="2400" b="1" dirty="0">
                <a:latin typeface="微软雅黑" pitchFamily="34" charset="-122"/>
                <a:ea typeface="微软雅黑" pitchFamily="34" charset="-122"/>
              </a:rPr>
              <a:t>在线检索导入参考文献</a:t>
            </a:r>
            <a:endParaRPr lang="en-US" altLang="zh-CN" sz="2400" b="1" dirty="0">
              <a:latin typeface="微软雅黑" pitchFamily="34" charset="-122"/>
              <a:ea typeface="微软雅黑" pitchFamily="34" charset="-122"/>
            </a:endParaRPr>
          </a:p>
          <a:p>
            <a:pPr marL="514350" indent="-514350">
              <a:lnSpc>
                <a:spcPct val="200000"/>
              </a:lnSpc>
              <a:buClr>
                <a:schemeClr val="bg2"/>
              </a:buClr>
              <a:buFont typeface="+mj-lt"/>
              <a:buAutoNum type="romanUcPeriod"/>
            </a:pPr>
            <a:r>
              <a:rPr lang="zh-CN" altLang="en-US" sz="2400" b="1" dirty="0">
                <a:latin typeface="微软雅黑" pitchFamily="34" charset="-122"/>
                <a:ea typeface="微软雅黑" pitchFamily="34" charset="-122"/>
              </a:rPr>
              <a:t>手工添加参考文献信息</a:t>
            </a:r>
            <a:endParaRPr lang="en-US" altLang="zh-CN" sz="2400" b="1" dirty="0">
              <a:latin typeface="微软雅黑" pitchFamily="34" charset="-122"/>
              <a:ea typeface="微软雅黑" pitchFamily="34" charset="-122"/>
            </a:endParaRPr>
          </a:p>
        </p:txBody>
      </p:sp>
      <p:pic>
        <p:nvPicPr>
          <p:cNvPr id="6" name="Picture 5">
            <a:extLst>
              <a:ext uri="{FF2B5EF4-FFF2-40B4-BE49-F238E27FC236}">
                <a16:creationId xmlns="" xmlns:a16="http://schemas.microsoft.com/office/drawing/2014/main" id="{37A0EA3D-B770-4681-BA7B-2C7F1849CA0D}"/>
              </a:ext>
            </a:extLst>
          </p:cNvPr>
          <p:cNvPicPr>
            <a:picLocks noChangeAspect="1"/>
          </p:cNvPicPr>
          <p:nvPr/>
        </p:nvPicPr>
        <p:blipFill>
          <a:blip r:embed="rId2"/>
          <a:stretch>
            <a:fillRect/>
          </a:stretch>
        </p:blipFill>
        <p:spPr>
          <a:xfrm>
            <a:off x="323528" y="1889823"/>
            <a:ext cx="3638615" cy="3078355"/>
          </a:xfrm>
          <a:prstGeom prst="rect">
            <a:avLst/>
          </a:prstGeom>
        </p:spPr>
      </p:pic>
    </p:spTree>
    <p:extLst>
      <p:ext uri="{BB962C8B-B14F-4D97-AF65-F5344CB8AC3E}">
        <p14:creationId xmlns:p14="http://schemas.microsoft.com/office/powerpoint/2010/main" val="2971453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00050" indent="-400050">
              <a:lnSpc>
                <a:spcPct val="150000"/>
              </a:lnSpc>
              <a:buFont typeface="+mj-lt"/>
              <a:buAutoNum type="romanUcPeriod"/>
            </a:pPr>
            <a:r>
              <a:rPr lang="zh-CN" altLang="en-US" dirty="0"/>
              <a:t>从数据库网站导入参考文献</a:t>
            </a:r>
            <a:endParaRPr lang="en-US" altLang="zh-CN" dirty="0"/>
          </a:p>
        </p:txBody>
      </p:sp>
      <p:sp>
        <p:nvSpPr>
          <p:cNvPr id="3" name="Rounded Rectangle 2"/>
          <p:cNvSpPr/>
          <p:nvPr/>
        </p:nvSpPr>
        <p:spPr>
          <a:xfrm>
            <a:off x="1066800" y="2237481"/>
            <a:ext cx="2895600" cy="629545"/>
          </a:xfrm>
          <a:prstGeom prst="round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4" name="TextBox 3"/>
          <p:cNvSpPr txBox="1"/>
          <p:nvPr/>
        </p:nvSpPr>
        <p:spPr>
          <a:xfrm>
            <a:off x="1371600" y="2371725"/>
            <a:ext cx="2305050" cy="369332"/>
          </a:xfrm>
          <a:prstGeom prst="rect">
            <a:avLst/>
          </a:prstGeom>
          <a:noFill/>
        </p:spPr>
        <p:txBody>
          <a:bodyPr wrap="square" rtlCol="0">
            <a:spAutoFit/>
          </a:bodyPr>
          <a:lstStyle/>
          <a:p>
            <a:pPr algn="ctr"/>
            <a:r>
              <a:rPr lang="en-US" altLang="zh-CN"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网站直接导入</a:t>
            </a:r>
            <a:endParaRPr 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Rounded Rectangle 6"/>
          <p:cNvSpPr/>
          <p:nvPr/>
        </p:nvSpPr>
        <p:spPr>
          <a:xfrm>
            <a:off x="1066800" y="3475730"/>
            <a:ext cx="2895600" cy="629545"/>
          </a:xfrm>
          <a:prstGeom prst="round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8" name="TextBox 7"/>
          <p:cNvSpPr txBox="1"/>
          <p:nvPr/>
        </p:nvSpPr>
        <p:spPr>
          <a:xfrm>
            <a:off x="1362075" y="3605835"/>
            <a:ext cx="2305050" cy="369332"/>
          </a:xfrm>
          <a:prstGeom prst="rect">
            <a:avLst/>
          </a:prstGeom>
          <a:noFill/>
        </p:spPr>
        <p:txBody>
          <a:bodyPr wrap="square" rtlCol="0">
            <a:spAutoFit/>
          </a:bodyPr>
          <a:lstStyle/>
          <a:p>
            <a:pPr algn="ctr"/>
            <a:r>
              <a:rPr lang="en-US" altLang="zh-CN"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格式转换导入</a:t>
            </a:r>
            <a:endParaRPr 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4371975" y="2220695"/>
            <a:ext cx="4343400" cy="92333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例：</a:t>
            </a:r>
            <a:r>
              <a:rPr lang="en-US" altLang="zh-CN" dirty="0">
                <a:latin typeface="微软雅黑" panose="020B0503020204020204" pitchFamily="34" charset="-122"/>
                <a:ea typeface="微软雅黑" panose="020B0503020204020204" pitchFamily="34" charset="-122"/>
              </a:rPr>
              <a:t>Web of Science</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Wiley Online Library</a:t>
            </a:r>
            <a:r>
              <a:rPr lang="zh-CN" altLang="en-US" dirty="0">
                <a:latin typeface="微软雅黑" panose="020B0503020204020204" pitchFamily="34" charset="-122"/>
                <a:ea typeface="微软雅黑" panose="020B0503020204020204" pitchFamily="34" charset="-122"/>
              </a:rPr>
              <a:t>，</a:t>
            </a:r>
            <a:r>
              <a:rPr lang="en-US" dirty="0">
                <a:latin typeface="微软雅黑" panose="020B0503020204020204" pitchFamily="34" charset="-122"/>
                <a:ea typeface="微软雅黑" panose="020B0503020204020204" pitchFamily="34" charset="-122"/>
              </a:rPr>
              <a:t>American Institute of Physics</a:t>
            </a:r>
            <a:r>
              <a:rPr lang="zh-CN" altLang="en-US" dirty="0">
                <a:latin typeface="微软雅黑" panose="020B0503020204020204" pitchFamily="34" charset="-122"/>
                <a:ea typeface="微软雅黑" panose="020B0503020204020204" pitchFamily="34" charset="-122"/>
              </a:rPr>
              <a:t>等</a:t>
            </a:r>
            <a:endParaRPr lang="en-US" dirty="0">
              <a:latin typeface="微软雅黑" panose="020B0503020204020204" pitchFamily="34" charset="-122"/>
              <a:ea typeface="微软雅黑" panose="020B0503020204020204" pitchFamily="34" charset="-122"/>
            </a:endParaRPr>
          </a:p>
        </p:txBody>
      </p:sp>
      <p:sp>
        <p:nvSpPr>
          <p:cNvPr id="11" name="TextBox 10"/>
          <p:cNvSpPr txBox="1"/>
          <p:nvPr/>
        </p:nvSpPr>
        <p:spPr>
          <a:xfrm>
            <a:off x="4371975" y="3605835"/>
            <a:ext cx="3505200"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例：</a:t>
            </a:r>
            <a:r>
              <a:rPr lang="en-US" altLang="zh-CN" dirty="0">
                <a:latin typeface="微软雅黑" panose="020B0503020204020204" pitchFamily="34" charset="-122"/>
                <a:ea typeface="微软雅黑" panose="020B0503020204020204" pitchFamily="34" charset="-122"/>
              </a:rPr>
              <a:t>Google Scholar</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CNKI</a:t>
            </a:r>
            <a:r>
              <a:rPr lang="zh-CN" altLang="en-US" dirty="0">
                <a:latin typeface="微软雅黑" panose="020B0503020204020204" pitchFamily="34" charset="-122"/>
                <a:ea typeface="微软雅黑" panose="020B0503020204020204" pitchFamily="34" charset="-122"/>
              </a:rPr>
              <a:t>等</a:t>
            </a:r>
            <a:endParaRPr lang="en-US" dirty="0">
              <a:latin typeface="微软雅黑" panose="020B0503020204020204" pitchFamily="34" charset="-122"/>
              <a:ea typeface="微软雅黑" panose="020B0503020204020204" pitchFamily="34" charset="-122"/>
            </a:endParaRPr>
          </a:p>
        </p:txBody>
      </p:sp>
      <p:pic>
        <p:nvPicPr>
          <p:cNvPr id="12" name="Picture 11">
            <a:extLst>
              <a:ext uri="{FF2B5EF4-FFF2-40B4-BE49-F238E27FC236}">
                <a16:creationId xmlns="" xmlns:a16="http://schemas.microsoft.com/office/drawing/2014/main" id="{1CC56182-3106-423A-A0BD-7AFA46DF94EC}"/>
              </a:ext>
            </a:extLst>
          </p:cNvPr>
          <p:cNvPicPr>
            <a:picLocks noChangeAspect="1"/>
          </p:cNvPicPr>
          <p:nvPr/>
        </p:nvPicPr>
        <p:blipFill>
          <a:blip r:embed="rId2"/>
          <a:stretch>
            <a:fillRect/>
          </a:stretch>
        </p:blipFill>
        <p:spPr>
          <a:xfrm>
            <a:off x="7380312" y="560685"/>
            <a:ext cx="1199766" cy="1015031"/>
          </a:xfrm>
          <a:prstGeom prst="rect">
            <a:avLst/>
          </a:prstGeom>
        </p:spPr>
      </p:pic>
    </p:spTree>
    <p:extLst>
      <p:ext uri="{BB962C8B-B14F-4D97-AF65-F5344CB8AC3E}">
        <p14:creationId xmlns:p14="http://schemas.microsoft.com/office/powerpoint/2010/main" val="3952143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F900DBD1-05CE-4357-9B53-DA0FE1CAAE17}"/>
              </a:ext>
            </a:extLst>
          </p:cNvPr>
          <p:cNvPicPr>
            <a:picLocks noChangeAspect="1"/>
          </p:cNvPicPr>
          <p:nvPr/>
        </p:nvPicPr>
        <p:blipFill>
          <a:blip r:embed="rId2"/>
          <a:stretch>
            <a:fillRect/>
          </a:stretch>
        </p:blipFill>
        <p:spPr>
          <a:xfrm>
            <a:off x="395536" y="1268760"/>
            <a:ext cx="6912768" cy="4780355"/>
          </a:xfrm>
          <a:prstGeom prst="rect">
            <a:avLst/>
          </a:prstGeom>
        </p:spPr>
      </p:pic>
      <p:sp>
        <p:nvSpPr>
          <p:cNvPr id="2" name="Title 1"/>
          <p:cNvSpPr>
            <a:spLocks noGrp="1"/>
          </p:cNvSpPr>
          <p:nvPr>
            <p:ph type="title"/>
          </p:nvPr>
        </p:nvSpPr>
        <p:spPr/>
        <p:txBody>
          <a:bodyPr/>
          <a:lstStyle/>
          <a:p>
            <a:pPr marL="514350" indent="-514350">
              <a:lnSpc>
                <a:spcPct val="150000"/>
              </a:lnSpc>
              <a:buFont typeface="+mj-lt"/>
              <a:buAutoNum type="arabicPeriod"/>
            </a:pPr>
            <a:r>
              <a:rPr lang="zh-CN" altLang="en-US" dirty="0"/>
              <a:t>网站直接导入</a:t>
            </a:r>
            <a:r>
              <a:rPr lang="en-US" altLang="zh-CN" dirty="0"/>
              <a:t>——</a:t>
            </a:r>
            <a:r>
              <a:rPr lang="zh-CN" altLang="en-US" dirty="0"/>
              <a:t>以</a:t>
            </a:r>
            <a:r>
              <a:rPr lang="en-US" altLang="zh-CN" dirty="0"/>
              <a:t>Web of Science</a:t>
            </a:r>
            <a:r>
              <a:rPr lang="zh-CN" altLang="en-US" dirty="0"/>
              <a:t>为例</a:t>
            </a:r>
            <a:endParaRPr lang="en-US" dirty="0"/>
          </a:p>
        </p:txBody>
      </p:sp>
      <p:sp>
        <p:nvSpPr>
          <p:cNvPr id="6" name="Rectangle 5"/>
          <p:cNvSpPr/>
          <p:nvPr/>
        </p:nvSpPr>
        <p:spPr>
          <a:xfrm>
            <a:off x="683568" y="3827512"/>
            <a:ext cx="2630952" cy="609600"/>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 name="TextBox 2"/>
          <p:cNvSpPr txBox="1"/>
          <p:nvPr/>
        </p:nvSpPr>
        <p:spPr>
          <a:xfrm>
            <a:off x="2339752" y="4437112"/>
            <a:ext cx="2095501" cy="338554"/>
          </a:xfrm>
          <a:prstGeom prst="rect">
            <a:avLst/>
          </a:prstGeom>
          <a:noFill/>
        </p:spPr>
        <p:txBody>
          <a:bodyPr wrap="square" rtlCol="0">
            <a:spAutoFit/>
          </a:bodyPr>
          <a:lstStyle/>
          <a:p>
            <a:r>
              <a:rPr lang="zh-CN" altLang="en-US" sz="1600" b="1" dirty="0">
                <a:solidFill>
                  <a:schemeClr val="bg2"/>
                </a:solidFill>
                <a:latin typeface="微软雅黑" panose="020B0503020204020204" pitchFamily="34" charset="-122"/>
                <a:ea typeface="微软雅黑" panose="020B0503020204020204" pitchFamily="34" charset="-122"/>
              </a:rPr>
              <a:t>账户与</a:t>
            </a:r>
            <a:r>
              <a:rPr lang="en-US" altLang="zh-CN" sz="1600" b="1" dirty="0">
                <a:solidFill>
                  <a:schemeClr val="bg2"/>
                </a:solidFill>
                <a:latin typeface="微软雅黑" panose="020B0503020204020204" pitchFamily="34" charset="-122"/>
                <a:ea typeface="微软雅黑" panose="020B0503020204020204" pitchFamily="34" charset="-122"/>
              </a:rPr>
              <a:t>EndNote</a:t>
            </a:r>
            <a:r>
              <a:rPr lang="zh-CN" altLang="en-US" sz="1600" b="1" dirty="0">
                <a:solidFill>
                  <a:schemeClr val="bg2"/>
                </a:solidFill>
                <a:latin typeface="微软雅黑" panose="020B0503020204020204" pitchFamily="34" charset="-122"/>
                <a:ea typeface="微软雅黑" panose="020B0503020204020204" pitchFamily="34" charset="-122"/>
              </a:rPr>
              <a:t>相同</a:t>
            </a:r>
            <a:endParaRPr lang="en-US" sz="1600" b="1" dirty="0">
              <a:solidFill>
                <a:schemeClr val="bg2"/>
              </a:solidFill>
              <a:latin typeface="微软雅黑" panose="020B0503020204020204" pitchFamily="34" charset="-122"/>
              <a:ea typeface="微软雅黑" panose="020B0503020204020204" pitchFamily="34" charset="-122"/>
            </a:endParaRPr>
          </a:p>
        </p:txBody>
      </p:sp>
      <p:pic>
        <p:nvPicPr>
          <p:cNvPr id="8" name="Picture 7">
            <a:extLst>
              <a:ext uri="{FF2B5EF4-FFF2-40B4-BE49-F238E27FC236}">
                <a16:creationId xmlns="" xmlns:a16="http://schemas.microsoft.com/office/drawing/2014/main" id="{B24A5744-5AB2-4162-99A8-52CAFAAE6E83}"/>
              </a:ext>
            </a:extLst>
          </p:cNvPr>
          <p:cNvPicPr>
            <a:picLocks noChangeAspect="1"/>
          </p:cNvPicPr>
          <p:nvPr/>
        </p:nvPicPr>
        <p:blipFill>
          <a:blip r:embed="rId3"/>
          <a:stretch>
            <a:fillRect/>
          </a:stretch>
        </p:blipFill>
        <p:spPr>
          <a:xfrm>
            <a:off x="7792106" y="1340768"/>
            <a:ext cx="1199766" cy="1015031"/>
          </a:xfrm>
          <a:prstGeom prst="rect">
            <a:avLst/>
          </a:prstGeom>
        </p:spPr>
      </p:pic>
    </p:spTree>
    <p:extLst>
      <p:ext uri="{BB962C8B-B14F-4D97-AF65-F5344CB8AC3E}">
        <p14:creationId xmlns:p14="http://schemas.microsoft.com/office/powerpoint/2010/main" val="14575636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8C4F128E-6AAB-47C4-ACCF-70D6897E9CEC}"/>
              </a:ext>
            </a:extLst>
          </p:cNvPr>
          <p:cNvPicPr>
            <a:picLocks noChangeAspect="1"/>
          </p:cNvPicPr>
          <p:nvPr/>
        </p:nvPicPr>
        <p:blipFill rotWithShape="1">
          <a:blip r:embed="rId2"/>
          <a:srcRect t="3962"/>
          <a:stretch/>
        </p:blipFill>
        <p:spPr>
          <a:xfrm>
            <a:off x="0" y="1253232"/>
            <a:ext cx="9144000" cy="4912072"/>
          </a:xfrm>
          <a:prstGeom prst="rect">
            <a:avLst/>
          </a:prstGeom>
        </p:spPr>
      </p:pic>
      <p:pic>
        <p:nvPicPr>
          <p:cNvPr id="10" name="Picture 9">
            <a:extLst>
              <a:ext uri="{FF2B5EF4-FFF2-40B4-BE49-F238E27FC236}">
                <a16:creationId xmlns="" xmlns:a16="http://schemas.microsoft.com/office/drawing/2014/main" id="{291F2537-3803-4410-9B6E-566F35EA49C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688031" y="195112"/>
            <a:ext cx="1199766" cy="1015031"/>
          </a:xfrm>
          <a:prstGeom prst="rect">
            <a:avLst/>
          </a:prstGeom>
        </p:spPr>
      </p:pic>
      <p:sp>
        <p:nvSpPr>
          <p:cNvPr id="2" name="Title 1"/>
          <p:cNvSpPr>
            <a:spLocks noGrp="1"/>
          </p:cNvSpPr>
          <p:nvPr>
            <p:ph type="title"/>
          </p:nvPr>
        </p:nvSpPr>
        <p:spPr/>
        <p:txBody>
          <a:bodyPr/>
          <a:lstStyle/>
          <a:p>
            <a:pPr marL="514350" indent="-514350">
              <a:lnSpc>
                <a:spcPct val="150000"/>
              </a:lnSpc>
              <a:buFont typeface="+mj-lt"/>
              <a:buAutoNum type="arabicPeriod"/>
            </a:pPr>
            <a:r>
              <a:rPr lang="zh-CN" altLang="en-US" dirty="0"/>
              <a:t>网站直接导入</a:t>
            </a:r>
            <a:r>
              <a:rPr lang="en-US" altLang="zh-CN" dirty="0"/>
              <a:t>——</a:t>
            </a:r>
            <a:r>
              <a:rPr lang="zh-CN" altLang="en-US" dirty="0"/>
              <a:t>以</a:t>
            </a:r>
            <a:r>
              <a:rPr lang="en-US" altLang="zh-CN" dirty="0"/>
              <a:t>Web of Science</a:t>
            </a:r>
            <a:r>
              <a:rPr lang="zh-CN" altLang="en-US" dirty="0"/>
              <a:t>为例</a:t>
            </a:r>
            <a:endParaRPr lang="en-US" dirty="0"/>
          </a:p>
        </p:txBody>
      </p:sp>
      <p:sp>
        <p:nvSpPr>
          <p:cNvPr id="6" name="Rectangle 5"/>
          <p:cNvSpPr/>
          <p:nvPr/>
        </p:nvSpPr>
        <p:spPr>
          <a:xfrm>
            <a:off x="1979712" y="3005341"/>
            <a:ext cx="576064" cy="2870036"/>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8" name="Rectangle 7"/>
          <p:cNvSpPr/>
          <p:nvPr/>
        </p:nvSpPr>
        <p:spPr>
          <a:xfrm>
            <a:off x="3728293" y="3149357"/>
            <a:ext cx="1352550" cy="152400"/>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 name="TextBox 8"/>
          <p:cNvSpPr txBox="1"/>
          <p:nvPr/>
        </p:nvSpPr>
        <p:spPr>
          <a:xfrm>
            <a:off x="3419872" y="2267580"/>
            <a:ext cx="2865775" cy="369332"/>
          </a:xfrm>
          <a:prstGeom prst="rect">
            <a:avLst/>
          </a:prstGeom>
          <a:solidFill>
            <a:schemeClr val="bg2"/>
          </a:solidFill>
        </p:spPr>
        <p:txBody>
          <a:bodyPr wrap="square" rtlCol="0">
            <a:spAutoFit/>
          </a:bodyPr>
          <a:lstStyle/>
          <a:p>
            <a:pPr algn="ctr"/>
            <a:r>
              <a:rPr lang="zh-CN" altLang="en-US"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保存至</a:t>
            </a:r>
            <a:r>
              <a:rPr lang="en-US" altLang="zh-CN"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EndNote desktop</a:t>
            </a:r>
            <a:endParaRPr lang="en-US"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1232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C6D0B73-5F73-4061-A113-D343902394D6}"/>
              </a:ext>
            </a:extLst>
          </p:cNvPr>
          <p:cNvPicPr>
            <a:picLocks noChangeAspect="1"/>
          </p:cNvPicPr>
          <p:nvPr/>
        </p:nvPicPr>
        <p:blipFill>
          <a:blip r:embed="rId2"/>
          <a:stretch>
            <a:fillRect/>
          </a:stretch>
        </p:blipFill>
        <p:spPr>
          <a:xfrm>
            <a:off x="251520" y="1556793"/>
            <a:ext cx="8568952" cy="4612740"/>
          </a:xfrm>
          <a:prstGeom prst="rect">
            <a:avLst/>
          </a:prstGeom>
        </p:spPr>
      </p:pic>
      <p:sp>
        <p:nvSpPr>
          <p:cNvPr id="20" name="Title 1"/>
          <p:cNvSpPr>
            <a:spLocks noGrp="1"/>
          </p:cNvSpPr>
          <p:nvPr>
            <p:ph type="title"/>
          </p:nvPr>
        </p:nvSpPr>
        <p:spPr>
          <a:xfrm>
            <a:off x="420163" y="759647"/>
            <a:ext cx="8400235" cy="299483"/>
          </a:xfrm>
        </p:spPr>
        <p:txBody>
          <a:bodyPr/>
          <a:lstStyle/>
          <a:p>
            <a:pPr marL="571500" indent="-571500">
              <a:buFont typeface="+mj-lt"/>
              <a:buAutoNum type="arabicPeriod"/>
            </a:pPr>
            <a:r>
              <a:rPr lang="zh-CN" altLang="en-US" dirty="0"/>
              <a:t>网站直接导入</a:t>
            </a:r>
            <a:r>
              <a:rPr lang="en-US" altLang="zh-CN" dirty="0"/>
              <a:t>——</a:t>
            </a:r>
            <a:r>
              <a:rPr lang="zh-CN" altLang="en-US" dirty="0"/>
              <a:t>以</a:t>
            </a:r>
            <a:r>
              <a:rPr lang="en-US" altLang="zh-CN" dirty="0"/>
              <a:t>Web of Science</a:t>
            </a:r>
            <a:r>
              <a:rPr lang="zh-CN" altLang="en-US" dirty="0"/>
              <a:t>为例</a:t>
            </a:r>
            <a:endParaRPr lang="en-US" dirty="0"/>
          </a:p>
        </p:txBody>
      </p:sp>
      <p:sp>
        <p:nvSpPr>
          <p:cNvPr id="21" name="Rectangle 20"/>
          <p:cNvSpPr/>
          <p:nvPr/>
        </p:nvSpPr>
        <p:spPr>
          <a:xfrm>
            <a:off x="1979712" y="3356992"/>
            <a:ext cx="4752528" cy="720080"/>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2" name="TextBox 21"/>
          <p:cNvSpPr txBox="1"/>
          <p:nvPr/>
        </p:nvSpPr>
        <p:spPr>
          <a:xfrm>
            <a:off x="2051720" y="4221088"/>
            <a:ext cx="2371725" cy="646331"/>
          </a:xfrm>
          <a:prstGeom prst="rect">
            <a:avLst/>
          </a:prstGeom>
          <a:solidFill>
            <a:schemeClr val="bg2"/>
          </a:solidFill>
        </p:spPr>
        <p:txBody>
          <a:bodyPr wrap="squar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文献自动导入到</a:t>
            </a:r>
            <a:r>
              <a:rPr lang="en-US" altLang="zh-CN" dirty="0">
                <a:solidFill>
                  <a:srgbClr val="FFFFFF"/>
                </a:solidFill>
                <a:latin typeface="微软雅黑" panose="020B0503020204020204" pitchFamily="34" charset="-122"/>
                <a:ea typeface="微软雅黑" panose="020B0503020204020204" pitchFamily="34" charset="-122"/>
              </a:rPr>
              <a:t>EndNote</a:t>
            </a:r>
            <a:endParaRPr lang="en-US" dirty="0">
              <a:solidFill>
                <a:srgbClr val="FFFFFF"/>
              </a:solidFill>
              <a:latin typeface="微软雅黑" panose="020B0503020204020204" pitchFamily="34" charset="-122"/>
              <a:ea typeface="微软雅黑" panose="020B0503020204020204" pitchFamily="34" charset="-122"/>
            </a:endParaRPr>
          </a:p>
        </p:txBody>
      </p:sp>
      <p:pic>
        <p:nvPicPr>
          <p:cNvPr id="7" name="Picture 6">
            <a:extLst>
              <a:ext uri="{FF2B5EF4-FFF2-40B4-BE49-F238E27FC236}">
                <a16:creationId xmlns="" xmlns:a16="http://schemas.microsoft.com/office/drawing/2014/main" id="{EC21F700-B8F6-43DD-8024-7F8F0D86EA2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64722" y="469753"/>
            <a:ext cx="1199766" cy="1015031"/>
          </a:xfrm>
          <a:prstGeom prst="rect">
            <a:avLst/>
          </a:prstGeom>
        </p:spPr>
      </p:pic>
    </p:spTree>
    <p:extLst>
      <p:ext uri="{BB962C8B-B14F-4D97-AF65-F5344CB8AC3E}">
        <p14:creationId xmlns:p14="http://schemas.microsoft.com/office/powerpoint/2010/main" val="633347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931EF72-59EA-41FA-806C-3A9163226295}"/>
              </a:ext>
            </a:extLst>
          </p:cNvPr>
          <p:cNvPicPr>
            <a:picLocks noChangeAspect="1"/>
          </p:cNvPicPr>
          <p:nvPr/>
        </p:nvPicPr>
        <p:blipFill rotWithShape="1">
          <a:blip r:embed="rId2"/>
          <a:srcRect t="1619"/>
          <a:stretch/>
        </p:blipFill>
        <p:spPr>
          <a:xfrm>
            <a:off x="234991" y="1465729"/>
            <a:ext cx="8688445" cy="6535270"/>
          </a:xfrm>
          <a:prstGeom prst="rect">
            <a:avLst/>
          </a:prstGeom>
        </p:spPr>
      </p:pic>
      <p:sp>
        <p:nvSpPr>
          <p:cNvPr id="7" name="Rectangle 6"/>
          <p:cNvSpPr>
            <a:spLocks noChangeArrowheads="1"/>
          </p:cNvSpPr>
          <p:nvPr/>
        </p:nvSpPr>
        <p:spPr bwMode="auto">
          <a:xfrm>
            <a:off x="2488541" y="1822703"/>
            <a:ext cx="1653153" cy="382615"/>
          </a:xfrm>
          <a:prstGeom prst="rect">
            <a:avLst/>
          </a:prstGeom>
          <a:noFill/>
          <a:ln w="28575">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8" name="Rectangle 7"/>
          <p:cNvSpPr>
            <a:spLocks noChangeArrowheads="1"/>
          </p:cNvSpPr>
          <p:nvPr/>
        </p:nvSpPr>
        <p:spPr bwMode="auto">
          <a:xfrm>
            <a:off x="1803238" y="4147765"/>
            <a:ext cx="360040" cy="2616106"/>
          </a:xfrm>
          <a:prstGeom prst="rect">
            <a:avLst/>
          </a:prstGeom>
          <a:noFill/>
          <a:ln w="28575">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9" name="Rectangle 8"/>
          <p:cNvSpPr>
            <a:spLocks noChangeArrowheads="1"/>
          </p:cNvSpPr>
          <p:nvPr/>
        </p:nvSpPr>
        <p:spPr bwMode="auto">
          <a:xfrm>
            <a:off x="3602639" y="3559569"/>
            <a:ext cx="713868" cy="259396"/>
          </a:xfrm>
          <a:prstGeom prst="rect">
            <a:avLst/>
          </a:prstGeom>
          <a:noFill/>
          <a:ln w="28575">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0" name="Title 1"/>
          <p:cNvSpPr>
            <a:spLocks noGrp="1"/>
          </p:cNvSpPr>
          <p:nvPr>
            <p:ph type="title"/>
          </p:nvPr>
        </p:nvSpPr>
        <p:spPr>
          <a:xfrm>
            <a:off x="539552" y="910660"/>
            <a:ext cx="8400235" cy="299483"/>
          </a:xfrm>
        </p:spPr>
        <p:txBody>
          <a:bodyPr/>
          <a:lstStyle/>
          <a:p>
            <a:r>
              <a:rPr lang="en-US" altLang="zh-CN" dirty="0"/>
              <a:t>2. </a:t>
            </a:r>
            <a:r>
              <a:rPr lang="zh-CN" altLang="en-US" dirty="0"/>
              <a:t>格式转换导入</a:t>
            </a:r>
            <a:r>
              <a:rPr lang="en-US" altLang="zh-CN" dirty="0"/>
              <a:t>——</a:t>
            </a:r>
            <a:r>
              <a:rPr lang="zh-CN" altLang="en-US" dirty="0"/>
              <a:t>以</a:t>
            </a:r>
            <a:r>
              <a:rPr lang="en-US" altLang="zh-CN" dirty="0"/>
              <a:t>CNKI</a:t>
            </a:r>
            <a:r>
              <a:rPr lang="zh-CN" altLang="en-US" dirty="0"/>
              <a:t>为例</a:t>
            </a:r>
            <a:endParaRPr lang="en-US" dirty="0"/>
          </a:p>
        </p:txBody>
      </p:sp>
      <p:pic>
        <p:nvPicPr>
          <p:cNvPr id="12" name="Picture 11">
            <a:extLst>
              <a:ext uri="{FF2B5EF4-FFF2-40B4-BE49-F238E27FC236}">
                <a16:creationId xmlns="" xmlns:a16="http://schemas.microsoft.com/office/drawing/2014/main" id="{172A8917-DCF3-4412-8838-6C6E59C3921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688031" y="195112"/>
            <a:ext cx="1199766" cy="1015031"/>
          </a:xfrm>
          <a:prstGeom prst="rect">
            <a:avLst/>
          </a:prstGeom>
        </p:spPr>
      </p:pic>
    </p:spTree>
    <p:extLst>
      <p:ext uri="{BB962C8B-B14F-4D97-AF65-F5344CB8AC3E}">
        <p14:creationId xmlns:p14="http://schemas.microsoft.com/office/powerpoint/2010/main" val="32449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87474D99-CC99-4211-98BF-3FCFE3C7D188}"/>
              </a:ext>
            </a:extLst>
          </p:cNvPr>
          <p:cNvPicPr>
            <a:picLocks noChangeAspect="1"/>
          </p:cNvPicPr>
          <p:nvPr/>
        </p:nvPicPr>
        <p:blipFill rotWithShape="1">
          <a:blip r:embed="rId3"/>
          <a:srcRect b="21031"/>
          <a:stretch/>
        </p:blipFill>
        <p:spPr>
          <a:xfrm>
            <a:off x="306912" y="820270"/>
            <a:ext cx="8530177" cy="5150224"/>
          </a:xfrm>
          <a:prstGeom prst="rect">
            <a:avLst/>
          </a:prstGeom>
        </p:spPr>
      </p:pic>
      <p:sp>
        <p:nvSpPr>
          <p:cNvPr id="6" name="Rectangle 5"/>
          <p:cNvSpPr>
            <a:spLocks noChangeArrowheads="1"/>
          </p:cNvSpPr>
          <p:nvPr/>
        </p:nvSpPr>
        <p:spPr bwMode="auto">
          <a:xfrm>
            <a:off x="284253" y="3333872"/>
            <a:ext cx="2127563" cy="395759"/>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9" name="Rectangle 8"/>
          <p:cNvSpPr>
            <a:spLocks noChangeArrowheads="1"/>
          </p:cNvSpPr>
          <p:nvPr/>
        </p:nvSpPr>
        <p:spPr bwMode="auto">
          <a:xfrm>
            <a:off x="2316120" y="1982100"/>
            <a:ext cx="626788" cy="261696"/>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0" name="Rectangle 9"/>
          <p:cNvSpPr/>
          <p:nvPr/>
        </p:nvSpPr>
        <p:spPr>
          <a:xfrm>
            <a:off x="359495" y="87040"/>
            <a:ext cx="5538696" cy="523220"/>
          </a:xfrm>
          <a:prstGeom prst="rect">
            <a:avLst/>
          </a:prstGeom>
        </p:spPr>
        <p:txBody>
          <a:bodyPr wrap="none">
            <a:spAutoFit/>
          </a:bodyPr>
          <a:lstStyle/>
          <a:p>
            <a:r>
              <a:rPr lang="en-US" altLang="zh-CN" sz="2800" b="1" dirty="0">
                <a:latin typeface="微软雅黑" pitchFamily="34" charset="-122"/>
                <a:ea typeface="微软雅黑" pitchFamily="34" charset="-122"/>
                <a:cs typeface="Arial"/>
              </a:rPr>
              <a:t>2. </a:t>
            </a:r>
            <a:r>
              <a:rPr lang="zh-CN" altLang="en-US" sz="2800" b="1" dirty="0">
                <a:latin typeface="微软雅黑" pitchFamily="34" charset="-122"/>
                <a:ea typeface="微软雅黑" pitchFamily="34" charset="-122"/>
                <a:cs typeface="Arial"/>
              </a:rPr>
              <a:t>格式转换导入</a:t>
            </a:r>
            <a:r>
              <a:rPr lang="en-US" altLang="zh-CN" sz="2800" b="1" dirty="0">
                <a:latin typeface="微软雅黑" pitchFamily="34" charset="-122"/>
                <a:ea typeface="微软雅黑" pitchFamily="34" charset="-122"/>
                <a:cs typeface="Arial"/>
              </a:rPr>
              <a:t>——</a:t>
            </a:r>
            <a:r>
              <a:rPr lang="zh-CN" altLang="en-US" sz="2800" b="1" dirty="0">
                <a:latin typeface="微软雅黑" pitchFamily="34" charset="-122"/>
                <a:ea typeface="微软雅黑" pitchFamily="34" charset="-122"/>
                <a:cs typeface="Arial"/>
              </a:rPr>
              <a:t>以</a:t>
            </a:r>
            <a:r>
              <a:rPr lang="en-US" altLang="zh-CN" sz="2800" b="1" dirty="0">
                <a:latin typeface="微软雅黑" pitchFamily="34" charset="-122"/>
                <a:ea typeface="微软雅黑" pitchFamily="34" charset="-122"/>
                <a:cs typeface="Arial"/>
              </a:rPr>
              <a:t>CNKI</a:t>
            </a:r>
            <a:r>
              <a:rPr lang="zh-CN" altLang="en-US" sz="2800" b="1" dirty="0">
                <a:latin typeface="微软雅黑" pitchFamily="34" charset="-122"/>
                <a:ea typeface="微软雅黑" pitchFamily="34" charset="-122"/>
                <a:cs typeface="Arial"/>
              </a:rPr>
              <a:t>为例</a:t>
            </a:r>
            <a:endParaRPr lang="en-US" sz="2800" b="1" dirty="0">
              <a:latin typeface="微软雅黑" pitchFamily="34" charset="-122"/>
              <a:ea typeface="微软雅黑" pitchFamily="34" charset="-122"/>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B580C7F-C562-42BE-ADF1-2D0C754ABC16}"/>
              </a:ext>
            </a:extLst>
          </p:cNvPr>
          <p:cNvPicPr>
            <a:picLocks noChangeAspect="1"/>
          </p:cNvPicPr>
          <p:nvPr/>
        </p:nvPicPr>
        <p:blipFill>
          <a:blip r:embed="rId2"/>
          <a:stretch>
            <a:fillRect/>
          </a:stretch>
        </p:blipFill>
        <p:spPr>
          <a:xfrm>
            <a:off x="430305" y="2257705"/>
            <a:ext cx="6333565" cy="3365166"/>
          </a:xfrm>
          <a:prstGeom prst="rect">
            <a:avLst/>
          </a:prstGeom>
        </p:spPr>
      </p:pic>
      <p:sp>
        <p:nvSpPr>
          <p:cNvPr id="2" name="Title 1"/>
          <p:cNvSpPr>
            <a:spLocks noGrp="1"/>
          </p:cNvSpPr>
          <p:nvPr>
            <p:ph type="title"/>
          </p:nvPr>
        </p:nvSpPr>
        <p:spPr>
          <a:xfrm>
            <a:off x="420163" y="1252421"/>
            <a:ext cx="8400235" cy="299483"/>
          </a:xfrm>
        </p:spPr>
        <p:txBody>
          <a:bodyPr/>
          <a:lstStyle/>
          <a:p>
            <a:r>
              <a:rPr lang="en-US" altLang="zh-CN" dirty="0"/>
              <a:t>2. </a:t>
            </a:r>
            <a:r>
              <a:rPr lang="zh-CN" altLang="en-US" dirty="0"/>
              <a:t>格式转换导入</a:t>
            </a:r>
            <a:r>
              <a:rPr lang="en-US" altLang="zh-CN" dirty="0"/>
              <a:t>——</a:t>
            </a:r>
            <a:r>
              <a:rPr lang="zh-CN" altLang="en-US" dirty="0"/>
              <a:t>以</a:t>
            </a:r>
            <a:r>
              <a:rPr lang="en-US" altLang="zh-CN" dirty="0"/>
              <a:t>CNKI</a:t>
            </a:r>
            <a:r>
              <a:rPr lang="zh-CN" altLang="en-US" dirty="0"/>
              <a:t>为例</a:t>
            </a:r>
            <a:endParaRPr lang="en-US" dirty="0"/>
          </a:p>
        </p:txBody>
      </p:sp>
      <p:sp>
        <p:nvSpPr>
          <p:cNvPr id="21" name="Rectangle 20"/>
          <p:cNvSpPr>
            <a:spLocks noChangeArrowheads="1"/>
          </p:cNvSpPr>
          <p:nvPr/>
        </p:nvSpPr>
        <p:spPr bwMode="auto">
          <a:xfrm>
            <a:off x="2576258" y="3529349"/>
            <a:ext cx="2829155" cy="361319"/>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cxnSp>
        <p:nvCxnSpPr>
          <p:cNvPr id="23" name="Straight Arrow Connector 22"/>
          <p:cNvCxnSpPr/>
          <p:nvPr/>
        </p:nvCxnSpPr>
        <p:spPr>
          <a:xfrm flipH="1">
            <a:off x="5512989" y="3716160"/>
            <a:ext cx="966787" cy="0"/>
          </a:xfrm>
          <a:prstGeom prst="straightConnector1">
            <a:avLst/>
          </a:prstGeom>
          <a:ln>
            <a:solidFill>
              <a:schemeClr val="accent1"/>
            </a:solidFill>
            <a:tailEnd type="arrow"/>
          </a:ln>
        </p:spPr>
        <p:style>
          <a:lnRef idx="2">
            <a:schemeClr val="accent4"/>
          </a:lnRef>
          <a:fillRef idx="0">
            <a:schemeClr val="accent4"/>
          </a:fillRef>
          <a:effectRef idx="1">
            <a:schemeClr val="accent4"/>
          </a:effectRef>
          <a:fontRef idx="minor">
            <a:schemeClr val="tx1"/>
          </a:fontRef>
        </p:style>
      </p:cxnSp>
      <p:sp>
        <p:nvSpPr>
          <p:cNvPr id="26" name="Rectangle 25"/>
          <p:cNvSpPr/>
          <p:nvPr/>
        </p:nvSpPr>
        <p:spPr>
          <a:xfrm>
            <a:off x="2488891" y="2283382"/>
            <a:ext cx="1889235" cy="369332"/>
          </a:xfrm>
          <a:prstGeom prst="rect">
            <a:avLst/>
          </a:prstGeom>
        </p:spPr>
        <p:txBody>
          <a:bodyPr wrap="none">
            <a:spAutoFit/>
          </a:bodyPr>
          <a:lstStyle/>
          <a:p>
            <a:r>
              <a:rPr lang="zh-CN" altLang="en-US" b="1" dirty="0">
                <a:solidFill>
                  <a:srgbClr val="6817FF"/>
                </a:solidFill>
                <a:latin typeface="微软雅黑" pitchFamily="34" charset="-122"/>
                <a:ea typeface="微软雅黑" pitchFamily="34" charset="-122"/>
                <a:cs typeface="Arial"/>
              </a:rPr>
              <a:t>导入至</a:t>
            </a:r>
            <a:r>
              <a:rPr lang="en-US" altLang="zh-CN" b="1" dirty="0">
                <a:solidFill>
                  <a:srgbClr val="6817FF"/>
                </a:solidFill>
                <a:latin typeface="微软雅黑" pitchFamily="34" charset="-122"/>
                <a:ea typeface="微软雅黑" pitchFamily="34" charset="-122"/>
                <a:cs typeface="Arial"/>
              </a:rPr>
              <a:t>EndNote</a:t>
            </a:r>
            <a:endParaRPr lang="en-US" b="1" dirty="0">
              <a:solidFill>
                <a:srgbClr val="6817FF"/>
              </a:solidFill>
              <a:latin typeface="微软雅黑" pitchFamily="34" charset="-122"/>
              <a:ea typeface="微软雅黑" pitchFamily="34" charset="-122"/>
              <a:cs typeface="Arial"/>
            </a:endParaRPr>
          </a:p>
        </p:txBody>
      </p:sp>
      <p:sp>
        <p:nvSpPr>
          <p:cNvPr id="24" name="TextBox 23"/>
          <p:cNvSpPr txBox="1"/>
          <p:nvPr/>
        </p:nvSpPr>
        <p:spPr>
          <a:xfrm>
            <a:off x="6479776" y="3360238"/>
            <a:ext cx="2152649" cy="1200329"/>
          </a:xfrm>
          <a:prstGeom prst="rect">
            <a:avLst/>
          </a:prstGeom>
          <a:solidFill>
            <a:schemeClr val="bg2"/>
          </a:solidFill>
        </p:spPr>
        <p:txBody>
          <a:bodyPr wrap="square" rtlCol="0">
            <a:spAutoFit/>
          </a:bodyPr>
          <a:lstStyle/>
          <a:p>
            <a:pPr algn="just"/>
            <a:r>
              <a:rPr lang="zh-CN" altLang="en-US" dirty="0">
                <a:solidFill>
                  <a:srgbClr val="FFFFFF"/>
                </a:solidFill>
                <a:latin typeface="微软雅黑" panose="020B0503020204020204" pitchFamily="34" charset="-122"/>
                <a:ea typeface="微软雅黑" panose="020B0503020204020204" pitchFamily="34" charset="-122"/>
              </a:rPr>
              <a:t>选择对应的过滤器，以便</a:t>
            </a:r>
            <a:r>
              <a:rPr lang="en-US" altLang="zh-CN" dirty="0">
                <a:solidFill>
                  <a:srgbClr val="FFFFFF"/>
                </a:solidFill>
                <a:latin typeface="微软雅黑" panose="020B0503020204020204" pitchFamily="34" charset="-122"/>
                <a:ea typeface="微软雅黑" panose="020B0503020204020204" pitchFamily="34" charset="-122"/>
              </a:rPr>
              <a:t>EndNote</a:t>
            </a:r>
            <a:r>
              <a:rPr lang="zh-CN" altLang="en-US" dirty="0">
                <a:solidFill>
                  <a:srgbClr val="FFFFFF"/>
                </a:solidFill>
                <a:latin typeface="微软雅黑" panose="020B0503020204020204" pitchFamily="34" charset="-122"/>
                <a:ea typeface="微软雅黑" panose="020B0503020204020204" pitchFamily="34" charset="-122"/>
              </a:rPr>
              <a:t>识别来自不同数据源的文献信息</a:t>
            </a:r>
            <a:endParaRPr lang="en-US" altLang="zh-CN" dirty="0">
              <a:solidFill>
                <a:srgbClr val="FFFFFF"/>
              </a:solidFill>
              <a:latin typeface="微软雅黑" panose="020B0503020204020204" pitchFamily="34" charset="-122"/>
              <a:ea typeface="微软雅黑" panose="020B0503020204020204" pitchFamily="34" charset="-122"/>
            </a:endParaRPr>
          </a:p>
        </p:txBody>
      </p:sp>
      <p:pic>
        <p:nvPicPr>
          <p:cNvPr id="10" name="Picture 9">
            <a:extLst>
              <a:ext uri="{FF2B5EF4-FFF2-40B4-BE49-F238E27FC236}">
                <a16:creationId xmlns="" xmlns:a16="http://schemas.microsoft.com/office/drawing/2014/main" id="{BC8A1F7F-4AE9-4B4A-A60A-9B4D2C3A112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96591" y="1551904"/>
            <a:ext cx="1199766" cy="1015031"/>
          </a:xfrm>
          <a:prstGeom prst="rect">
            <a:avLst/>
          </a:prstGeom>
        </p:spPr>
      </p:pic>
    </p:spTree>
    <p:extLst>
      <p:ext uri="{BB962C8B-B14F-4D97-AF65-F5344CB8AC3E}">
        <p14:creationId xmlns:p14="http://schemas.microsoft.com/office/powerpoint/2010/main" val="211893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349E3734-9E18-4E17-B449-2446171240DB}"/>
              </a:ext>
            </a:extLst>
          </p:cNvPr>
          <p:cNvPicPr>
            <a:picLocks noChangeAspect="1"/>
          </p:cNvPicPr>
          <p:nvPr/>
        </p:nvPicPr>
        <p:blipFill>
          <a:blip r:embed="rId2"/>
          <a:stretch>
            <a:fillRect/>
          </a:stretch>
        </p:blipFill>
        <p:spPr>
          <a:xfrm>
            <a:off x="248771" y="1236796"/>
            <a:ext cx="8646459" cy="4654462"/>
          </a:xfrm>
          <a:prstGeom prst="rect">
            <a:avLst/>
          </a:prstGeom>
        </p:spPr>
      </p:pic>
      <p:sp>
        <p:nvSpPr>
          <p:cNvPr id="7" name="Title 1"/>
          <p:cNvSpPr>
            <a:spLocks noGrp="1"/>
          </p:cNvSpPr>
          <p:nvPr>
            <p:ph type="title"/>
          </p:nvPr>
        </p:nvSpPr>
        <p:spPr>
          <a:xfrm>
            <a:off x="390526" y="642634"/>
            <a:ext cx="8400235" cy="299483"/>
          </a:xfrm>
        </p:spPr>
        <p:txBody>
          <a:bodyPr/>
          <a:lstStyle/>
          <a:p>
            <a:r>
              <a:rPr lang="en-US" altLang="zh-CN" dirty="0"/>
              <a:t>2. </a:t>
            </a:r>
            <a:r>
              <a:rPr lang="zh-CN" altLang="en-US" dirty="0"/>
              <a:t>格式转换导入</a:t>
            </a:r>
            <a:r>
              <a:rPr lang="en-US" altLang="zh-CN" dirty="0"/>
              <a:t>——</a:t>
            </a:r>
            <a:r>
              <a:rPr lang="zh-CN" altLang="en-US" dirty="0"/>
              <a:t>以</a:t>
            </a:r>
            <a:r>
              <a:rPr lang="en-US" altLang="zh-CN" dirty="0"/>
              <a:t>CNKI</a:t>
            </a:r>
            <a:r>
              <a:rPr lang="zh-CN" altLang="en-US" dirty="0"/>
              <a:t>为例</a:t>
            </a:r>
            <a:endParaRPr lang="en-US" dirty="0"/>
          </a:p>
        </p:txBody>
      </p:sp>
      <p:sp>
        <p:nvSpPr>
          <p:cNvPr id="8" name="TextBox 7"/>
          <p:cNvSpPr txBox="1"/>
          <p:nvPr/>
        </p:nvSpPr>
        <p:spPr>
          <a:xfrm>
            <a:off x="2958318" y="4420757"/>
            <a:ext cx="2552700" cy="646331"/>
          </a:xfrm>
          <a:prstGeom prst="rect">
            <a:avLst/>
          </a:prstGeom>
          <a:solidFill>
            <a:schemeClr val="bg2"/>
          </a:solidFill>
        </p:spPr>
        <p:txBody>
          <a:bodyPr wrap="squar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从</a:t>
            </a:r>
            <a:r>
              <a:rPr lang="en-US" altLang="zh-CN" dirty="0">
                <a:solidFill>
                  <a:srgbClr val="FFFFFF"/>
                </a:solidFill>
                <a:latin typeface="微软雅黑" panose="020B0503020204020204" pitchFamily="34" charset="-122"/>
                <a:ea typeface="微软雅黑" panose="020B0503020204020204" pitchFamily="34" charset="-122"/>
              </a:rPr>
              <a:t>CNKI</a:t>
            </a:r>
            <a:r>
              <a:rPr lang="zh-CN" altLang="en-US" dirty="0">
                <a:solidFill>
                  <a:srgbClr val="FFFFFF"/>
                </a:solidFill>
                <a:latin typeface="微软雅黑" panose="020B0503020204020204" pitchFamily="34" charset="-122"/>
                <a:ea typeface="微软雅黑" panose="020B0503020204020204" pitchFamily="34" charset="-122"/>
              </a:rPr>
              <a:t>导出的中文文献自动导入到</a:t>
            </a:r>
            <a:r>
              <a:rPr lang="en-US" altLang="zh-CN" dirty="0">
                <a:solidFill>
                  <a:srgbClr val="FFFFFF"/>
                </a:solidFill>
                <a:latin typeface="微软雅黑" panose="020B0503020204020204" pitchFamily="34" charset="-122"/>
                <a:ea typeface="微软雅黑" panose="020B0503020204020204" pitchFamily="34" charset="-122"/>
              </a:rPr>
              <a:t>EndNote</a:t>
            </a:r>
            <a:endParaRPr lang="en-US" dirty="0">
              <a:solidFill>
                <a:srgbClr val="FFFFFF"/>
              </a:solidFill>
              <a:latin typeface="微软雅黑" panose="020B0503020204020204" pitchFamily="34" charset="-122"/>
              <a:ea typeface="微软雅黑" panose="020B0503020204020204" pitchFamily="34" charset="-122"/>
            </a:endParaRPr>
          </a:p>
        </p:txBody>
      </p:sp>
      <p:sp>
        <p:nvSpPr>
          <p:cNvPr id="9" name="Rectangle 8"/>
          <p:cNvSpPr/>
          <p:nvPr/>
        </p:nvSpPr>
        <p:spPr>
          <a:xfrm>
            <a:off x="2074712" y="3230412"/>
            <a:ext cx="4635370" cy="1086094"/>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0" name="Picture 9">
            <a:extLst>
              <a:ext uri="{FF2B5EF4-FFF2-40B4-BE49-F238E27FC236}">
                <a16:creationId xmlns="" xmlns:a16="http://schemas.microsoft.com/office/drawing/2014/main" id="{1AC39518-05BC-4535-BFB4-7922958C7A2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688031" y="195112"/>
            <a:ext cx="1199766" cy="1015031"/>
          </a:xfrm>
          <a:prstGeom prst="rect">
            <a:avLst/>
          </a:prstGeom>
        </p:spPr>
      </p:pic>
    </p:spTree>
    <p:extLst>
      <p:ext uri="{BB962C8B-B14F-4D97-AF65-F5344CB8AC3E}">
        <p14:creationId xmlns:p14="http://schemas.microsoft.com/office/powerpoint/2010/main" val="7770065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5"/>
          <p:cNvSpPr txBox="1"/>
          <p:nvPr/>
        </p:nvSpPr>
        <p:spPr>
          <a:xfrm>
            <a:off x="513284" y="3781208"/>
            <a:ext cx="4544834" cy="400110"/>
          </a:xfrm>
          <a:prstGeom prst="rect">
            <a:avLst/>
          </a:prstGeom>
          <a:noFill/>
        </p:spPr>
        <p:txBody>
          <a:bodyPr wrap="none" rtlCol="0">
            <a:spAutoFit/>
          </a:bodyPr>
          <a:lstStyle/>
          <a:p>
            <a:r>
              <a:rPr lang="zh-TW" altLang="en-US" sz="2000" dirty="0">
                <a:latin typeface="微软雅黑" panose="020B0503020204020204" pitchFamily="34" charset="-122"/>
                <a:ea typeface="微软雅黑" panose="020B0503020204020204" pitchFamily="34" charset="-122"/>
              </a:rPr>
              <a:t>下载后的</a:t>
            </a:r>
            <a:r>
              <a:rPr lang="zh-CN" altLang="en-US" sz="2000" dirty="0">
                <a:latin typeface="微软雅黑" panose="020B0503020204020204" pitchFamily="34" charset="-122"/>
                <a:ea typeface="微软雅黑" panose="020B0503020204020204" pitchFamily="34" charset="-122"/>
              </a:rPr>
              <a:t>文件可</a:t>
            </a:r>
            <a:r>
              <a:rPr lang="zh-TW" altLang="en-US" sz="2000" dirty="0">
                <a:latin typeface="微软雅黑" panose="020B0503020204020204" pitchFamily="34" charset="-122"/>
                <a:ea typeface="微软雅黑" panose="020B0503020204020204" pitchFamily="34" charset="-122"/>
              </a:rPr>
              <a:t>直接自动</a:t>
            </a:r>
            <a:r>
              <a:rPr lang="zh-CN" altLang="en-US" sz="2000" dirty="0">
                <a:latin typeface="微软雅黑" panose="020B0503020204020204" pitchFamily="34" charset="-122"/>
                <a:ea typeface="微软雅黑" panose="020B0503020204020204" pitchFamily="34" charset="-122"/>
              </a:rPr>
              <a:t>导入的格式：</a:t>
            </a:r>
            <a:endParaRPr lang="zh-TW" altLang="en-US" sz="2000" dirty="0">
              <a:latin typeface="微软雅黑" panose="020B0503020204020204" pitchFamily="34" charset="-122"/>
              <a:ea typeface="微软雅黑" panose="020B0503020204020204" pitchFamily="34" charset="-122"/>
            </a:endParaRPr>
          </a:p>
        </p:txBody>
      </p:sp>
      <p:sp>
        <p:nvSpPr>
          <p:cNvPr id="6" name="文字方塊 6"/>
          <p:cNvSpPr txBox="1"/>
          <p:nvPr/>
        </p:nvSpPr>
        <p:spPr>
          <a:xfrm>
            <a:off x="528812" y="4117064"/>
            <a:ext cx="3653564" cy="400110"/>
          </a:xfrm>
          <a:prstGeom prst="rect">
            <a:avLst/>
          </a:prstGeom>
          <a:noFill/>
        </p:spPr>
        <p:txBody>
          <a:bodyPr wrap="none" rtlCol="0">
            <a:spAutoFit/>
          </a:bodyPr>
          <a:lstStyle/>
          <a:p>
            <a:r>
              <a:rPr lang="zh-TW" altLang="en-US" sz="2000" i="1" dirty="0">
                <a:latin typeface="微软雅黑" panose="020B0503020204020204" pitchFamily="34" charset="-122"/>
                <a:ea typeface="微软雅黑" panose="020B0503020204020204" pitchFamily="34" charset="-122"/>
              </a:rPr>
              <a:t>*</a:t>
            </a:r>
            <a:r>
              <a:rPr lang="en-US" altLang="zh-TW" sz="2000" i="1" dirty="0">
                <a:latin typeface="微软雅黑" panose="020B0503020204020204" pitchFamily="34" charset="-122"/>
                <a:ea typeface="微软雅黑" panose="020B0503020204020204" pitchFamily="34" charset="-122"/>
              </a:rPr>
              <a:t>.</a:t>
            </a:r>
            <a:r>
              <a:rPr lang="en-US" altLang="zh-TW" sz="2000" i="1" dirty="0" err="1">
                <a:latin typeface="微软雅黑" panose="020B0503020204020204" pitchFamily="34" charset="-122"/>
                <a:ea typeface="微软雅黑" panose="020B0503020204020204" pitchFamily="34" charset="-122"/>
              </a:rPr>
              <a:t>enw</a:t>
            </a:r>
            <a:r>
              <a:rPr lang="en-US" altLang="zh-TW" sz="2000" i="1" dirty="0">
                <a:latin typeface="微软雅黑" panose="020B0503020204020204" pitchFamily="34" charset="-122"/>
                <a:ea typeface="微软雅黑" panose="020B0503020204020204" pitchFamily="34" charset="-122"/>
              </a:rPr>
              <a:t> /  *.</a:t>
            </a:r>
            <a:r>
              <a:rPr lang="en-US" altLang="zh-TW" sz="2000" i="1" dirty="0" err="1">
                <a:latin typeface="微软雅黑" panose="020B0503020204020204" pitchFamily="34" charset="-122"/>
                <a:ea typeface="微软雅黑" panose="020B0503020204020204" pitchFamily="34" charset="-122"/>
              </a:rPr>
              <a:t>ris</a:t>
            </a:r>
            <a:r>
              <a:rPr lang="en-US" altLang="zh-TW" sz="2000" i="1" dirty="0">
                <a:latin typeface="微软雅黑" panose="020B0503020204020204" pitchFamily="34" charset="-122"/>
                <a:ea typeface="微软雅黑" panose="020B0503020204020204" pitchFamily="34" charset="-122"/>
              </a:rPr>
              <a:t> /  *. </a:t>
            </a:r>
            <a:r>
              <a:rPr lang="en-US" altLang="zh-TW" sz="2000" i="1" dirty="0" err="1">
                <a:latin typeface="微软雅黑" panose="020B0503020204020204" pitchFamily="34" charset="-122"/>
                <a:ea typeface="微软雅黑" panose="020B0503020204020204" pitchFamily="34" charset="-122"/>
              </a:rPr>
              <a:t>ciw</a:t>
            </a:r>
            <a:r>
              <a:rPr lang="en-US" altLang="zh-TW" sz="2000" i="1" dirty="0">
                <a:latin typeface="微软雅黑" panose="020B0503020204020204" pitchFamily="34" charset="-122"/>
                <a:ea typeface="微软雅黑" panose="020B0503020204020204" pitchFamily="34" charset="-122"/>
              </a:rPr>
              <a:t> / *.</a:t>
            </a:r>
            <a:r>
              <a:rPr lang="en-US" altLang="zh-TW" sz="2000" i="1" dirty="0" err="1">
                <a:latin typeface="微软雅黑" panose="020B0503020204020204" pitchFamily="34" charset="-122"/>
                <a:ea typeface="微软雅黑" panose="020B0503020204020204" pitchFamily="34" charset="-122"/>
              </a:rPr>
              <a:t>nbib</a:t>
            </a:r>
            <a:endParaRPr lang="zh-TW" altLang="en-US" sz="2000" i="1" dirty="0">
              <a:latin typeface="微软雅黑" panose="020B0503020204020204" pitchFamily="34" charset="-122"/>
              <a:ea typeface="微软雅黑" panose="020B0503020204020204" pitchFamily="34" charset="-122"/>
            </a:endParaRPr>
          </a:p>
        </p:txBody>
      </p:sp>
      <p:sp>
        <p:nvSpPr>
          <p:cNvPr id="7" name="矩形 6"/>
          <p:cNvSpPr/>
          <p:nvPr/>
        </p:nvSpPr>
        <p:spPr>
          <a:xfrm>
            <a:off x="514896" y="1194304"/>
            <a:ext cx="4988172" cy="1938992"/>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数据库中导出参考文献的选项：</a:t>
            </a:r>
            <a:endParaRPr lang="en-US" altLang="zh-CN" sz="2400" dirty="0">
              <a:latin typeface="微软雅黑" panose="020B0503020204020204" pitchFamily="34" charset="-122"/>
              <a:ea typeface="微软雅黑" panose="020B0503020204020204" pitchFamily="34" charset="-122"/>
            </a:endParaRPr>
          </a:p>
          <a:p>
            <a:endParaRPr lang="en-US" altLang="zh-CN" sz="2400" dirty="0">
              <a:latin typeface="微软雅黑" panose="020B0503020204020204" pitchFamily="34" charset="-122"/>
              <a:ea typeface="微软雅黑" panose="020B0503020204020204" pitchFamily="34" charset="-122"/>
            </a:endParaRPr>
          </a:p>
          <a:p>
            <a:r>
              <a:rPr lang="en-US" altLang="zh-TW" sz="2400" i="1" dirty="0">
                <a:latin typeface="微软雅黑" panose="020B0503020204020204" pitchFamily="34" charset="-122"/>
                <a:ea typeface="微软雅黑" panose="020B0503020204020204" pitchFamily="34" charset="-122"/>
              </a:rPr>
              <a:t>Export, Download, Cite, EndNote, Save, Send to…, Citation manager, Citation, RIS format…</a:t>
            </a:r>
          </a:p>
        </p:txBody>
      </p:sp>
      <p:sp>
        <p:nvSpPr>
          <p:cNvPr id="9" name="矩形 8"/>
          <p:cNvSpPr/>
          <p:nvPr/>
        </p:nvSpPr>
        <p:spPr>
          <a:xfrm>
            <a:off x="513284" y="410696"/>
            <a:ext cx="3775393" cy="523220"/>
          </a:xfrm>
          <a:prstGeom prst="rect">
            <a:avLst/>
          </a:prstGeom>
        </p:spPr>
        <p:txBody>
          <a:bodyPr wrap="none">
            <a:spAutoFit/>
          </a:bodyPr>
          <a:lstStyle/>
          <a:p>
            <a:r>
              <a:rPr lang="zh-CN" altLang="en-US" sz="2800" b="1" dirty="0">
                <a:solidFill>
                  <a:srgbClr val="000000"/>
                </a:solidFill>
                <a:latin typeface="微软雅黑" pitchFamily="34" charset="-122"/>
                <a:ea typeface="微软雅黑" pitchFamily="34" charset="-122"/>
                <a:cs typeface="Arial"/>
              </a:rPr>
              <a:t>从数据库导出参考文献</a:t>
            </a:r>
            <a:endParaRPr lang="zh-CN" altLang="en-US" dirty="0"/>
          </a:p>
        </p:txBody>
      </p:sp>
      <p:pic>
        <p:nvPicPr>
          <p:cNvPr id="11" name="图片 10"/>
          <p:cNvPicPr>
            <a:picLocks noChangeAspect="1"/>
          </p:cNvPicPr>
          <p:nvPr/>
        </p:nvPicPr>
        <p:blipFill>
          <a:blip r:embed="rId2" cstate="print"/>
          <a:stretch>
            <a:fillRect/>
          </a:stretch>
        </p:blipFill>
        <p:spPr>
          <a:xfrm>
            <a:off x="5595112" y="1161140"/>
            <a:ext cx="2671248" cy="2376263"/>
          </a:xfrm>
          <a:prstGeom prst="rect">
            <a:avLst/>
          </a:prstGeom>
        </p:spPr>
      </p:pic>
      <p:sp>
        <p:nvSpPr>
          <p:cNvPr id="10" name="矩形 9"/>
          <p:cNvSpPr/>
          <p:nvPr/>
        </p:nvSpPr>
        <p:spPr>
          <a:xfrm>
            <a:off x="489496" y="1110257"/>
            <a:ext cx="7920880" cy="2427146"/>
          </a:xfrm>
          <a:prstGeom prst="rect">
            <a:avLst/>
          </a:prstGeom>
          <a:noFill/>
          <a:ln>
            <a:prstDash val="dashDot"/>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2" name="矩形 11"/>
          <p:cNvSpPr/>
          <p:nvPr/>
        </p:nvSpPr>
        <p:spPr>
          <a:xfrm>
            <a:off x="513284" y="3750396"/>
            <a:ext cx="7920880" cy="795682"/>
          </a:xfrm>
          <a:prstGeom prst="rect">
            <a:avLst/>
          </a:prstGeom>
          <a:noFill/>
          <a:ln>
            <a:prstDash val="dashDot"/>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3" name="矩形 12"/>
          <p:cNvSpPr/>
          <p:nvPr/>
        </p:nvSpPr>
        <p:spPr>
          <a:xfrm>
            <a:off x="513284" y="4881934"/>
            <a:ext cx="7948046" cy="923330"/>
          </a:xfrm>
          <a:prstGeom prst="rect">
            <a:avLst/>
          </a:prstGeom>
          <a:ln w="19050">
            <a:solidFill>
              <a:schemeClr val="bg2"/>
            </a:solidFill>
            <a:prstDash val="dashDot"/>
          </a:ln>
        </p:spPr>
        <p:txBody>
          <a:bodyPr wrap="square">
            <a:spAutoFit/>
          </a:bodyPr>
          <a:lstStyle/>
          <a:p>
            <a:r>
              <a:rPr lang="zh-CN" altLang="en-US" dirty="0">
                <a:latin typeface="微软雅黑" panose="020B0503020204020204" pitchFamily="34" charset="-122"/>
                <a:ea typeface="微软雅黑" panose="020B0503020204020204" pitchFamily="34" charset="-122"/>
              </a:rPr>
              <a:t>获取其他数据库导入的方式：可在</a:t>
            </a:r>
            <a:r>
              <a:rPr lang="en-US" altLang="zh-CN" dirty="0">
                <a:latin typeface="微软雅黑" panose="020B0503020204020204" pitchFamily="34" charset="-122"/>
                <a:ea typeface="微软雅黑" panose="020B0503020204020204" pitchFamily="34" charset="-122"/>
              </a:rPr>
              <a:t>EndNote</a:t>
            </a:r>
            <a:r>
              <a:rPr lang="zh-CN" altLang="en-US" dirty="0">
                <a:latin typeface="微软雅黑" panose="020B0503020204020204" pitchFamily="34" charset="-122"/>
                <a:ea typeface="微软雅黑" panose="020B0503020204020204" pitchFamily="34" charset="-122"/>
              </a:rPr>
              <a:t>程序中按下键盘上的</a:t>
            </a:r>
          </a:p>
          <a:p>
            <a:r>
              <a:rPr lang="en-US" altLang="zh-CN" dirty="0">
                <a:latin typeface="微软雅黑" panose="020B0503020204020204" pitchFamily="34" charset="-122"/>
                <a:ea typeface="微软雅黑" panose="020B0503020204020204" pitchFamily="34" charset="-122"/>
              </a:rPr>
              <a:t>[F1] &gt; [Direct Export Formats and Import Formats] &gt; [Output Formats with Corresponding Import Options]</a:t>
            </a:r>
            <a:r>
              <a:rPr lang="zh-CN" altLang="en-US" dirty="0">
                <a:latin typeface="微软雅黑" panose="020B0503020204020204" pitchFamily="34" charset="-122"/>
                <a:ea typeface="微软雅黑" panose="020B0503020204020204" pitchFamily="34" charset="-122"/>
              </a:rPr>
              <a:t>中查看对应的</a:t>
            </a:r>
            <a:r>
              <a:rPr lang="en-US" altLang="zh-CN" dirty="0">
                <a:latin typeface="微软雅黑" panose="020B0503020204020204" pitchFamily="34" charset="-122"/>
                <a:ea typeface="微软雅黑" panose="020B0503020204020204" pitchFamily="34" charset="-122"/>
              </a:rPr>
              <a:t>Import Option</a:t>
            </a:r>
          </a:p>
        </p:txBody>
      </p:sp>
    </p:spTree>
    <p:extLst>
      <p:ext uri="{BB962C8B-B14F-4D97-AF65-F5344CB8AC3E}">
        <p14:creationId xmlns:p14="http://schemas.microsoft.com/office/powerpoint/2010/main" val="195903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0B8157F-C05D-4438-B206-8394A217BDA2}"/>
              </a:ext>
            </a:extLst>
          </p:cNvPr>
          <p:cNvPicPr>
            <a:picLocks noChangeAspect="1"/>
          </p:cNvPicPr>
          <p:nvPr/>
        </p:nvPicPr>
        <p:blipFill>
          <a:blip r:embed="rId2"/>
          <a:stretch>
            <a:fillRect/>
          </a:stretch>
        </p:blipFill>
        <p:spPr>
          <a:xfrm>
            <a:off x="134470" y="1880735"/>
            <a:ext cx="7190334" cy="3471196"/>
          </a:xfrm>
          <a:prstGeom prst="rect">
            <a:avLst/>
          </a:prstGeom>
        </p:spPr>
      </p:pic>
      <p:sp>
        <p:nvSpPr>
          <p:cNvPr id="2" name="Title 1"/>
          <p:cNvSpPr>
            <a:spLocks noGrp="1"/>
          </p:cNvSpPr>
          <p:nvPr>
            <p:ph type="title"/>
          </p:nvPr>
        </p:nvSpPr>
        <p:spPr/>
        <p:txBody>
          <a:bodyPr/>
          <a:lstStyle/>
          <a:p>
            <a:pPr marL="571500" indent="-571500">
              <a:buFont typeface="+mj-lt"/>
              <a:buAutoNum type="romanUcPeriod" startAt="2"/>
            </a:pPr>
            <a:r>
              <a:rPr lang="zh-CN" altLang="en-US" dirty="0"/>
              <a:t>在网页浏览中导入参考文献</a:t>
            </a:r>
            <a:endParaRPr lang="en-US" dirty="0"/>
          </a:p>
        </p:txBody>
      </p:sp>
      <p:sp>
        <p:nvSpPr>
          <p:cNvPr id="24" name="Content Placeholder 2"/>
          <p:cNvSpPr txBox="1">
            <a:spLocks/>
          </p:cNvSpPr>
          <p:nvPr/>
        </p:nvSpPr>
        <p:spPr>
          <a:xfrm>
            <a:off x="5209584" y="769811"/>
            <a:ext cx="3801767" cy="102466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zh-CN" altLang="en-US" sz="1400" b="1" dirty="0">
                <a:solidFill>
                  <a:schemeClr val="tx2"/>
                </a:solidFill>
                <a:latin typeface="微软雅黑" panose="020B0503020204020204" pitchFamily="34" charset="-122"/>
                <a:ea typeface="微软雅黑" panose="020B0503020204020204" pitchFamily="34" charset="-122"/>
              </a:rPr>
              <a:t>获取参考文献：</a:t>
            </a:r>
            <a:endParaRPr lang="en-US" altLang="zh-CN" sz="1400" b="1" dirty="0">
              <a:solidFill>
                <a:schemeClr val="tx2"/>
              </a:solidFill>
              <a:latin typeface="微软雅黑" panose="020B0503020204020204" pitchFamily="34" charset="-122"/>
              <a:ea typeface="微软雅黑" panose="020B0503020204020204" pitchFamily="34" charset="-122"/>
            </a:endParaRPr>
          </a:p>
          <a:p>
            <a:pPr lvl="1" algn="just"/>
            <a:r>
              <a:rPr lang="en-US" sz="1400" dirty="0">
                <a:latin typeface="微软雅黑" panose="020B0503020204020204" pitchFamily="34" charset="-122"/>
                <a:ea typeface="微软雅黑" panose="020B0503020204020204" pitchFamily="34" charset="-122"/>
              </a:rPr>
              <a:t>E</a:t>
            </a:r>
            <a:r>
              <a:rPr lang="en-US" altLang="zh-CN" sz="1400" dirty="0">
                <a:latin typeface="微软雅黑" panose="020B0503020204020204" pitchFamily="34" charset="-122"/>
                <a:ea typeface="微软雅黑" panose="020B0503020204020204" pitchFamily="34" charset="-122"/>
              </a:rPr>
              <a:t>ndNote</a:t>
            </a:r>
            <a:r>
              <a:rPr lang="zh-CN" altLang="en-US" sz="1400" dirty="0">
                <a:latin typeface="微软雅黑" panose="020B0503020204020204" pitchFamily="34" charset="-122"/>
                <a:ea typeface="微软雅黑" panose="020B0503020204020204" pitchFamily="34" charset="-122"/>
              </a:rPr>
              <a:t>网络版中自带的“获取参考文献”小插件可以帮助读者随时在网页浏览中添加文献至</a:t>
            </a:r>
            <a:r>
              <a:rPr lang="en-US" altLang="zh-CN" sz="1400" dirty="0">
                <a:latin typeface="微软雅黑" panose="020B0503020204020204" pitchFamily="34" charset="-122"/>
                <a:ea typeface="微软雅黑" panose="020B0503020204020204" pitchFamily="34" charset="-122"/>
              </a:rPr>
              <a:t>EndNote</a:t>
            </a:r>
            <a:r>
              <a:rPr lang="zh-CN" altLang="en-US" sz="1400" dirty="0">
                <a:latin typeface="微软雅黑" panose="020B0503020204020204" pitchFamily="34" charset="-122"/>
                <a:ea typeface="微软雅黑" panose="020B0503020204020204" pitchFamily="34" charset="-122"/>
              </a:rPr>
              <a:t>。</a:t>
            </a:r>
            <a:endParaRPr lang="en-US" sz="1400" dirty="0">
              <a:latin typeface="微软雅黑" panose="020B0503020204020204" pitchFamily="34" charset="-122"/>
              <a:ea typeface="微软雅黑" panose="020B0503020204020204" pitchFamily="34" charset="-122"/>
            </a:endParaRPr>
          </a:p>
        </p:txBody>
      </p:sp>
      <p:sp>
        <p:nvSpPr>
          <p:cNvPr id="26" name="Rectangle 12"/>
          <p:cNvSpPr>
            <a:spLocks noChangeArrowheads="1"/>
          </p:cNvSpPr>
          <p:nvPr/>
        </p:nvSpPr>
        <p:spPr bwMode="auto">
          <a:xfrm flipV="1">
            <a:off x="4463794" y="3032690"/>
            <a:ext cx="757263" cy="235209"/>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lIns="108832" tIns="54416" rIns="108832" bIns="54416"/>
          <a:lstStyle/>
          <a:p>
            <a:endParaRPr lang="zh-CN" altLang="en-US">
              <a:ea typeface="宋体" pitchFamily="2" charset="-122"/>
            </a:endParaRPr>
          </a:p>
        </p:txBody>
      </p:sp>
      <p:sp>
        <p:nvSpPr>
          <p:cNvPr id="27" name="TextBox 15"/>
          <p:cNvSpPr txBox="1">
            <a:spLocks noChangeArrowheads="1"/>
          </p:cNvSpPr>
          <p:nvPr/>
        </p:nvSpPr>
        <p:spPr bwMode="auto">
          <a:xfrm>
            <a:off x="3969846" y="3921582"/>
            <a:ext cx="2450628" cy="338554"/>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dirty="0">
                <a:solidFill>
                  <a:schemeClr val="bg2"/>
                </a:solidFill>
                <a:latin typeface="Microsoft YaHei" pitchFamily="34" charset="-122"/>
                <a:ea typeface="Microsoft YaHei" pitchFamily="34" charset="-122"/>
              </a:rPr>
              <a:t>“获取参考文献”小插件</a:t>
            </a:r>
            <a:endParaRPr lang="en-US" sz="1600" b="1" dirty="0">
              <a:solidFill>
                <a:schemeClr val="bg2"/>
              </a:solidFill>
              <a:latin typeface="Microsoft YaHei" pitchFamily="34" charset="-122"/>
              <a:ea typeface="Microsoft YaHei" pitchFamily="34" charset="-122"/>
            </a:endParaRPr>
          </a:p>
        </p:txBody>
      </p:sp>
      <p:pic>
        <p:nvPicPr>
          <p:cNvPr id="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27144" y="1862425"/>
            <a:ext cx="2271112" cy="402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8"/>
          <p:cNvSpPr/>
          <p:nvPr/>
        </p:nvSpPr>
        <p:spPr>
          <a:xfrm>
            <a:off x="4638465" y="2037030"/>
            <a:ext cx="971734" cy="22135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61316" y="3015821"/>
            <a:ext cx="3169112" cy="25612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30"/>
          <p:cNvSpPr/>
          <p:nvPr/>
        </p:nvSpPr>
        <p:spPr>
          <a:xfrm>
            <a:off x="633096" y="3224899"/>
            <a:ext cx="471426" cy="14299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a:cxnSpLocks/>
            <a:stCxn id="31" idx="3"/>
          </p:cNvCxnSpPr>
          <p:nvPr/>
        </p:nvCxnSpPr>
        <p:spPr>
          <a:xfrm flipV="1">
            <a:off x="1104522" y="2335794"/>
            <a:ext cx="3956365" cy="960600"/>
          </a:xfrm>
          <a:prstGeom prst="straightConnector1">
            <a:avLst/>
          </a:prstGeom>
          <a:ln>
            <a:solidFill>
              <a:schemeClr val="bg2"/>
            </a:solidFill>
            <a:tailEnd type="arrow"/>
          </a:ln>
        </p:spPr>
        <p:style>
          <a:lnRef idx="3">
            <a:schemeClr val="accent2"/>
          </a:lnRef>
          <a:fillRef idx="0">
            <a:schemeClr val="accent2"/>
          </a:fillRef>
          <a:effectRef idx="2">
            <a:schemeClr val="accent2"/>
          </a:effectRef>
          <a:fontRef idx="minor">
            <a:schemeClr val="tx1"/>
          </a:fontRef>
        </p:style>
      </p:cxnSp>
      <p:pic>
        <p:nvPicPr>
          <p:cNvPr id="33"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568943" y="2275087"/>
            <a:ext cx="2575058" cy="2093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Rectangle 33"/>
          <p:cNvSpPr/>
          <p:nvPr/>
        </p:nvSpPr>
        <p:spPr>
          <a:xfrm>
            <a:off x="6568942" y="2272420"/>
            <a:ext cx="2502887" cy="2100404"/>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p:cNvGrpSpPr/>
          <p:nvPr/>
        </p:nvGrpSpPr>
        <p:grpSpPr>
          <a:xfrm>
            <a:off x="5187349" y="2284513"/>
            <a:ext cx="1399700" cy="598522"/>
            <a:chOff x="6309643" y="2457162"/>
            <a:chExt cx="2007840" cy="789053"/>
          </a:xfrm>
        </p:grpSpPr>
        <p:cxnSp>
          <p:nvCxnSpPr>
            <p:cNvPr id="39" name="Straight Arrow Connector 38"/>
            <p:cNvCxnSpPr/>
            <p:nvPr/>
          </p:nvCxnSpPr>
          <p:spPr>
            <a:xfrm>
              <a:off x="6309643" y="3246215"/>
              <a:ext cx="2007840" cy="0"/>
            </a:xfrm>
            <a:prstGeom prst="straightConnector1">
              <a:avLst/>
            </a:prstGeom>
            <a:ln>
              <a:solidFill>
                <a:schemeClr val="bg2"/>
              </a:solidFill>
              <a:tailEnd type="arrow"/>
            </a:ln>
          </p:spPr>
          <p:style>
            <a:lnRef idx="3">
              <a:schemeClr val="accent2"/>
            </a:lnRef>
            <a:fillRef idx="0">
              <a:schemeClr val="accent2"/>
            </a:fillRef>
            <a:effectRef idx="2">
              <a:schemeClr val="accent2"/>
            </a:effectRef>
            <a:fontRef idx="minor">
              <a:schemeClr val="tx1"/>
            </a:fontRef>
          </p:style>
        </p:cxnSp>
        <p:cxnSp>
          <p:nvCxnSpPr>
            <p:cNvPr id="40" name="Straight Connector 39"/>
            <p:cNvCxnSpPr/>
            <p:nvPr/>
          </p:nvCxnSpPr>
          <p:spPr>
            <a:xfrm>
              <a:off x="6309643" y="2457162"/>
              <a:ext cx="0" cy="789053"/>
            </a:xfrm>
            <a:prstGeom prst="line">
              <a:avLst/>
            </a:prstGeom>
            <a:ln>
              <a:solidFill>
                <a:schemeClr val="bg2"/>
              </a:solidFill>
            </a:ln>
          </p:spPr>
          <p:style>
            <a:lnRef idx="3">
              <a:schemeClr val="accent2"/>
            </a:lnRef>
            <a:fillRef idx="0">
              <a:schemeClr val="accent2"/>
            </a:fillRef>
            <a:effectRef idx="2">
              <a:schemeClr val="accent2"/>
            </a:effectRef>
            <a:fontRef idx="minor">
              <a:schemeClr val="tx1"/>
            </a:fontRef>
          </p:style>
        </p:cxnSp>
      </p:grpSp>
      <p:sp>
        <p:nvSpPr>
          <p:cNvPr id="42" name="Rectangle 41"/>
          <p:cNvSpPr/>
          <p:nvPr/>
        </p:nvSpPr>
        <p:spPr>
          <a:xfrm>
            <a:off x="1309764" y="1889735"/>
            <a:ext cx="1757287" cy="338554"/>
          </a:xfrm>
          <a:prstGeom prst="rect">
            <a:avLst/>
          </a:prstGeom>
        </p:spPr>
        <p:txBody>
          <a:bodyPr wrap="square">
            <a:spAutoFit/>
          </a:bodyPr>
          <a:lstStyle/>
          <a:p>
            <a:r>
              <a:rPr lang="en-US" altLang="zh-CN" sz="1600" b="1" dirty="0">
                <a:solidFill>
                  <a:srgbClr val="FFFFFF"/>
                </a:solidFill>
                <a:latin typeface="微软雅黑" pitchFamily="34" charset="-122"/>
                <a:ea typeface="微软雅黑" pitchFamily="34" charset="-122"/>
                <a:cs typeface="Arial"/>
              </a:rPr>
              <a:t>EndNote</a:t>
            </a:r>
            <a:r>
              <a:rPr lang="zh-CN" altLang="en-US" sz="1600" b="1" dirty="0">
                <a:solidFill>
                  <a:srgbClr val="FFFFFF"/>
                </a:solidFill>
                <a:latin typeface="微软雅黑" pitchFamily="34" charset="-122"/>
                <a:ea typeface="微软雅黑" pitchFamily="34" charset="-122"/>
                <a:cs typeface="Arial"/>
              </a:rPr>
              <a:t>网络版</a:t>
            </a:r>
            <a:endParaRPr lang="en-US" sz="1600" dirty="0">
              <a:solidFill>
                <a:srgbClr val="FFFFFF"/>
              </a:solidFill>
            </a:endParaRPr>
          </a:p>
        </p:txBody>
      </p:sp>
    </p:spTree>
    <p:extLst>
      <p:ext uri="{BB962C8B-B14F-4D97-AF65-F5344CB8AC3E}">
        <p14:creationId xmlns:p14="http://schemas.microsoft.com/office/powerpoint/2010/main" val="5074483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childTnLst>
                          </p:cTn>
                        </p:par>
                        <p:par>
                          <p:cTn id="29" fill="hold">
                            <p:stCondLst>
                              <p:cond delay="500"/>
                            </p:stCondLst>
                            <p:childTnLst>
                              <p:par>
                                <p:cTn id="30" presetID="2" presetClass="entr" presetSubtype="2"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163" y="514642"/>
            <a:ext cx="8400235" cy="695501"/>
          </a:xfrm>
        </p:spPr>
        <p:txBody>
          <a:bodyPr/>
          <a:lstStyle/>
          <a:p>
            <a:pPr marL="400050" indent="-400050">
              <a:lnSpc>
                <a:spcPct val="150000"/>
              </a:lnSpc>
              <a:buFont typeface="+mj-lt"/>
              <a:buAutoNum type="romanUcPeriod" startAt="3"/>
            </a:pPr>
            <a:r>
              <a:rPr lang="zh-CN" altLang="en-US" dirty="0"/>
              <a:t> 轻松导入本地参考文献</a:t>
            </a:r>
            <a:endParaRPr lang="en-US" altLang="zh-CN" dirty="0"/>
          </a:p>
        </p:txBody>
      </p:sp>
      <p:sp>
        <p:nvSpPr>
          <p:cNvPr id="3" name="Rounded Rectangle 2"/>
          <p:cNvSpPr/>
          <p:nvPr/>
        </p:nvSpPr>
        <p:spPr>
          <a:xfrm>
            <a:off x="1331640" y="1844824"/>
            <a:ext cx="4640535" cy="629545"/>
          </a:xfrm>
          <a:prstGeom prst="round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4" name="TextBox 3"/>
          <p:cNvSpPr txBox="1"/>
          <p:nvPr/>
        </p:nvSpPr>
        <p:spPr>
          <a:xfrm>
            <a:off x="1443633" y="1936535"/>
            <a:ext cx="4640535" cy="461665"/>
          </a:xfrm>
          <a:prstGeom prst="rect">
            <a:avLst/>
          </a:prstGeom>
          <a:noFill/>
        </p:spPr>
        <p:txBody>
          <a:bodyPr wrap="square" rtlCol="0">
            <a:spAutoFit/>
          </a:bodyPr>
          <a:lstStyle/>
          <a:p>
            <a:r>
              <a:rPr lang="en-US" altLang="zh-CN" sz="2400" b="1" dirty="0">
                <a:solidFill>
                  <a:srgbClr val="FFFFFF"/>
                </a:solidFill>
                <a:latin typeface="微软雅黑" panose="020B0503020204020204" pitchFamily="34" charset="-122"/>
                <a:ea typeface="微软雅黑" panose="020B0503020204020204" pitchFamily="34" charset="-122"/>
              </a:rPr>
              <a:t>1.</a:t>
            </a:r>
            <a:r>
              <a:rPr lang="zh-CN" altLang="en-US" sz="2400" b="1" dirty="0">
                <a:solidFill>
                  <a:srgbClr val="FFFFFF"/>
                </a:solidFill>
                <a:latin typeface="微软雅黑" panose="020B0503020204020204" pitchFamily="34" charset="-122"/>
                <a:ea typeface="微软雅黑" panose="020B0503020204020204" pitchFamily="34" charset="-122"/>
              </a:rPr>
              <a:t>将单篇</a:t>
            </a:r>
            <a:r>
              <a:rPr lang="en-US" altLang="zh-CN" sz="2400" b="1" dirty="0">
                <a:solidFill>
                  <a:srgbClr val="FFFFFF"/>
                </a:solidFill>
                <a:latin typeface="微软雅黑" panose="020B0503020204020204" pitchFamily="34" charset="-122"/>
                <a:ea typeface="微软雅黑" panose="020B0503020204020204" pitchFamily="34" charset="-122"/>
              </a:rPr>
              <a:t>PDF</a:t>
            </a:r>
            <a:r>
              <a:rPr lang="zh-CN" altLang="en-US" sz="2400" b="1" dirty="0">
                <a:solidFill>
                  <a:srgbClr val="FFFFFF"/>
                </a:solidFill>
                <a:latin typeface="微软雅黑" panose="020B0503020204020204" pitchFamily="34" charset="-122"/>
                <a:ea typeface="微软雅黑" panose="020B0503020204020204" pitchFamily="34" charset="-122"/>
              </a:rPr>
              <a:t>导入</a:t>
            </a:r>
            <a:r>
              <a:rPr lang="en-US" altLang="zh-CN" sz="2400" b="1" dirty="0">
                <a:solidFill>
                  <a:srgbClr val="FFFFFF"/>
                </a:solidFill>
                <a:latin typeface="微软雅黑" panose="020B0503020204020204" pitchFamily="34" charset="-122"/>
                <a:ea typeface="微软雅黑" panose="020B0503020204020204" pitchFamily="34" charset="-122"/>
              </a:rPr>
              <a:t>EndNote</a:t>
            </a:r>
            <a:endParaRPr lang="en-US" sz="2400" b="1" dirty="0">
              <a:solidFill>
                <a:srgbClr val="FFFFFF"/>
              </a:solidFill>
              <a:latin typeface="微软雅黑" panose="020B0503020204020204" pitchFamily="34" charset="-122"/>
              <a:ea typeface="微软雅黑" panose="020B0503020204020204" pitchFamily="34" charset="-122"/>
            </a:endParaRPr>
          </a:p>
        </p:txBody>
      </p:sp>
      <p:sp>
        <p:nvSpPr>
          <p:cNvPr id="7" name="Rounded Rectangle 6"/>
          <p:cNvSpPr/>
          <p:nvPr/>
        </p:nvSpPr>
        <p:spPr>
          <a:xfrm>
            <a:off x="1331640" y="2940641"/>
            <a:ext cx="4640535" cy="629545"/>
          </a:xfrm>
          <a:prstGeom prst="round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8" name="TextBox 7"/>
          <p:cNvSpPr txBox="1"/>
          <p:nvPr/>
        </p:nvSpPr>
        <p:spPr>
          <a:xfrm>
            <a:off x="1443633" y="3028213"/>
            <a:ext cx="4640535" cy="461665"/>
          </a:xfrm>
          <a:prstGeom prst="rect">
            <a:avLst/>
          </a:prstGeom>
          <a:noFill/>
        </p:spPr>
        <p:txBody>
          <a:bodyPr wrap="square" rtlCol="0">
            <a:spAutoFit/>
          </a:bodyPr>
          <a:lstStyle/>
          <a:p>
            <a:r>
              <a:rPr lang="en-US" altLang="zh-CN" sz="2400" b="1" dirty="0">
                <a:solidFill>
                  <a:srgbClr val="FFFFFF"/>
                </a:solidFill>
                <a:latin typeface="微软雅黑" panose="020B0503020204020204" pitchFamily="34" charset="-122"/>
                <a:ea typeface="微软雅黑" panose="020B0503020204020204" pitchFamily="34" charset="-122"/>
              </a:rPr>
              <a:t>2.PDF</a:t>
            </a:r>
            <a:r>
              <a:rPr lang="zh-CN" altLang="en-US" sz="2400" b="1" dirty="0">
                <a:solidFill>
                  <a:srgbClr val="FFFFFF"/>
                </a:solidFill>
                <a:latin typeface="微软雅黑" panose="020B0503020204020204" pitchFamily="34" charset="-122"/>
                <a:ea typeface="微软雅黑" panose="020B0503020204020204" pitchFamily="34" charset="-122"/>
              </a:rPr>
              <a:t>批量导入</a:t>
            </a:r>
            <a:r>
              <a:rPr lang="en-US" altLang="zh-CN" sz="2400" b="1" dirty="0">
                <a:solidFill>
                  <a:srgbClr val="FFFFFF"/>
                </a:solidFill>
                <a:latin typeface="微软雅黑" panose="020B0503020204020204" pitchFamily="34" charset="-122"/>
                <a:ea typeface="微软雅黑" panose="020B0503020204020204" pitchFamily="34" charset="-122"/>
              </a:rPr>
              <a:t>EndNote</a:t>
            </a:r>
            <a:endParaRPr lang="en-US" sz="2400" b="1" dirty="0">
              <a:solidFill>
                <a:srgbClr val="FFFFFF"/>
              </a:solidFill>
              <a:latin typeface="微软雅黑" panose="020B0503020204020204" pitchFamily="34" charset="-122"/>
              <a:ea typeface="微软雅黑" panose="020B0503020204020204" pitchFamily="34" charset="-122"/>
            </a:endParaRPr>
          </a:p>
        </p:txBody>
      </p:sp>
      <p:sp>
        <p:nvSpPr>
          <p:cNvPr id="12" name="Rounded Rectangle 11"/>
          <p:cNvSpPr/>
          <p:nvPr/>
        </p:nvSpPr>
        <p:spPr>
          <a:xfrm>
            <a:off x="1331640" y="4011583"/>
            <a:ext cx="4640535" cy="629545"/>
          </a:xfrm>
          <a:prstGeom prst="roundRect">
            <a:avLst/>
          </a:prstGeom>
          <a:solidFill>
            <a:srgbClr val="FFC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13" name="TextBox 12"/>
          <p:cNvSpPr txBox="1"/>
          <p:nvPr/>
        </p:nvSpPr>
        <p:spPr>
          <a:xfrm>
            <a:off x="1443633" y="4099155"/>
            <a:ext cx="4640535" cy="461665"/>
          </a:xfrm>
          <a:prstGeom prst="rect">
            <a:avLst/>
          </a:prstGeom>
          <a:noFill/>
        </p:spPr>
        <p:txBody>
          <a:bodyPr wrap="square" rtlCol="0">
            <a:spAutoFit/>
          </a:bodyPr>
          <a:lstStyle/>
          <a:p>
            <a:r>
              <a:rPr lang="en-US" altLang="zh-CN" sz="2400" b="1" dirty="0">
                <a:solidFill>
                  <a:srgbClr val="FFFFFF"/>
                </a:solidFill>
                <a:latin typeface="微软雅黑" panose="020B0503020204020204" pitchFamily="34" charset="-122"/>
                <a:ea typeface="微软雅黑" panose="020B0503020204020204" pitchFamily="34" charset="-122"/>
              </a:rPr>
              <a:t>3.</a:t>
            </a:r>
            <a:r>
              <a:rPr lang="zh-CN" altLang="en-US" sz="2400" b="1" dirty="0">
                <a:solidFill>
                  <a:srgbClr val="FFFFFF"/>
                </a:solidFill>
                <a:latin typeface="微软雅黑" panose="020B0503020204020204" pitchFamily="34" charset="-122"/>
                <a:ea typeface="微软雅黑" panose="020B0503020204020204" pitchFamily="34" charset="-122"/>
              </a:rPr>
              <a:t>本地文件夹</a:t>
            </a:r>
            <a:r>
              <a:rPr lang="en-US" altLang="zh-CN" sz="2400" b="1" dirty="0">
                <a:solidFill>
                  <a:srgbClr val="FFFFFF"/>
                </a:solidFill>
                <a:latin typeface="微软雅黑" panose="020B0503020204020204" pitchFamily="34" charset="-122"/>
                <a:ea typeface="微软雅黑" panose="020B0503020204020204" pitchFamily="34" charset="-122"/>
              </a:rPr>
              <a:t>PDF</a:t>
            </a:r>
            <a:r>
              <a:rPr lang="zh-CN" altLang="en-US" sz="2400" b="1" dirty="0">
                <a:solidFill>
                  <a:srgbClr val="FFFFFF"/>
                </a:solidFill>
                <a:latin typeface="微软雅黑" panose="020B0503020204020204" pitchFamily="34" charset="-122"/>
                <a:ea typeface="微软雅黑" panose="020B0503020204020204" pitchFamily="34" charset="-122"/>
              </a:rPr>
              <a:t>自动导入</a:t>
            </a:r>
            <a:endParaRPr lang="en-US" sz="2400" b="1" dirty="0">
              <a:solidFill>
                <a:srgbClr val="FFFFFF"/>
              </a:solidFill>
              <a:latin typeface="微软雅黑" panose="020B0503020204020204" pitchFamily="34" charset="-122"/>
              <a:ea typeface="微软雅黑" panose="020B0503020204020204" pitchFamily="34" charset="-122"/>
            </a:endParaRPr>
          </a:p>
        </p:txBody>
      </p:sp>
      <p:pic>
        <p:nvPicPr>
          <p:cNvPr id="10" name="Picture 9">
            <a:extLst>
              <a:ext uri="{FF2B5EF4-FFF2-40B4-BE49-F238E27FC236}">
                <a16:creationId xmlns="" xmlns:a16="http://schemas.microsoft.com/office/drawing/2014/main" id="{37DB3ED7-4609-42D3-B4A8-93F2448A8F7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620632" y="1337308"/>
            <a:ext cx="1199766" cy="1015031"/>
          </a:xfrm>
          <a:prstGeom prst="rect">
            <a:avLst/>
          </a:prstGeom>
        </p:spPr>
      </p:pic>
    </p:spTree>
    <p:extLst>
      <p:ext uri="{BB962C8B-B14F-4D97-AF65-F5344CB8AC3E}">
        <p14:creationId xmlns:p14="http://schemas.microsoft.com/office/powerpoint/2010/main" val="17103771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527A2697-3423-46F5-A2A6-65F95897FA8B}"/>
              </a:ext>
            </a:extLst>
          </p:cNvPr>
          <p:cNvPicPr>
            <a:picLocks noChangeAspect="1"/>
          </p:cNvPicPr>
          <p:nvPr/>
        </p:nvPicPr>
        <p:blipFill>
          <a:blip r:embed="rId2"/>
          <a:stretch>
            <a:fillRect/>
          </a:stretch>
        </p:blipFill>
        <p:spPr>
          <a:xfrm>
            <a:off x="219507" y="1617953"/>
            <a:ext cx="6162820" cy="3274445"/>
          </a:xfrm>
          <a:prstGeom prst="rect">
            <a:avLst/>
          </a:prstGeom>
        </p:spPr>
      </p:pic>
      <p:sp>
        <p:nvSpPr>
          <p:cNvPr id="20" name="Title 1"/>
          <p:cNvSpPr>
            <a:spLocks noGrp="1"/>
          </p:cNvSpPr>
          <p:nvPr>
            <p:ph type="title"/>
          </p:nvPr>
        </p:nvSpPr>
        <p:spPr>
          <a:xfrm>
            <a:off x="464916" y="735758"/>
            <a:ext cx="8400235" cy="299483"/>
          </a:xfrm>
        </p:spPr>
        <p:txBody>
          <a:bodyPr/>
          <a:lstStyle/>
          <a:p>
            <a:r>
              <a:rPr lang="en-US" altLang="zh-CN" dirty="0"/>
              <a:t>1. </a:t>
            </a:r>
            <a:r>
              <a:rPr lang="zh-CN" altLang="en-US" dirty="0"/>
              <a:t>将单篇</a:t>
            </a:r>
            <a:r>
              <a:rPr lang="en-US" altLang="zh-CN" dirty="0"/>
              <a:t>PDF</a:t>
            </a:r>
            <a:r>
              <a:rPr lang="zh-CN" altLang="en-US" dirty="0"/>
              <a:t>导入</a:t>
            </a:r>
            <a:r>
              <a:rPr lang="en-US" altLang="zh-CN" dirty="0"/>
              <a:t>EndNote</a:t>
            </a:r>
          </a:p>
        </p:txBody>
      </p:sp>
      <p:cxnSp>
        <p:nvCxnSpPr>
          <p:cNvPr id="24" name="Straight Arrow Connector 23"/>
          <p:cNvCxnSpPr/>
          <p:nvPr/>
        </p:nvCxnSpPr>
        <p:spPr>
          <a:xfrm>
            <a:off x="5844828" y="3476824"/>
            <a:ext cx="792163" cy="0"/>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sp>
        <p:nvSpPr>
          <p:cNvPr id="25" name="TextBox 9"/>
          <p:cNvSpPr txBox="1">
            <a:spLocks noChangeArrowheads="1"/>
          </p:cNvSpPr>
          <p:nvPr/>
        </p:nvSpPr>
        <p:spPr bwMode="auto">
          <a:xfrm>
            <a:off x="6732240" y="2852936"/>
            <a:ext cx="3419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dirty="0">
                <a:latin typeface="微软雅黑" panose="020B0503020204020204" pitchFamily="34" charset="-122"/>
                <a:ea typeface="微软雅黑" panose="020B0503020204020204" pitchFamily="34" charset="-122"/>
              </a:rPr>
              <a:t>选择要导入的</a:t>
            </a:r>
            <a:r>
              <a:rPr lang="en-US" altLang="zh-CN" dirty="0">
                <a:latin typeface="微软雅黑" panose="020B0503020204020204" pitchFamily="34" charset="-122"/>
                <a:ea typeface="微软雅黑" panose="020B0503020204020204" pitchFamily="34" charset="-122"/>
              </a:rPr>
              <a:t>PDF</a:t>
            </a:r>
            <a:r>
              <a:rPr lang="zh-CN" altLang="en-US" dirty="0">
                <a:latin typeface="微软雅黑" panose="020B0503020204020204" pitchFamily="34" charset="-122"/>
                <a:ea typeface="微软雅黑" panose="020B0503020204020204" pitchFamily="34" charset="-122"/>
              </a:rPr>
              <a:t>文件</a:t>
            </a:r>
            <a:endParaRPr lang="en-US" dirty="0">
              <a:latin typeface="微软雅黑" panose="020B0503020204020204" pitchFamily="34" charset="-122"/>
              <a:ea typeface="微软雅黑" panose="020B0503020204020204" pitchFamily="34" charset="-122"/>
            </a:endParaRPr>
          </a:p>
        </p:txBody>
      </p:sp>
      <p:sp>
        <p:nvSpPr>
          <p:cNvPr id="26" name="TextBox 12"/>
          <p:cNvSpPr txBox="1">
            <a:spLocks noChangeArrowheads="1"/>
          </p:cNvSpPr>
          <p:nvPr/>
        </p:nvSpPr>
        <p:spPr bwMode="auto">
          <a:xfrm>
            <a:off x="6756052" y="3294261"/>
            <a:ext cx="3060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dirty="0">
                <a:latin typeface="微软雅黑" panose="020B0503020204020204" pitchFamily="34" charset="-122"/>
                <a:ea typeface="微软雅黑" panose="020B0503020204020204" pitchFamily="34" charset="-122"/>
              </a:rPr>
              <a:t>选择</a:t>
            </a:r>
            <a:r>
              <a:rPr lang="en-US" dirty="0">
                <a:latin typeface="微软雅黑" panose="020B0503020204020204" pitchFamily="34" charset="-122"/>
                <a:ea typeface="微软雅黑" panose="020B0503020204020204" pitchFamily="34" charset="-122"/>
              </a:rPr>
              <a:t> PDF</a:t>
            </a:r>
            <a:r>
              <a:rPr lang="zh-CN" altLang="en-US" dirty="0">
                <a:latin typeface="微软雅黑" panose="020B0503020204020204" pitchFamily="34" charset="-122"/>
                <a:ea typeface="微软雅黑" panose="020B0503020204020204" pitchFamily="34" charset="-122"/>
              </a:rPr>
              <a:t>格式过滤器</a:t>
            </a:r>
            <a:endParaRPr lang="en-US" dirty="0">
              <a:latin typeface="微软雅黑" panose="020B0503020204020204" pitchFamily="34" charset="-122"/>
              <a:ea typeface="微软雅黑" panose="020B0503020204020204" pitchFamily="34" charset="-122"/>
            </a:endParaRPr>
          </a:p>
        </p:txBody>
      </p:sp>
      <p:cxnSp>
        <p:nvCxnSpPr>
          <p:cNvPr id="27" name="Straight Arrow Connector 26"/>
          <p:cNvCxnSpPr/>
          <p:nvPr/>
        </p:nvCxnSpPr>
        <p:spPr>
          <a:xfrm>
            <a:off x="5844828" y="3037086"/>
            <a:ext cx="792163" cy="0"/>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 xmlns:a16="http://schemas.microsoft.com/office/drawing/2014/main" id="{C35787ED-9349-4DDE-852B-32A4142F20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42211" y="377983"/>
            <a:ext cx="1199766" cy="1015031"/>
          </a:xfrm>
          <a:prstGeom prst="rect">
            <a:avLst/>
          </a:prstGeom>
        </p:spPr>
      </p:pic>
    </p:spTree>
    <p:extLst>
      <p:ext uri="{BB962C8B-B14F-4D97-AF65-F5344CB8AC3E}">
        <p14:creationId xmlns:p14="http://schemas.microsoft.com/office/powerpoint/2010/main" val="10753848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CF572F8-81C2-409B-B5EE-912FABFB3D73}"/>
              </a:ext>
            </a:extLst>
          </p:cNvPr>
          <p:cNvPicPr>
            <a:picLocks noChangeAspect="1"/>
          </p:cNvPicPr>
          <p:nvPr/>
        </p:nvPicPr>
        <p:blipFill>
          <a:blip r:embed="rId2"/>
          <a:stretch>
            <a:fillRect/>
          </a:stretch>
        </p:blipFill>
        <p:spPr>
          <a:xfrm>
            <a:off x="90534" y="1530036"/>
            <a:ext cx="6735779" cy="3457359"/>
          </a:xfrm>
          <a:prstGeom prst="rect">
            <a:avLst/>
          </a:prstGeom>
        </p:spPr>
      </p:pic>
      <p:sp>
        <p:nvSpPr>
          <p:cNvPr id="20" name="Title 1"/>
          <p:cNvSpPr>
            <a:spLocks noGrp="1"/>
          </p:cNvSpPr>
          <p:nvPr>
            <p:ph type="title"/>
          </p:nvPr>
        </p:nvSpPr>
        <p:spPr>
          <a:xfrm>
            <a:off x="293027" y="603042"/>
            <a:ext cx="8400235" cy="299483"/>
          </a:xfrm>
        </p:spPr>
        <p:txBody>
          <a:bodyPr/>
          <a:lstStyle/>
          <a:p>
            <a:r>
              <a:rPr lang="en-US" altLang="zh-CN" dirty="0"/>
              <a:t>1. </a:t>
            </a:r>
            <a:r>
              <a:rPr lang="zh-CN" altLang="en-US" dirty="0"/>
              <a:t>将单篇</a:t>
            </a:r>
            <a:r>
              <a:rPr lang="en-US" altLang="zh-CN" dirty="0"/>
              <a:t>PDF</a:t>
            </a:r>
            <a:r>
              <a:rPr lang="zh-CN" altLang="en-US" dirty="0"/>
              <a:t>导入</a:t>
            </a:r>
            <a:r>
              <a:rPr lang="en-US" altLang="zh-CN" dirty="0"/>
              <a:t>EndNote</a:t>
            </a:r>
          </a:p>
        </p:txBody>
      </p:sp>
      <p:sp>
        <p:nvSpPr>
          <p:cNvPr id="12" name="Rectangle 11"/>
          <p:cNvSpPr>
            <a:spLocks noChangeArrowheads="1"/>
          </p:cNvSpPr>
          <p:nvPr/>
        </p:nvSpPr>
        <p:spPr bwMode="auto">
          <a:xfrm>
            <a:off x="1376127" y="2999574"/>
            <a:ext cx="3376942" cy="214405"/>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3" name="Rectangle 12"/>
          <p:cNvSpPr>
            <a:spLocks noChangeArrowheads="1"/>
          </p:cNvSpPr>
          <p:nvPr/>
        </p:nvSpPr>
        <p:spPr bwMode="auto">
          <a:xfrm>
            <a:off x="4734962" y="2091351"/>
            <a:ext cx="2086019" cy="2688880"/>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22" name="TextBox 21"/>
          <p:cNvSpPr txBox="1"/>
          <p:nvPr/>
        </p:nvSpPr>
        <p:spPr>
          <a:xfrm>
            <a:off x="1695217" y="3352932"/>
            <a:ext cx="2574925" cy="707886"/>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单篇</a:t>
            </a:r>
            <a:r>
              <a:rPr lang="en-US" altLang="zh-CN" sz="2000" dirty="0">
                <a:solidFill>
                  <a:srgbClr val="FFFFFF"/>
                </a:solidFill>
                <a:latin typeface="微软雅黑" panose="020B0503020204020204" pitchFamily="34" charset="-122"/>
                <a:ea typeface="微软雅黑" panose="020B0503020204020204" pitchFamily="34" charset="-122"/>
              </a:rPr>
              <a:t>PDF</a:t>
            </a:r>
            <a:r>
              <a:rPr lang="zh-CN" altLang="en-US" sz="2000" dirty="0">
                <a:solidFill>
                  <a:srgbClr val="FFFFFF"/>
                </a:solidFill>
                <a:latin typeface="微软雅黑" panose="020B0503020204020204" pitchFamily="34" charset="-122"/>
                <a:ea typeface="微软雅黑" panose="020B0503020204020204" pitchFamily="34" charset="-122"/>
              </a:rPr>
              <a:t>自动导入到</a:t>
            </a:r>
            <a:r>
              <a:rPr lang="en-US" altLang="zh-CN" sz="2000" dirty="0">
                <a:solidFill>
                  <a:srgbClr val="FFFFFF"/>
                </a:solidFill>
                <a:latin typeface="微软雅黑" panose="020B0503020204020204" pitchFamily="34" charset="-122"/>
                <a:ea typeface="微软雅黑" panose="020B0503020204020204" pitchFamily="34" charset="-122"/>
              </a:rPr>
              <a:t>EndNote</a:t>
            </a:r>
            <a:endParaRPr lang="en-US" sz="2000" dirty="0">
              <a:solidFill>
                <a:srgbClr val="FFFFFF"/>
              </a:solidFill>
              <a:latin typeface="微软雅黑" panose="020B0503020204020204" pitchFamily="34" charset="-122"/>
              <a:ea typeface="微软雅黑" panose="020B0503020204020204" pitchFamily="34" charset="-122"/>
            </a:endParaRPr>
          </a:p>
        </p:txBody>
      </p:sp>
      <p:sp>
        <p:nvSpPr>
          <p:cNvPr id="14" name="TextBox 9"/>
          <p:cNvSpPr txBox="1">
            <a:spLocks noChangeArrowheads="1"/>
          </p:cNvSpPr>
          <p:nvPr/>
        </p:nvSpPr>
        <p:spPr bwMode="auto">
          <a:xfrm>
            <a:off x="7188200" y="2488439"/>
            <a:ext cx="18792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dirty="0">
                <a:latin typeface="微软雅黑" panose="020B0503020204020204" pitchFamily="34" charset="-122"/>
                <a:ea typeface="微软雅黑" panose="020B0503020204020204" pitchFamily="34" charset="-122"/>
              </a:rPr>
              <a:t>右侧文献浏览区可查看文献全文并可进行自定义标记及注释。</a:t>
            </a:r>
            <a:endParaRPr lang="en-US" dirty="0">
              <a:latin typeface="微软雅黑" panose="020B0503020204020204" pitchFamily="34" charset="-122"/>
              <a:ea typeface="微软雅黑" panose="020B0503020204020204" pitchFamily="34" charset="-122"/>
            </a:endParaRPr>
          </a:p>
        </p:txBody>
      </p:sp>
      <p:cxnSp>
        <p:nvCxnSpPr>
          <p:cNvPr id="15" name="Straight Arrow Connector 14"/>
          <p:cNvCxnSpPr/>
          <p:nvPr/>
        </p:nvCxnSpPr>
        <p:spPr>
          <a:xfrm>
            <a:off x="6660232" y="2806700"/>
            <a:ext cx="556829" cy="0"/>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pic>
        <p:nvPicPr>
          <p:cNvPr id="16" name="Picture 15">
            <a:extLst>
              <a:ext uri="{FF2B5EF4-FFF2-40B4-BE49-F238E27FC236}">
                <a16:creationId xmlns="" xmlns:a16="http://schemas.microsoft.com/office/drawing/2014/main" id="{733E72C2-7184-400B-9A7C-646556E1104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42211" y="377983"/>
            <a:ext cx="1199766" cy="1015031"/>
          </a:xfrm>
          <a:prstGeom prst="rect">
            <a:avLst/>
          </a:prstGeom>
        </p:spPr>
      </p:pic>
    </p:spTree>
    <p:extLst>
      <p:ext uri="{BB962C8B-B14F-4D97-AF65-F5344CB8AC3E}">
        <p14:creationId xmlns:p14="http://schemas.microsoft.com/office/powerpoint/2010/main" val="197346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589AB2B2-C64F-43C1-90EC-CC616F309152}"/>
              </a:ext>
            </a:extLst>
          </p:cNvPr>
          <p:cNvPicPr>
            <a:picLocks noChangeAspect="1"/>
          </p:cNvPicPr>
          <p:nvPr/>
        </p:nvPicPr>
        <p:blipFill>
          <a:blip r:embed="rId2"/>
          <a:stretch>
            <a:fillRect/>
          </a:stretch>
        </p:blipFill>
        <p:spPr>
          <a:xfrm>
            <a:off x="363176" y="941749"/>
            <a:ext cx="4742978" cy="3203454"/>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a:xfrm>
            <a:off x="293026" y="400193"/>
            <a:ext cx="8400235" cy="299483"/>
          </a:xfrm>
        </p:spPr>
        <p:txBody>
          <a:bodyPr/>
          <a:lstStyle/>
          <a:p>
            <a:r>
              <a:rPr lang="en-US" altLang="zh-CN" dirty="0"/>
              <a:t>2. PDF</a:t>
            </a:r>
            <a:r>
              <a:rPr lang="zh-CN" altLang="en-US" dirty="0"/>
              <a:t>批量导入</a:t>
            </a:r>
            <a:r>
              <a:rPr lang="en-US" altLang="zh-CN" dirty="0"/>
              <a:t>EndNote</a:t>
            </a:r>
            <a:endParaRPr lang="en-US" dirty="0"/>
          </a:p>
        </p:txBody>
      </p:sp>
      <p:pic>
        <p:nvPicPr>
          <p:cNvPr id="3" name="Picture 2">
            <a:extLst>
              <a:ext uri="{FF2B5EF4-FFF2-40B4-BE49-F238E27FC236}">
                <a16:creationId xmlns="" xmlns:a16="http://schemas.microsoft.com/office/drawing/2014/main" id="{33339A55-2C3A-4554-80CE-E4345E48403F}"/>
              </a:ext>
            </a:extLst>
          </p:cNvPr>
          <p:cNvPicPr>
            <a:picLocks noChangeAspect="1"/>
          </p:cNvPicPr>
          <p:nvPr/>
        </p:nvPicPr>
        <p:blipFill>
          <a:blip r:embed="rId3"/>
          <a:stretch>
            <a:fillRect/>
          </a:stretch>
        </p:blipFill>
        <p:spPr>
          <a:xfrm>
            <a:off x="373690" y="2994104"/>
            <a:ext cx="5329993" cy="3104010"/>
          </a:xfrm>
          <a:prstGeom prst="rect">
            <a:avLst/>
          </a:prstGeom>
          <a:ln>
            <a:noFill/>
          </a:ln>
          <a:effectLst>
            <a:outerShdw blurRad="292100" dist="139700" dir="2700000" algn="tl" rotWithShape="0">
              <a:srgbClr val="333333">
                <a:alpha val="65000"/>
              </a:srgbClr>
            </a:outerShdw>
          </a:effectLst>
        </p:spPr>
      </p:pic>
      <p:sp>
        <p:nvSpPr>
          <p:cNvPr id="12" name="Rectangle 8"/>
          <p:cNvSpPr>
            <a:spLocks noChangeArrowheads="1"/>
          </p:cNvSpPr>
          <p:nvPr/>
        </p:nvSpPr>
        <p:spPr bwMode="auto">
          <a:xfrm>
            <a:off x="2195736" y="3953491"/>
            <a:ext cx="2378280" cy="627637"/>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13" name="TextBox 9"/>
          <p:cNvSpPr txBox="1">
            <a:spLocks noChangeArrowheads="1"/>
          </p:cNvSpPr>
          <p:nvPr/>
        </p:nvSpPr>
        <p:spPr bwMode="auto">
          <a:xfrm>
            <a:off x="6012160" y="3125338"/>
            <a:ext cx="288103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zh-CN" sz="2000" dirty="0">
              <a:latin typeface="Knowledge Light" pitchFamily="34" charset="0"/>
              <a:ea typeface="宋体" pitchFamily="2" charset="-122"/>
            </a:endParaRPr>
          </a:p>
          <a:p>
            <a:pPr eaLnBrk="1" hangingPunct="1">
              <a:buFontTx/>
              <a:buChar char="-"/>
            </a:pPr>
            <a:r>
              <a:rPr lang="en-US" sz="2000" dirty="0">
                <a:latin typeface="Knowledge Medium" pitchFamily="34" charset="0"/>
              </a:rPr>
              <a:t>E</a:t>
            </a:r>
            <a:r>
              <a:rPr lang="en-US" altLang="zh-CN" sz="2000" dirty="0">
                <a:latin typeface="Knowledge Medium" pitchFamily="34" charset="0"/>
                <a:ea typeface="宋体" pitchFamily="2" charset="-122"/>
              </a:rPr>
              <a:t>ndNote</a:t>
            </a:r>
            <a:r>
              <a:rPr lang="zh-CN" altLang="en-US" sz="2000" dirty="0">
                <a:latin typeface="微软雅黑" pitchFamily="34" charset="-122"/>
                <a:ea typeface="微软雅黑" pitchFamily="34" charset="-122"/>
              </a:rPr>
              <a:t>可帮助为该文件夹新建一个组，并保留原有分类设置</a:t>
            </a:r>
            <a:endParaRPr lang="en-US" sz="2000" dirty="0">
              <a:latin typeface="微软雅黑" pitchFamily="34" charset="-122"/>
              <a:ea typeface="微软雅黑" pitchFamily="34" charset="-122"/>
            </a:endParaRPr>
          </a:p>
        </p:txBody>
      </p:sp>
      <p:sp>
        <p:nvSpPr>
          <p:cNvPr id="14" name="TextBox 11"/>
          <p:cNvSpPr txBox="1">
            <a:spLocks noChangeArrowheads="1"/>
          </p:cNvSpPr>
          <p:nvPr/>
        </p:nvSpPr>
        <p:spPr bwMode="auto">
          <a:xfrm>
            <a:off x="6156175" y="4869160"/>
            <a:ext cx="27370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b="1" dirty="0">
                <a:solidFill>
                  <a:schemeClr val="tx2"/>
                </a:solidFill>
                <a:latin typeface="黑体" panose="02010609060101010101" pitchFamily="49" charset="-122"/>
                <a:ea typeface="黑体" panose="02010609060101010101" pitchFamily="49" charset="-122"/>
              </a:rPr>
              <a:t>注意：导入文件夹时，仅保留至二级文件夹。</a:t>
            </a:r>
            <a:endParaRPr lang="en-US" sz="2000" b="1" dirty="0">
              <a:solidFill>
                <a:schemeClr val="tx2"/>
              </a:solidFill>
              <a:latin typeface="黑体" panose="02010609060101010101" pitchFamily="49" charset="-122"/>
              <a:ea typeface="黑体" panose="02010609060101010101" pitchFamily="49" charset="-122"/>
            </a:endParaRPr>
          </a:p>
        </p:txBody>
      </p:sp>
      <p:sp>
        <p:nvSpPr>
          <p:cNvPr id="15" name="Rectangle 14"/>
          <p:cNvSpPr/>
          <p:nvPr/>
        </p:nvSpPr>
        <p:spPr>
          <a:xfrm>
            <a:off x="5436096" y="1641095"/>
            <a:ext cx="3257165" cy="707886"/>
          </a:xfrm>
          <a:prstGeom prst="rect">
            <a:avLst/>
          </a:prstGeom>
        </p:spPr>
        <p:txBody>
          <a:bodyPr wrap="square">
            <a:spAutoFit/>
          </a:bodyPr>
          <a:lstStyle/>
          <a:p>
            <a:pPr lvl="0">
              <a:buFontTx/>
              <a:buChar char="-"/>
            </a:pPr>
            <a:r>
              <a:rPr lang="zh-CN" altLang="en-US" sz="2000" dirty="0">
                <a:solidFill>
                  <a:srgbClr val="000000"/>
                </a:solidFill>
                <a:latin typeface="微软雅黑" pitchFamily="34" charset="-122"/>
                <a:ea typeface="微软雅黑" pitchFamily="34" charset="-122"/>
              </a:rPr>
              <a:t>导入文件夹可连同子文件夹一同导入至</a:t>
            </a:r>
            <a:r>
              <a:rPr lang="en-US" altLang="zh-CN" sz="2000" b="1" dirty="0">
                <a:solidFill>
                  <a:srgbClr val="000000"/>
                </a:solidFill>
                <a:latin typeface="Knowledge Light" pitchFamily="34" charset="0"/>
                <a:ea typeface="宋体" pitchFamily="2" charset="-122"/>
              </a:rPr>
              <a:t>EndNote</a:t>
            </a:r>
          </a:p>
        </p:txBody>
      </p:sp>
      <p:pic>
        <p:nvPicPr>
          <p:cNvPr id="16" name="Picture 15">
            <a:extLst>
              <a:ext uri="{FF2B5EF4-FFF2-40B4-BE49-F238E27FC236}">
                <a16:creationId xmlns="" xmlns:a16="http://schemas.microsoft.com/office/drawing/2014/main" id="{0A2BB329-2450-4D9B-ACEE-772ECA15B48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42211" y="377983"/>
            <a:ext cx="1199766" cy="1015031"/>
          </a:xfrm>
          <a:prstGeom prst="rect">
            <a:avLst/>
          </a:prstGeom>
        </p:spPr>
      </p:pic>
    </p:spTree>
    <p:extLst>
      <p:ext uri="{BB962C8B-B14F-4D97-AF65-F5344CB8AC3E}">
        <p14:creationId xmlns:p14="http://schemas.microsoft.com/office/powerpoint/2010/main" val="3988097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FEBF5A3-4B07-40E4-8806-B5521C632E00}"/>
              </a:ext>
            </a:extLst>
          </p:cNvPr>
          <p:cNvPicPr>
            <a:picLocks noChangeAspect="1"/>
          </p:cNvPicPr>
          <p:nvPr/>
        </p:nvPicPr>
        <p:blipFill>
          <a:blip r:embed="rId2"/>
          <a:stretch>
            <a:fillRect/>
          </a:stretch>
        </p:blipFill>
        <p:spPr>
          <a:xfrm>
            <a:off x="389772" y="1367075"/>
            <a:ext cx="8337769" cy="4708490"/>
          </a:xfrm>
          <a:prstGeom prst="rect">
            <a:avLst/>
          </a:prstGeom>
        </p:spPr>
      </p:pic>
      <p:sp>
        <p:nvSpPr>
          <p:cNvPr id="32" name="Title 1"/>
          <p:cNvSpPr txBox="1">
            <a:spLocks/>
          </p:cNvSpPr>
          <p:nvPr/>
        </p:nvSpPr>
        <p:spPr>
          <a:xfrm>
            <a:off x="354546" y="549890"/>
            <a:ext cx="8400235" cy="299483"/>
          </a:xfrm>
          <a:prstGeom prst="rect">
            <a:avLst/>
          </a:prstGeom>
        </p:spPr>
        <p:txBody>
          <a:bodyPr vert="horz" lIns="0" tIns="0" rIns="0" bIns="0"/>
          <a:lstStyle>
            <a:lvl1pPr algn="l" defTabSz="457200" rtl="0" eaLnBrk="1" latinLnBrk="0" hangingPunct="1">
              <a:spcBef>
                <a:spcPct val="0"/>
              </a:spcBef>
              <a:buNone/>
              <a:defRPr sz="1800" b="1" i="0" kern="1200" cap="none">
                <a:solidFill>
                  <a:srgbClr val="6817FF"/>
                </a:solidFill>
                <a:latin typeface="微软雅黑" pitchFamily="34" charset="-122"/>
                <a:ea typeface="微软雅黑" pitchFamily="34" charset="-122"/>
                <a:cs typeface="Arial"/>
              </a:defRPr>
            </a:lvl1pPr>
          </a:lstStyle>
          <a:p>
            <a:r>
              <a:rPr lang="en-US" altLang="zh-CN" sz="2800" dirty="0">
                <a:solidFill>
                  <a:schemeClr val="tx1"/>
                </a:solidFill>
              </a:rPr>
              <a:t>2.PDF</a:t>
            </a:r>
            <a:r>
              <a:rPr lang="zh-CN" altLang="en-US" sz="2800" dirty="0">
                <a:solidFill>
                  <a:schemeClr val="tx1"/>
                </a:solidFill>
              </a:rPr>
              <a:t>批量导入</a:t>
            </a:r>
            <a:r>
              <a:rPr lang="en-US" altLang="zh-CN" sz="2800" dirty="0">
                <a:solidFill>
                  <a:schemeClr val="tx1"/>
                </a:solidFill>
              </a:rPr>
              <a:t>EndNote</a:t>
            </a:r>
            <a:endParaRPr lang="en-US" sz="2800" dirty="0">
              <a:solidFill>
                <a:schemeClr val="tx1"/>
              </a:solidFill>
            </a:endParaRPr>
          </a:p>
        </p:txBody>
      </p:sp>
      <p:sp>
        <p:nvSpPr>
          <p:cNvPr id="34" name="Rectangle 33"/>
          <p:cNvSpPr>
            <a:spLocks noChangeArrowheads="1"/>
          </p:cNvSpPr>
          <p:nvPr/>
        </p:nvSpPr>
        <p:spPr bwMode="auto">
          <a:xfrm>
            <a:off x="416459" y="3567065"/>
            <a:ext cx="1801640" cy="565583"/>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35" name="TextBox 34"/>
          <p:cNvSpPr txBox="1"/>
          <p:nvPr/>
        </p:nvSpPr>
        <p:spPr>
          <a:xfrm>
            <a:off x="3089506" y="3760618"/>
            <a:ext cx="4032448" cy="707886"/>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整个文件夹自动导入到</a:t>
            </a:r>
            <a:r>
              <a:rPr lang="en-US" altLang="zh-CN" sz="2000" dirty="0">
                <a:solidFill>
                  <a:srgbClr val="FFFFFF"/>
                </a:solidFill>
                <a:latin typeface="微软雅黑" panose="020B0503020204020204" pitchFamily="34" charset="-122"/>
                <a:ea typeface="微软雅黑" panose="020B0503020204020204" pitchFamily="34" charset="-122"/>
              </a:rPr>
              <a:t>EndNote</a:t>
            </a:r>
            <a:r>
              <a:rPr lang="zh-CN" altLang="en-US" sz="2000" dirty="0">
                <a:solidFill>
                  <a:srgbClr val="FFFFFF"/>
                </a:solidFill>
                <a:latin typeface="微软雅黑" panose="020B0503020204020204" pitchFamily="34" charset="-122"/>
                <a:ea typeface="微软雅黑" panose="020B0503020204020204" pitchFamily="34" charset="-122"/>
              </a:rPr>
              <a:t>并保留了二级文件夹分类</a:t>
            </a:r>
            <a:endParaRPr lang="en-US" sz="2000" dirty="0">
              <a:solidFill>
                <a:srgbClr val="FFFFFF"/>
              </a:solidFill>
              <a:latin typeface="微软雅黑" panose="020B0503020204020204" pitchFamily="34" charset="-122"/>
              <a:ea typeface="微软雅黑" panose="020B0503020204020204" pitchFamily="34" charset="-122"/>
            </a:endParaRPr>
          </a:p>
        </p:txBody>
      </p:sp>
      <p:cxnSp>
        <p:nvCxnSpPr>
          <p:cNvPr id="36" name="Straight Arrow Connector 35"/>
          <p:cNvCxnSpPr>
            <a:cxnSpLocks/>
          </p:cNvCxnSpPr>
          <p:nvPr/>
        </p:nvCxnSpPr>
        <p:spPr>
          <a:xfrm>
            <a:off x="2284392" y="3917237"/>
            <a:ext cx="802840" cy="0"/>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 xmlns:a16="http://schemas.microsoft.com/office/drawing/2014/main" id="{BA253E0C-22C6-42AD-8951-59305596AE1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42211" y="332656"/>
            <a:ext cx="1199766" cy="1015031"/>
          </a:xfrm>
          <a:prstGeom prst="rect">
            <a:avLst/>
          </a:prstGeom>
        </p:spPr>
      </p:pic>
    </p:spTree>
    <p:extLst>
      <p:ext uri="{BB962C8B-B14F-4D97-AF65-F5344CB8AC3E}">
        <p14:creationId xmlns:p14="http://schemas.microsoft.com/office/powerpoint/2010/main" val="26212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DF6FB512-374F-4333-A15B-C98B5CDF5ADB}"/>
              </a:ext>
            </a:extLst>
          </p:cNvPr>
          <p:cNvPicPr>
            <a:picLocks noChangeAspect="1"/>
          </p:cNvPicPr>
          <p:nvPr/>
        </p:nvPicPr>
        <p:blipFill>
          <a:blip r:embed="rId2"/>
          <a:stretch>
            <a:fillRect/>
          </a:stretch>
        </p:blipFill>
        <p:spPr>
          <a:xfrm>
            <a:off x="407405" y="974426"/>
            <a:ext cx="5676524" cy="5154205"/>
          </a:xfrm>
          <a:prstGeom prst="rect">
            <a:avLst/>
          </a:prstGeom>
        </p:spPr>
      </p:pic>
      <p:sp>
        <p:nvSpPr>
          <p:cNvPr id="7" name="Title 1"/>
          <p:cNvSpPr>
            <a:spLocks noGrp="1"/>
          </p:cNvSpPr>
          <p:nvPr>
            <p:ph type="title"/>
          </p:nvPr>
        </p:nvSpPr>
        <p:spPr>
          <a:xfrm>
            <a:off x="379309" y="252512"/>
            <a:ext cx="8400235" cy="485477"/>
          </a:xfrm>
        </p:spPr>
        <p:txBody>
          <a:bodyPr/>
          <a:lstStyle/>
          <a:p>
            <a:pPr>
              <a:spcBef>
                <a:spcPts val="0"/>
              </a:spcBef>
            </a:pPr>
            <a:r>
              <a:rPr lang="en-US" altLang="zh-CN" dirty="0"/>
              <a:t>3. </a:t>
            </a:r>
            <a:r>
              <a:rPr lang="zh-CN" altLang="en-US" dirty="0"/>
              <a:t>本地文件夹</a:t>
            </a:r>
            <a:r>
              <a:rPr lang="en-US" altLang="zh-CN" dirty="0"/>
              <a:t>PDF</a:t>
            </a:r>
            <a:r>
              <a:rPr lang="zh-CN" altLang="en-US" dirty="0"/>
              <a:t>自动导入</a:t>
            </a:r>
            <a:endParaRPr lang="en-US" dirty="0"/>
          </a:p>
        </p:txBody>
      </p:sp>
      <p:sp>
        <p:nvSpPr>
          <p:cNvPr id="8" name="TextBox 7"/>
          <p:cNvSpPr txBox="1"/>
          <p:nvPr/>
        </p:nvSpPr>
        <p:spPr>
          <a:xfrm>
            <a:off x="5756015" y="4080261"/>
            <a:ext cx="2930227" cy="400110"/>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设置关联的本地文件夹</a:t>
            </a:r>
            <a:endParaRPr lang="en-US" sz="2000" dirty="0">
              <a:solidFill>
                <a:srgbClr val="FFFFFF"/>
              </a:solidFill>
              <a:latin typeface="微软雅黑" panose="020B0503020204020204" pitchFamily="34" charset="-122"/>
              <a:ea typeface="微软雅黑" panose="020B0503020204020204" pitchFamily="34" charset="-122"/>
            </a:endParaRPr>
          </a:p>
        </p:txBody>
      </p:sp>
      <p:sp>
        <p:nvSpPr>
          <p:cNvPr id="9" name="Rectangle 8"/>
          <p:cNvSpPr/>
          <p:nvPr/>
        </p:nvSpPr>
        <p:spPr>
          <a:xfrm>
            <a:off x="658168" y="2768228"/>
            <a:ext cx="936104" cy="216024"/>
          </a:xfrm>
          <a:prstGeom prst="rect">
            <a:avLst/>
          </a:prstGeom>
          <a:noFill/>
          <a:ln>
            <a:solidFill>
              <a:schemeClr val="bg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1" name="Rectangle 12"/>
          <p:cNvSpPr>
            <a:spLocks noChangeArrowheads="1"/>
          </p:cNvSpPr>
          <p:nvPr/>
        </p:nvSpPr>
        <p:spPr bwMode="auto">
          <a:xfrm flipV="1">
            <a:off x="2222499" y="4080261"/>
            <a:ext cx="3357613" cy="1220946"/>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ea typeface="宋体" pitchFamily="2" charset="-122"/>
            </a:endParaRPr>
          </a:p>
        </p:txBody>
      </p:sp>
      <p:pic>
        <p:nvPicPr>
          <p:cNvPr id="12" name="Picture 11">
            <a:extLst>
              <a:ext uri="{FF2B5EF4-FFF2-40B4-BE49-F238E27FC236}">
                <a16:creationId xmlns="" xmlns:a16="http://schemas.microsoft.com/office/drawing/2014/main" id="{C796ED56-2F8A-455C-B575-FC26C83E645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42211" y="332656"/>
            <a:ext cx="1199766" cy="1015031"/>
          </a:xfrm>
          <a:prstGeom prst="rect">
            <a:avLst/>
          </a:prstGeom>
        </p:spPr>
      </p:pic>
    </p:spTree>
    <p:extLst>
      <p:ext uri="{BB962C8B-B14F-4D97-AF65-F5344CB8AC3E}">
        <p14:creationId xmlns:p14="http://schemas.microsoft.com/office/powerpoint/2010/main" val="2538681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0506" y="312376"/>
            <a:ext cx="8400235" cy="399311"/>
          </a:xfrm>
        </p:spPr>
        <p:txBody>
          <a:bodyPr/>
          <a:lstStyle/>
          <a:p>
            <a:r>
              <a:rPr lang="en-US" altLang="zh-CN" dirty="0"/>
              <a:t>PDF</a:t>
            </a:r>
            <a:r>
              <a:rPr lang="zh-CN" altLang="en-US" dirty="0"/>
              <a:t>文件导入识别题录信息</a:t>
            </a:r>
          </a:p>
        </p:txBody>
      </p:sp>
      <p:sp>
        <p:nvSpPr>
          <p:cNvPr id="4" name="文本占位符 3"/>
          <p:cNvSpPr>
            <a:spLocks noGrp="1"/>
          </p:cNvSpPr>
          <p:nvPr>
            <p:ph type="body" sz="quarter" idx="12"/>
          </p:nvPr>
        </p:nvSpPr>
        <p:spPr>
          <a:xfrm>
            <a:off x="402278" y="908720"/>
            <a:ext cx="8059249" cy="3086012"/>
          </a:xfrm>
        </p:spPr>
        <p:txBody>
          <a:bodyPr/>
          <a:lstStyle/>
          <a:p>
            <a:r>
              <a:rPr lang="en-US" altLang="zh-TW" sz="2000" dirty="0"/>
              <a:t>PDF</a:t>
            </a:r>
            <a:r>
              <a:rPr lang="zh-CN" altLang="en-US" sz="2000" dirty="0"/>
              <a:t>文件导入</a:t>
            </a:r>
            <a:r>
              <a:rPr lang="zh-TW" altLang="en-US" sz="2000" dirty="0"/>
              <a:t>分为单篇与</a:t>
            </a:r>
            <a:r>
              <a:rPr lang="zh-CN" altLang="en-US" sz="2000" dirty="0"/>
              <a:t>批量导入</a:t>
            </a:r>
            <a:r>
              <a:rPr lang="zh-TW" altLang="en-US" sz="2000" dirty="0"/>
              <a:t>，无论是哪一种</a:t>
            </a:r>
            <a:r>
              <a:rPr lang="zh-CN" altLang="en-US" sz="2000" dirty="0"/>
              <a:t>导入方式</a:t>
            </a:r>
            <a:r>
              <a:rPr lang="zh-TW" altLang="en-US" sz="2000" dirty="0"/>
              <a:t>，在</a:t>
            </a:r>
            <a:r>
              <a:rPr lang="en-US" altLang="zh-TW" sz="2000" dirty="0"/>
              <a:t>PDF</a:t>
            </a:r>
            <a:r>
              <a:rPr lang="zh-CN" altLang="en-US" sz="2000" dirty="0"/>
              <a:t>文件</a:t>
            </a:r>
            <a:r>
              <a:rPr lang="zh-TW" altLang="en-US" sz="2000" dirty="0"/>
              <a:t>中需要有</a:t>
            </a:r>
            <a:r>
              <a:rPr lang="en-US" altLang="zh-TW" sz="2000" dirty="0"/>
              <a:t>DOI</a:t>
            </a:r>
            <a:r>
              <a:rPr lang="zh-TW" altLang="en-US" sz="2000" dirty="0"/>
              <a:t>码</a:t>
            </a:r>
            <a:r>
              <a:rPr lang="zh-CN" altLang="en-US" sz="2000" dirty="0"/>
              <a:t>。</a:t>
            </a:r>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r>
              <a:rPr lang="en-US" altLang="zh-TW" sz="2000" dirty="0"/>
              <a:t>What is DOI? https://zh.wikipedia.org/wiki/DOI</a:t>
            </a:r>
            <a:endParaRPr lang="zh-TW" altLang="en-US" sz="2000" dirty="0"/>
          </a:p>
          <a:p>
            <a:endParaRPr lang="zh-CN" altLang="en-US" dirty="0"/>
          </a:p>
        </p:txBody>
      </p:sp>
      <p:sp>
        <p:nvSpPr>
          <p:cNvPr id="5" name="文本占位符 4"/>
          <p:cNvSpPr>
            <a:spLocks noGrp="1"/>
          </p:cNvSpPr>
          <p:nvPr>
            <p:ph type="body" sz="quarter" idx="13"/>
          </p:nvPr>
        </p:nvSpPr>
        <p:spPr/>
        <p:txBody>
          <a:bodyPr/>
          <a:lstStyle/>
          <a:p>
            <a:endParaRPr lang="zh-CN" altLang="en-US"/>
          </a:p>
        </p:txBody>
      </p:sp>
      <p:pic>
        <p:nvPicPr>
          <p:cNvPr id="6"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278" y="1624529"/>
            <a:ext cx="6906026" cy="3964711"/>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5661840" y="1916832"/>
            <a:ext cx="1607035" cy="381280"/>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173205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8BC0273-955B-4DD8-9D9A-EA2409797590}"/>
              </a:ext>
            </a:extLst>
          </p:cNvPr>
          <p:cNvPicPr>
            <a:picLocks noChangeAspect="1"/>
          </p:cNvPicPr>
          <p:nvPr/>
        </p:nvPicPr>
        <p:blipFill>
          <a:blip r:embed="rId2"/>
          <a:stretch>
            <a:fillRect/>
          </a:stretch>
        </p:blipFill>
        <p:spPr>
          <a:xfrm>
            <a:off x="172015" y="1108763"/>
            <a:ext cx="7374967" cy="3888750"/>
          </a:xfrm>
          <a:prstGeom prst="rect">
            <a:avLst/>
          </a:prstGeom>
        </p:spPr>
      </p:pic>
      <p:sp>
        <p:nvSpPr>
          <p:cNvPr id="2" name="Title 1"/>
          <p:cNvSpPr>
            <a:spLocks noGrp="1"/>
          </p:cNvSpPr>
          <p:nvPr>
            <p:ph type="title"/>
          </p:nvPr>
        </p:nvSpPr>
        <p:spPr>
          <a:xfrm>
            <a:off x="294204" y="355999"/>
            <a:ext cx="8400235" cy="299483"/>
          </a:xfrm>
        </p:spPr>
        <p:txBody>
          <a:bodyPr/>
          <a:lstStyle/>
          <a:p>
            <a:r>
              <a:rPr lang="en-US" dirty="0"/>
              <a:t>SOLUTION</a:t>
            </a:r>
            <a:r>
              <a:rPr lang="en-US" altLang="zh-CN" dirty="0"/>
              <a:t>——</a:t>
            </a:r>
            <a:r>
              <a:rPr lang="zh-CN" altLang="en-US" dirty="0"/>
              <a:t>部分</a:t>
            </a:r>
            <a:r>
              <a:rPr lang="en-US" altLang="zh-CN" dirty="0"/>
              <a:t>PDF</a:t>
            </a:r>
            <a:r>
              <a:rPr lang="zh-CN" altLang="en-US" dirty="0"/>
              <a:t>导入后信息不完整怎么办？</a:t>
            </a:r>
            <a:endParaRPr lang="en-US" dirty="0"/>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8615" y="2032944"/>
            <a:ext cx="2848312" cy="2959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a:spLocks noChangeArrowheads="1"/>
          </p:cNvSpPr>
          <p:nvPr/>
        </p:nvSpPr>
        <p:spPr bwMode="auto">
          <a:xfrm>
            <a:off x="1640789" y="2349542"/>
            <a:ext cx="2310091" cy="241739"/>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cxnSp>
        <p:nvCxnSpPr>
          <p:cNvPr id="10" name="Straight Arrow Connector 9"/>
          <p:cNvCxnSpPr>
            <a:cxnSpLocks/>
          </p:cNvCxnSpPr>
          <p:nvPr/>
        </p:nvCxnSpPr>
        <p:spPr>
          <a:xfrm>
            <a:off x="3974471" y="2516863"/>
            <a:ext cx="2134229" cy="2026836"/>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5014378" y="4998124"/>
            <a:ext cx="3662549" cy="1015663"/>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a:t>
            </a:r>
            <a:r>
              <a:rPr lang="en-US" altLang="zh-CN" sz="2000" dirty="0">
                <a:solidFill>
                  <a:srgbClr val="FFFFFF"/>
                </a:solidFill>
                <a:latin typeface="微软雅黑" panose="020B0503020204020204" pitchFamily="34" charset="-122"/>
                <a:ea typeface="微软雅黑" panose="020B0503020204020204" pitchFamily="34" charset="-122"/>
              </a:rPr>
              <a:t>Find Reference Updates</a:t>
            </a:r>
            <a:r>
              <a:rPr lang="zh-CN" altLang="en-US" sz="2000" dirty="0">
                <a:solidFill>
                  <a:srgbClr val="FFFFFF"/>
                </a:solidFill>
                <a:latin typeface="微软雅黑" panose="020B0503020204020204" pitchFamily="34" charset="-122"/>
                <a:ea typeface="微软雅黑" panose="020B0503020204020204" pitchFamily="34" charset="-122"/>
              </a:rPr>
              <a:t>”补充部分文献题录信息如标题，</a:t>
            </a:r>
            <a:r>
              <a:rPr lang="en-US" altLang="zh-CN" sz="2000" dirty="0">
                <a:solidFill>
                  <a:srgbClr val="FFFFFF"/>
                </a:solidFill>
                <a:latin typeface="微软雅黑" panose="020B0503020204020204" pitchFamily="34" charset="-122"/>
                <a:ea typeface="微软雅黑" panose="020B0503020204020204" pitchFamily="34" charset="-122"/>
              </a:rPr>
              <a:t>DOI</a:t>
            </a:r>
            <a:r>
              <a:rPr lang="zh-CN" altLang="en-US" sz="2000" dirty="0">
                <a:solidFill>
                  <a:srgbClr val="FFFFFF"/>
                </a:solidFill>
                <a:latin typeface="微软雅黑" panose="020B0503020204020204" pitchFamily="34" charset="-122"/>
                <a:ea typeface="微软雅黑" panose="020B0503020204020204" pitchFamily="34" charset="-122"/>
              </a:rPr>
              <a:t>号等，进行文献信息更新</a:t>
            </a:r>
            <a:endParaRPr lang="en-US" sz="2000" dirty="0">
              <a:solidFill>
                <a:srgbClr val="FFFFFF"/>
              </a:solidFill>
              <a:latin typeface="微软雅黑" panose="020B0503020204020204" pitchFamily="34" charset="-122"/>
              <a:ea typeface="微软雅黑" panose="020B0503020204020204" pitchFamily="34" charset="-122"/>
            </a:endParaRPr>
          </a:p>
        </p:txBody>
      </p:sp>
      <p:cxnSp>
        <p:nvCxnSpPr>
          <p:cNvPr id="8" name="Straight Connector 7"/>
          <p:cNvCxnSpPr/>
          <p:nvPr/>
        </p:nvCxnSpPr>
        <p:spPr>
          <a:xfrm>
            <a:off x="6099647" y="4671662"/>
            <a:ext cx="1631652" cy="0"/>
          </a:xfrm>
          <a:prstGeom prst="line">
            <a:avLst/>
          </a:prstGeom>
          <a:ln>
            <a:solidFill>
              <a:schemeClr val="bg2"/>
            </a:solidFill>
          </a:ln>
        </p:spPr>
        <p:style>
          <a:lnRef idx="2">
            <a:schemeClr val="accent3"/>
          </a:lnRef>
          <a:fillRef idx="0">
            <a:schemeClr val="accent3"/>
          </a:fillRef>
          <a:effectRef idx="1">
            <a:schemeClr val="accent3"/>
          </a:effectRef>
          <a:fontRef idx="minor">
            <a:schemeClr val="tx1"/>
          </a:fontRef>
        </p:style>
      </p:cxnSp>
      <p:pic>
        <p:nvPicPr>
          <p:cNvPr id="13" name="Picture 12">
            <a:extLst>
              <a:ext uri="{FF2B5EF4-FFF2-40B4-BE49-F238E27FC236}">
                <a16:creationId xmlns="" xmlns:a16="http://schemas.microsoft.com/office/drawing/2014/main" id="{D5D0B9C2-983B-4D42-B9CB-B76F20DE939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668344" y="833346"/>
            <a:ext cx="1199766" cy="1015031"/>
          </a:xfrm>
          <a:prstGeom prst="rect">
            <a:avLst/>
          </a:prstGeom>
        </p:spPr>
      </p:pic>
    </p:spTree>
    <p:extLst>
      <p:ext uri="{BB962C8B-B14F-4D97-AF65-F5344CB8AC3E}">
        <p14:creationId xmlns:p14="http://schemas.microsoft.com/office/powerpoint/2010/main" val="397988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C0D6F22-2E6A-409B-9EB1-F1812584052C}"/>
              </a:ext>
            </a:extLst>
          </p:cNvPr>
          <p:cNvPicPr>
            <a:picLocks noChangeAspect="1"/>
          </p:cNvPicPr>
          <p:nvPr/>
        </p:nvPicPr>
        <p:blipFill>
          <a:blip r:embed="rId2"/>
          <a:stretch>
            <a:fillRect/>
          </a:stretch>
        </p:blipFill>
        <p:spPr>
          <a:xfrm>
            <a:off x="258495" y="1387585"/>
            <a:ext cx="7393311" cy="4605810"/>
          </a:xfrm>
          <a:prstGeom prst="rect">
            <a:avLst/>
          </a:prstGeom>
        </p:spPr>
      </p:pic>
      <p:sp>
        <p:nvSpPr>
          <p:cNvPr id="7" name="Title 1"/>
          <p:cNvSpPr>
            <a:spLocks noGrp="1"/>
          </p:cNvSpPr>
          <p:nvPr>
            <p:ph type="title"/>
          </p:nvPr>
        </p:nvSpPr>
        <p:spPr>
          <a:xfrm>
            <a:off x="261327" y="375745"/>
            <a:ext cx="8400235" cy="299483"/>
          </a:xfrm>
        </p:spPr>
        <p:txBody>
          <a:bodyPr/>
          <a:lstStyle/>
          <a:p>
            <a:r>
              <a:rPr lang="en-US" dirty="0"/>
              <a:t>SOLUTION</a:t>
            </a:r>
            <a:r>
              <a:rPr lang="en-US" altLang="zh-CN" dirty="0"/>
              <a:t>——</a:t>
            </a:r>
            <a:r>
              <a:rPr lang="zh-CN" altLang="en-US" dirty="0"/>
              <a:t>部分</a:t>
            </a:r>
            <a:r>
              <a:rPr lang="en-US" altLang="zh-CN" dirty="0"/>
              <a:t>PDF</a:t>
            </a:r>
            <a:r>
              <a:rPr lang="zh-CN" altLang="en-US" dirty="0"/>
              <a:t>导入后信息不完整怎么办？</a:t>
            </a:r>
            <a:endParaRPr lang="en-US" dirty="0"/>
          </a:p>
        </p:txBody>
      </p:sp>
      <p:sp>
        <p:nvSpPr>
          <p:cNvPr id="8" name="Rectangle 7"/>
          <p:cNvSpPr>
            <a:spLocks noChangeArrowheads="1"/>
          </p:cNvSpPr>
          <p:nvPr/>
        </p:nvSpPr>
        <p:spPr bwMode="auto">
          <a:xfrm>
            <a:off x="3312197" y="2420888"/>
            <a:ext cx="1224136" cy="196850"/>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9" name="TextBox 8"/>
          <p:cNvSpPr txBox="1"/>
          <p:nvPr/>
        </p:nvSpPr>
        <p:spPr>
          <a:xfrm>
            <a:off x="1475656" y="4581128"/>
            <a:ext cx="1428750" cy="707886"/>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完整信息文献</a:t>
            </a:r>
            <a:endParaRPr lang="en-US" sz="2000" dirty="0">
              <a:solidFill>
                <a:srgbClr val="FFFFFF"/>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868144" y="4581128"/>
            <a:ext cx="1346200" cy="707886"/>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缺失信息文献</a:t>
            </a:r>
            <a:endParaRPr lang="en-US" sz="2000" dirty="0">
              <a:solidFill>
                <a:srgbClr val="FFFFFF"/>
              </a:solidFill>
              <a:latin typeface="微软雅黑" panose="020B0503020204020204" pitchFamily="34" charset="-122"/>
              <a:ea typeface="微软雅黑" panose="020B0503020204020204" pitchFamily="34" charset="-122"/>
            </a:endParaRPr>
          </a:p>
        </p:txBody>
      </p:sp>
      <p:pic>
        <p:nvPicPr>
          <p:cNvPr id="12" name="Picture 11">
            <a:extLst>
              <a:ext uri="{FF2B5EF4-FFF2-40B4-BE49-F238E27FC236}">
                <a16:creationId xmlns="" xmlns:a16="http://schemas.microsoft.com/office/drawing/2014/main" id="{3C2BFE18-BAD6-440A-B384-A0685FFB5FD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12360" y="1052736"/>
            <a:ext cx="1199766" cy="1015031"/>
          </a:xfrm>
          <a:prstGeom prst="rect">
            <a:avLst/>
          </a:prstGeom>
        </p:spPr>
      </p:pic>
    </p:spTree>
    <p:extLst>
      <p:ext uri="{BB962C8B-B14F-4D97-AF65-F5344CB8AC3E}">
        <p14:creationId xmlns:p14="http://schemas.microsoft.com/office/powerpoint/2010/main" val="323931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B00C41F-AE22-42B3-A1B4-AFB2A04C594C}"/>
              </a:ext>
            </a:extLst>
          </p:cNvPr>
          <p:cNvPicPr>
            <a:picLocks noChangeAspect="1"/>
          </p:cNvPicPr>
          <p:nvPr/>
        </p:nvPicPr>
        <p:blipFill>
          <a:blip r:embed="rId2"/>
          <a:stretch>
            <a:fillRect/>
          </a:stretch>
        </p:blipFill>
        <p:spPr>
          <a:xfrm>
            <a:off x="334978" y="1190245"/>
            <a:ext cx="7615343" cy="4015498"/>
          </a:xfrm>
          <a:prstGeom prst="rect">
            <a:avLst/>
          </a:prstGeom>
        </p:spPr>
      </p:pic>
      <p:sp>
        <p:nvSpPr>
          <p:cNvPr id="7" name="Title 1"/>
          <p:cNvSpPr>
            <a:spLocks noGrp="1"/>
          </p:cNvSpPr>
          <p:nvPr>
            <p:ph type="title"/>
          </p:nvPr>
        </p:nvSpPr>
        <p:spPr>
          <a:xfrm>
            <a:off x="467544" y="329683"/>
            <a:ext cx="8400235" cy="299483"/>
          </a:xfrm>
        </p:spPr>
        <p:txBody>
          <a:bodyPr/>
          <a:lstStyle/>
          <a:p>
            <a:r>
              <a:rPr lang="en-US" dirty="0"/>
              <a:t>SOLUTION</a:t>
            </a:r>
            <a:r>
              <a:rPr lang="en-US" altLang="zh-CN" dirty="0"/>
              <a:t>——</a:t>
            </a:r>
            <a:r>
              <a:rPr lang="zh-CN" altLang="en-US" dirty="0"/>
              <a:t>部分</a:t>
            </a:r>
            <a:r>
              <a:rPr lang="en-US" altLang="zh-CN" dirty="0"/>
              <a:t>PDF</a:t>
            </a:r>
            <a:r>
              <a:rPr lang="zh-CN" altLang="en-US" dirty="0"/>
              <a:t>导入后信息不完整怎么办？</a:t>
            </a:r>
            <a:endParaRPr lang="en-US" dirty="0"/>
          </a:p>
        </p:txBody>
      </p:sp>
      <p:sp>
        <p:nvSpPr>
          <p:cNvPr id="8" name="TextBox 7"/>
          <p:cNvSpPr txBox="1"/>
          <p:nvPr/>
        </p:nvSpPr>
        <p:spPr>
          <a:xfrm>
            <a:off x="1975020" y="4221088"/>
            <a:ext cx="2552700" cy="400110"/>
          </a:xfrm>
          <a:prstGeom prst="rect">
            <a:avLst/>
          </a:prstGeom>
          <a:solidFill>
            <a:schemeClr val="bg2"/>
          </a:solidFill>
        </p:spPr>
        <p:txBody>
          <a:bodyPr wrap="square" rtlCol="0">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文献信息已补充完整</a:t>
            </a:r>
            <a:endParaRPr lang="en-US" sz="2000" dirty="0">
              <a:solidFill>
                <a:srgbClr val="FFFFFF"/>
              </a:solidFill>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5078993" y="2060848"/>
            <a:ext cx="2761307" cy="2981932"/>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cxnSp>
        <p:nvCxnSpPr>
          <p:cNvPr id="10" name="Straight Arrow Connector 9"/>
          <p:cNvCxnSpPr>
            <a:cxnSpLocks/>
          </p:cNvCxnSpPr>
          <p:nvPr/>
        </p:nvCxnSpPr>
        <p:spPr>
          <a:xfrm>
            <a:off x="4211960" y="2697933"/>
            <a:ext cx="0" cy="1523155"/>
          </a:xfrm>
          <a:prstGeom prst="straightConnector1">
            <a:avLst/>
          </a:prstGeom>
          <a:ln>
            <a:solidFill>
              <a:schemeClr val="bg2"/>
            </a:solidFill>
            <a:tailEnd type="arrow"/>
          </a:ln>
        </p:spPr>
        <p:style>
          <a:lnRef idx="3">
            <a:schemeClr val="dk1"/>
          </a:lnRef>
          <a:fillRef idx="0">
            <a:schemeClr val="dk1"/>
          </a:fillRef>
          <a:effectRef idx="2">
            <a:schemeClr val="dk1"/>
          </a:effectRef>
          <a:fontRef idx="minor">
            <a:schemeClr val="tx1"/>
          </a:fontRef>
        </p:style>
      </p:cxnSp>
      <p:pic>
        <p:nvPicPr>
          <p:cNvPr id="11" name="Picture 10">
            <a:extLst>
              <a:ext uri="{FF2B5EF4-FFF2-40B4-BE49-F238E27FC236}">
                <a16:creationId xmlns="" xmlns:a16="http://schemas.microsoft.com/office/drawing/2014/main" id="{0DC0923B-12F9-4834-B3F2-F10AFEC9567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977209" y="836712"/>
            <a:ext cx="1199766" cy="1015031"/>
          </a:xfrm>
          <a:prstGeom prst="rect">
            <a:avLst/>
          </a:prstGeom>
        </p:spPr>
      </p:pic>
    </p:spTree>
    <p:extLst>
      <p:ext uri="{BB962C8B-B14F-4D97-AF65-F5344CB8AC3E}">
        <p14:creationId xmlns:p14="http://schemas.microsoft.com/office/powerpoint/2010/main" val="331562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 xmlns:a16="http://schemas.microsoft.com/office/drawing/2014/main" id="{BD71881D-1082-4E9E-B68A-DDE8E7155233}"/>
              </a:ext>
            </a:extLst>
          </p:cNvPr>
          <p:cNvPicPr>
            <a:picLocks noChangeAspect="1"/>
          </p:cNvPicPr>
          <p:nvPr/>
        </p:nvPicPr>
        <p:blipFill>
          <a:blip r:embed="rId2"/>
          <a:stretch>
            <a:fillRect/>
          </a:stretch>
        </p:blipFill>
        <p:spPr>
          <a:xfrm>
            <a:off x="108642" y="1111803"/>
            <a:ext cx="7549495" cy="4459058"/>
          </a:xfrm>
          <a:prstGeom prst="rect">
            <a:avLst/>
          </a:prstGeom>
        </p:spPr>
      </p:pic>
      <p:sp>
        <p:nvSpPr>
          <p:cNvPr id="20" name="Title 1"/>
          <p:cNvSpPr>
            <a:spLocks noGrp="1"/>
          </p:cNvSpPr>
          <p:nvPr>
            <p:ph type="title"/>
          </p:nvPr>
        </p:nvSpPr>
        <p:spPr>
          <a:xfrm>
            <a:off x="356518" y="135097"/>
            <a:ext cx="8400235" cy="299483"/>
          </a:xfrm>
        </p:spPr>
        <p:txBody>
          <a:bodyPr/>
          <a:lstStyle/>
          <a:p>
            <a:pPr marL="400050" indent="-400050">
              <a:buFont typeface="+mj-lt"/>
              <a:buAutoNum type="romanUcPeriod" startAt="4"/>
            </a:pPr>
            <a:r>
              <a:rPr lang="zh-CN" altLang="en-US" dirty="0"/>
              <a:t>在线检索导入参考文献</a:t>
            </a:r>
            <a:r>
              <a:rPr lang="en-US" altLang="zh-CN" dirty="0"/>
              <a:t>——</a:t>
            </a:r>
            <a:r>
              <a:rPr lang="zh-CN" altLang="en-US" dirty="0"/>
              <a:t>以从</a:t>
            </a:r>
            <a:r>
              <a:rPr lang="en-US" altLang="zh-CN" dirty="0"/>
              <a:t>Web of Science</a:t>
            </a:r>
            <a:r>
              <a:rPr lang="zh-CN" altLang="en-US" dirty="0"/>
              <a:t>在线检索文献为例 </a:t>
            </a:r>
            <a:br>
              <a:rPr lang="zh-CN" altLang="en-US" dirty="0"/>
            </a:br>
            <a:r>
              <a:rPr lang="zh-CN" altLang="en-US" dirty="0"/>
              <a:t/>
            </a:r>
            <a:br>
              <a:rPr lang="zh-CN" altLang="en-US" dirty="0"/>
            </a:br>
            <a:endParaRPr lang="en-US" altLang="zh-CN" dirty="0"/>
          </a:p>
        </p:txBody>
      </p:sp>
      <p:sp>
        <p:nvSpPr>
          <p:cNvPr id="30" name="Rectangle 4"/>
          <p:cNvSpPr>
            <a:spLocks noChangeArrowheads="1"/>
          </p:cNvSpPr>
          <p:nvPr/>
        </p:nvSpPr>
        <p:spPr bwMode="auto">
          <a:xfrm flipV="1">
            <a:off x="1598897" y="1702049"/>
            <a:ext cx="4285855" cy="1104524"/>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31" name="TextBox 11"/>
          <p:cNvSpPr txBox="1">
            <a:spLocks noChangeArrowheads="1"/>
          </p:cNvSpPr>
          <p:nvPr/>
        </p:nvSpPr>
        <p:spPr bwMode="auto">
          <a:xfrm>
            <a:off x="1801580" y="2968522"/>
            <a:ext cx="39608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dirty="0">
                <a:latin typeface="微软雅黑" panose="020B0503020204020204" pitchFamily="34" charset="-122"/>
                <a:ea typeface="微软雅黑" panose="020B0503020204020204" pitchFamily="34" charset="-122"/>
              </a:rPr>
              <a:t>检索条件：</a:t>
            </a:r>
            <a:endParaRPr lang="en-US" altLang="zh-CN" dirty="0">
              <a:latin typeface="微软雅黑" panose="020B0503020204020204" pitchFamily="34" charset="-122"/>
              <a:ea typeface="微软雅黑" panose="020B0503020204020204" pitchFamily="34" charset="-122"/>
            </a:endParaRPr>
          </a:p>
          <a:p>
            <a:pPr eaLnBrk="1" hangingPunct="1"/>
            <a:r>
              <a:rPr lang="en-US" dirty="0">
                <a:latin typeface="微软雅黑" panose="020B0503020204020204" pitchFamily="34" charset="-122"/>
                <a:ea typeface="微软雅黑" panose="020B0503020204020204" pitchFamily="34" charset="-122"/>
              </a:rPr>
              <a:t>Title: high</a:t>
            </a:r>
            <a:r>
              <a:rPr lang="en-US" altLang="zh-CN" dirty="0">
                <a:latin typeface="微软雅黑" panose="020B0503020204020204" pitchFamily="34" charset="-122"/>
                <a:ea typeface="微软雅黑" panose="020B0503020204020204" pitchFamily="34" charset="-122"/>
              </a:rPr>
              <a:t>-</a:t>
            </a:r>
            <a:r>
              <a:rPr lang="en-US" dirty="0">
                <a:latin typeface="微软雅黑" panose="020B0503020204020204" pitchFamily="34" charset="-122"/>
                <a:ea typeface="微软雅黑" panose="020B0503020204020204" pitchFamily="34" charset="-122"/>
              </a:rPr>
              <a:t>entropy alloy</a:t>
            </a:r>
          </a:p>
          <a:p>
            <a:pPr eaLnBrk="1" hangingPunct="1"/>
            <a:r>
              <a:rPr lang="en-US" dirty="0">
                <a:latin typeface="微软雅黑" panose="020B0503020204020204" pitchFamily="34" charset="-122"/>
                <a:ea typeface="微软雅黑" panose="020B0503020204020204" pitchFamily="34" charset="-122"/>
              </a:rPr>
              <a:t>Journal: Nature Communications</a:t>
            </a:r>
          </a:p>
          <a:p>
            <a:pPr eaLnBrk="1" hangingPunct="1"/>
            <a:r>
              <a:rPr lang="en-US" dirty="0">
                <a:latin typeface="微软雅黑" panose="020B0503020204020204" pitchFamily="34" charset="-122"/>
                <a:ea typeface="微软雅黑" panose="020B0503020204020204" pitchFamily="34" charset="-122"/>
              </a:rPr>
              <a:t>Author: Zhang, </a:t>
            </a:r>
            <a:r>
              <a:rPr lang="en-US" dirty="0" err="1">
                <a:latin typeface="微软雅黑" panose="020B0503020204020204" pitchFamily="34" charset="-122"/>
                <a:ea typeface="微软雅黑" panose="020B0503020204020204" pitchFamily="34" charset="-122"/>
              </a:rPr>
              <a:t>ZiJiao</a:t>
            </a:r>
            <a:endParaRPr lang="en-US" dirty="0">
              <a:latin typeface="微软雅黑" panose="020B0503020204020204" pitchFamily="34" charset="-122"/>
              <a:ea typeface="微软雅黑" panose="020B0503020204020204" pitchFamily="34" charset="-122"/>
            </a:endParaRPr>
          </a:p>
        </p:txBody>
      </p:sp>
      <p:sp>
        <p:nvSpPr>
          <p:cNvPr id="26" name="TextBox 12"/>
          <p:cNvSpPr txBox="1">
            <a:spLocks noChangeArrowheads="1"/>
          </p:cNvSpPr>
          <p:nvPr/>
        </p:nvSpPr>
        <p:spPr bwMode="auto">
          <a:xfrm>
            <a:off x="5528133" y="3210934"/>
            <a:ext cx="3130550" cy="400110"/>
          </a:xfrm>
          <a:prstGeom prst="rect">
            <a:avLst/>
          </a:prstGeom>
          <a:solidFill>
            <a:schemeClr val="bg2"/>
          </a:solid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rgbClr val="FFFFFF"/>
                </a:solidFill>
                <a:latin typeface="微软雅黑" panose="020B0503020204020204" pitchFamily="34" charset="-122"/>
                <a:ea typeface="微软雅黑" panose="020B0503020204020204" pitchFamily="34" charset="-122"/>
              </a:rPr>
              <a:t>在检索区中设置检索条件</a:t>
            </a:r>
            <a:endParaRPr lang="en-US" sz="2000" dirty="0">
              <a:solidFill>
                <a:srgbClr val="FFFFFF"/>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2094996" y="4880746"/>
            <a:ext cx="3199364" cy="1015663"/>
          </a:xfrm>
          <a:prstGeom prst="rect">
            <a:avLst/>
          </a:prstGeom>
          <a:solidFill>
            <a:schemeClr val="tx2"/>
          </a:solid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Online Search</a:t>
            </a:r>
            <a:r>
              <a:rPr lang="zh-CN" altLang="en-US" sz="2000" b="1" dirty="0">
                <a:solidFill>
                  <a:schemeClr val="bg1"/>
                </a:solidFill>
                <a:latin typeface="微软雅黑" panose="020B0503020204020204" pitchFamily="34" charset="-122"/>
                <a:ea typeface="微软雅黑" panose="020B0503020204020204" pitchFamily="34" charset="-122"/>
              </a:rPr>
              <a:t>在线检索</a:t>
            </a:r>
            <a:r>
              <a:rPr lang="en-US" sz="2000" b="1" dirty="0">
                <a:solidFill>
                  <a:schemeClr val="bg1"/>
                </a:solidFill>
                <a:latin typeface="微软雅黑" panose="020B0503020204020204" pitchFamily="34" charset="-122"/>
                <a:ea typeface="微软雅黑" panose="020B0503020204020204" pitchFamily="34" charset="-122"/>
              </a:rPr>
              <a:t> </a:t>
            </a:r>
            <a:r>
              <a:rPr lang="en-US" sz="2000" dirty="0">
                <a:solidFill>
                  <a:schemeClr val="bg1"/>
                </a:solidFill>
                <a:latin typeface="微软雅黑" panose="020B0503020204020204" pitchFamily="34" charset="-122"/>
                <a:ea typeface="微软雅黑" panose="020B0503020204020204" pitchFamily="34" charset="-122"/>
              </a:rPr>
              <a:t>E</a:t>
            </a:r>
            <a:r>
              <a:rPr lang="en-US" altLang="zh-CN" sz="2000" dirty="0">
                <a:solidFill>
                  <a:schemeClr val="bg1"/>
                </a:solidFill>
                <a:latin typeface="微软雅黑" panose="020B0503020204020204" pitchFamily="34" charset="-122"/>
                <a:ea typeface="微软雅黑" panose="020B0503020204020204" pitchFamily="34" charset="-122"/>
              </a:rPr>
              <a:t>ndNote</a:t>
            </a:r>
            <a:r>
              <a:rPr lang="zh-CN" altLang="en-US" sz="2000" dirty="0">
                <a:solidFill>
                  <a:schemeClr val="bg1"/>
                </a:solidFill>
                <a:latin typeface="微软雅黑" panose="020B0503020204020204" pitchFamily="34" charset="-122"/>
                <a:ea typeface="微软雅黑" panose="020B0503020204020204" pitchFamily="34" charset="-122"/>
              </a:rPr>
              <a:t>提供了</a:t>
            </a:r>
            <a:r>
              <a:rPr lang="en-US" altLang="zh-CN" sz="2000" dirty="0">
                <a:solidFill>
                  <a:schemeClr val="bg1"/>
                </a:solidFill>
                <a:latin typeface="微软雅黑" panose="020B0503020204020204" pitchFamily="34" charset="-122"/>
                <a:ea typeface="微软雅黑" panose="020B0503020204020204" pitchFamily="34" charset="-122"/>
              </a:rPr>
              <a:t>6000</a:t>
            </a:r>
            <a:r>
              <a:rPr lang="zh-CN" altLang="en-US" sz="2000" dirty="0">
                <a:solidFill>
                  <a:schemeClr val="bg1"/>
                </a:solidFill>
                <a:latin typeface="微软雅黑" panose="020B0503020204020204" pitchFamily="34" charset="-122"/>
                <a:ea typeface="微软雅黑" panose="020B0503020204020204" pitchFamily="34" charset="-122"/>
              </a:rPr>
              <a:t>多个在线资源数据库！</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32" name="Rectangle 4"/>
          <p:cNvSpPr>
            <a:spLocks noChangeArrowheads="1"/>
          </p:cNvSpPr>
          <p:nvPr/>
        </p:nvSpPr>
        <p:spPr bwMode="auto">
          <a:xfrm flipV="1">
            <a:off x="130393" y="3729681"/>
            <a:ext cx="1499231" cy="1023387"/>
          </a:xfrm>
          <a:prstGeom prst="rect">
            <a:avLst/>
          </a:prstGeom>
          <a:noFill/>
          <a:ln w="28575">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4" name="Rectangle 3"/>
          <p:cNvSpPr/>
          <p:nvPr/>
        </p:nvSpPr>
        <p:spPr>
          <a:xfrm>
            <a:off x="3923928" y="5896105"/>
            <a:ext cx="4993418"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更多在线资源数据库：</a:t>
            </a:r>
            <a:r>
              <a:rPr lang="en-US" sz="1200" dirty="0">
                <a:latin typeface="微软雅黑" panose="020B0503020204020204" pitchFamily="34" charset="-122"/>
                <a:ea typeface="微软雅黑" panose="020B0503020204020204" pitchFamily="34" charset="-122"/>
              </a:rPr>
              <a:t>http://endnote.com/downloads/connections</a:t>
            </a:r>
          </a:p>
        </p:txBody>
      </p:sp>
      <p:cxnSp>
        <p:nvCxnSpPr>
          <p:cNvPr id="5" name="直接箭头连接符 4"/>
          <p:cNvCxnSpPr>
            <a:cxnSpLocks/>
            <a:stCxn id="32" idx="3"/>
            <a:endCxn id="3" idx="1"/>
          </p:cNvCxnSpPr>
          <p:nvPr/>
        </p:nvCxnSpPr>
        <p:spPr>
          <a:xfrm>
            <a:off x="1629624" y="4241374"/>
            <a:ext cx="465372" cy="1147204"/>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4" name="直接箭头连接符 13"/>
          <p:cNvCxnSpPr>
            <a:cxnSpLocks/>
            <a:stCxn id="30" idx="3"/>
            <a:endCxn id="26" idx="0"/>
          </p:cNvCxnSpPr>
          <p:nvPr/>
        </p:nvCxnSpPr>
        <p:spPr>
          <a:xfrm>
            <a:off x="5884752" y="2254311"/>
            <a:ext cx="1208656" cy="956623"/>
          </a:xfrm>
          <a:prstGeom prst="straightConnector1">
            <a:avLst/>
          </a:prstGeom>
          <a:ln w="38100">
            <a:solidFill>
              <a:schemeClr val="bg2"/>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 xmlns:a16="http://schemas.microsoft.com/office/drawing/2014/main" id="{83E8076A-1BD2-4D18-B3E2-6FB334970BC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052754" y="732391"/>
            <a:ext cx="1199766" cy="1015031"/>
          </a:xfrm>
          <a:prstGeom prst="rect">
            <a:avLst/>
          </a:prstGeom>
        </p:spPr>
      </p:pic>
    </p:spTree>
    <p:extLst>
      <p:ext uri="{BB962C8B-B14F-4D97-AF65-F5344CB8AC3E}">
        <p14:creationId xmlns:p14="http://schemas.microsoft.com/office/powerpoint/2010/main" val="109799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94A4DF0-AEA0-4208-A94B-51C8A184E466}"/>
              </a:ext>
            </a:extLst>
          </p:cNvPr>
          <p:cNvPicPr>
            <a:picLocks noChangeAspect="1"/>
          </p:cNvPicPr>
          <p:nvPr/>
        </p:nvPicPr>
        <p:blipFill rotWithShape="1">
          <a:blip r:embed="rId2"/>
          <a:srcRect l="8614" t="9539" r="16139" b="11037"/>
          <a:stretch/>
        </p:blipFill>
        <p:spPr>
          <a:xfrm>
            <a:off x="262549" y="1267485"/>
            <a:ext cx="7885570" cy="4679464"/>
          </a:xfrm>
          <a:prstGeom prst="rect">
            <a:avLst/>
          </a:prstGeom>
        </p:spPr>
      </p:pic>
      <p:sp>
        <p:nvSpPr>
          <p:cNvPr id="7" name="Rectangle 7"/>
          <p:cNvSpPr>
            <a:spLocks noChangeArrowheads="1"/>
          </p:cNvSpPr>
          <p:nvPr/>
        </p:nvSpPr>
        <p:spPr bwMode="auto">
          <a:xfrm flipV="1">
            <a:off x="3137204" y="1290442"/>
            <a:ext cx="1606812" cy="339181"/>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8" name="Rectangle 8"/>
          <p:cNvSpPr>
            <a:spLocks noChangeArrowheads="1"/>
          </p:cNvSpPr>
          <p:nvPr/>
        </p:nvSpPr>
        <p:spPr bwMode="auto">
          <a:xfrm flipV="1">
            <a:off x="1846906" y="3069125"/>
            <a:ext cx="4481466" cy="371192"/>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9" name="TextBox 8"/>
          <p:cNvSpPr txBox="1"/>
          <p:nvPr/>
        </p:nvSpPr>
        <p:spPr>
          <a:xfrm>
            <a:off x="1445988" y="4684138"/>
            <a:ext cx="6222356" cy="1015663"/>
          </a:xfrm>
          <a:prstGeom prst="rect">
            <a:avLst/>
          </a:prstGeom>
          <a:solidFill>
            <a:schemeClr val="tx2"/>
          </a:solidFill>
          <a:ln>
            <a:noFill/>
          </a:ln>
        </p:spPr>
        <p:style>
          <a:lnRef idx="1">
            <a:schemeClr val="accent3"/>
          </a:lnRef>
          <a:fillRef idx="3">
            <a:schemeClr val="accent3"/>
          </a:fillRef>
          <a:effectRef idx="2">
            <a:schemeClr val="accent3"/>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dirty="0">
                <a:solidFill>
                  <a:schemeClr val="bg1"/>
                </a:solidFill>
                <a:latin typeface="微软雅黑" pitchFamily="34" charset="-122"/>
                <a:ea typeface="微软雅黑" pitchFamily="34" charset="-122"/>
              </a:rPr>
              <a:t>注意：</a:t>
            </a:r>
            <a:r>
              <a:rPr lang="en-US" altLang="zh-CN" sz="2000" dirty="0">
                <a:solidFill>
                  <a:schemeClr val="bg1"/>
                </a:solidFill>
                <a:latin typeface="微软雅黑" pitchFamily="34" charset="-122"/>
                <a:ea typeface="微软雅黑" pitchFamily="34" charset="-122"/>
              </a:rPr>
              <a:t>EndNote</a:t>
            </a:r>
            <a:r>
              <a:rPr lang="zh-CN" altLang="en-US" sz="2000" dirty="0">
                <a:solidFill>
                  <a:schemeClr val="bg1"/>
                </a:solidFill>
                <a:latin typeface="微软雅黑" pitchFamily="34" charset="-122"/>
                <a:ea typeface="微软雅黑" pitchFamily="34" charset="-122"/>
              </a:rPr>
              <a:t>在线检索仅适合精确检索文献。如需要浏览并分析相关主题文献，建议先在数据库网站进行筛选，再将文献导入到</a:t>
            </a:r>
            <a:r>
              <a:rPr lang="en-US" altLang="zh-CN" sz="2000" dirty="0">
                <a:solidFill>
                  <a:schemeClr val="bg1"/>
                </a:solidFill>
                <a:latin typeface="微软雅黑" pitchFamily="34" charset="-122"/>
                <a:ea typeface="微软雅黑" pitchFamily="34" charset="-122"/>
              </a:rPr>
              <a:t>EndNote</a:t>
            </a:r>
            <a:r>
              <a:rPr lang="zh-CN" altLang="en-US" sz="2000" dirty="0">
                <a:solidFill>
                  <a:schemeClr val="bg1"/>
                </a:solidFill>
                <a:latin typeface="微软雅黑" pitchFamily="34" charset="-122"/>
                <a:ea typeface="微软雅黑" pitchFamily="34" charset="-122"/>
              </a:rPr>
              <a:t>。</a:t>
            </a:r>
            <a:endParaRPr lang="en-US" sz="2000" dirty="0">
              <a:solidFill>
                <a:schemeClr val="bg1"/>
              </a:solidFill>
              <a:latin typeface="微软雅黑" pitchFamily="34" charset="-122"/>
              <a:ea typeface="微软雅黑" pitchFamily="34" charset="-122"/>
            </a:endParaRPr>
          </a:p>
        </p:txBody>
      </p:sp>
      <p:sp>
        <p:nvSpPr>
          <p:cNvPr id="11" name="Title 1"/>
          <p:cNvSpPr>
            <a:spLocks noGrp="1"/>
          </p:cNvSpPr>
          <p:nvPr>
            <p:ph type="title"/>
          </p:nvPr>
        </p:nvSpPr>
        <p:spPr>
          <a:xfrm>
            <a:off x="293027" y="215076"/>
            <a:ext cx="8400235" cy="974056"/>
          </a:xfrm>
        </p:spPr>
        <p:txBody>
          <a:bodyPr/>
          <a:lstStyle/>
          <a:p>
            <a:pPr marL="571500" indent="-571500">
              <a:buFont typeface="+mj-lt"/>
              <a:buAutoNum type="romanUcPeriod" startAt="4"/>
            </a:pPr>
            <a:r>
              <a:rPr lang="zh-CN" altLang="en-US" dirty="0"/>
              <a:t>在线检索导入参考文献</a:t>
            </a:r>
            <a:r>
              <a:rPr lang="en-US" altLang="zh-CN" dirty="0"/>
              <a:t>——</a:t>
            </a:r>
            <a:r>
              <a:rPr lang="zh-CN" altLang="en-US" dirty="0"/>
              <a:t>以从</a:t>
            </a:r>
            <a:r>
              <a:rPr lang="en-US" altLang="zh-CN" dirty="0"/>
              <a:t>Web of Science</a:t>
            </a:r>
            <a:r>
              <a:rPr lang="zh-CN" altLang="en-US" dirty="0"/>
              <a:t>在线检索文献为例 </a:t>
            </a:r>
            <a:br>
              <a:rPr lang="zh-CN" altLang="en-US" dirty="0"/>
            </a:br>
            <a:endParaRPr lang="en-US" altLang="zh-CN" dirty="0"/>
          </a:p>
        </p:txBody>
      </p:sp>
      <p:sp>
        <p:nvSpPr>
          <p:cNvPr id="12" name="Rectangle 11"/>
          <p:cNvSpPr/>
          <p:nvPr/>
        </p:nvSpPr>
        <p:spPr>
          <a:xfrm>
            <a:off x="5190533" y="1720466"/>
            <a:ext cx="3636654" cy="707886"/>
          </a:xfrm>
          <a:prstGeom prst="rect">
            <a:avLst/>
          </a:prstGeom>
          <a:solidFill>
            <a:schemeClr val="bg2"/>
          </a:solidFill>
        </p:spPr>
        <p:txBody>
          <a:bodyPr wrap="square">
            <a:spAutoFit/>
          </a:bodyPr>
          <a:lstStyle/>
          <a:p>
            <a:r>
              <a:rPr lang="zh-CN" altLang="en-US" sz="2000" dirty="0">
                <a:solidFill>
                  <a:schemeClr val="bg1"/>
                </a:solidFill>
                <a:latin typeface="微软雅黑" pitchFamily="34" charset="-122"/>
                <a:ea typeface="微软雅黑" pitchFamily="34" charset="-122"/>
              </a:rPr>
              <a:t>在线搜索文献时可以保存检索式至本地，重复检索时可加载</a:t>
            </a:r>
            <a:endParaRPr lang="en-US" sz="2000" dirty="0"/>
          </a:p>
        </p:txBody>
      </p:sp>
      <p:cxnSp>
        <p:nvCxnSpPr>
          <p:cNvPr id="13" name="Straight Arrow Connector 12"/>
          <p:cNvCxnSpPr>
            <a:cxnSpLocks/>
            <a:stCxn id="7" idx="3"/>
            <a:endCxn id="12" idx="1"/>
          </p:cNvCxnSpPr>
          <p:nvPr/>
        </p:nvCxnSpPr>
        <p:spPr>
          <a:xfrm>
            <a:off x="4744016" y="1460032"/>
            <a:ext cx="446517" cy="614377"/>
          </a:xfrm>
          <a:prstGeom prst="straightConnector1">
            <a:avLst/>
          </a:prstGeom>
          <a:ln w="28575">
            <a:solidFill>
              <a:schemeClr val="bg2"/>
            </a:solidFill>
            <a:tailEnd type="arrow"/>
          </a:ln>
        </p:spPr>
        <p:style>
          <a:lnRef idx="2">
            <a:schemeClr val="accent4"/>
          </a:lnRef>
          <a:fillRef idx="0">
            <a:schemeClr val="accent4"/>
          </a:fillRef>
          <a:effectRef idx="1">
            <a:schemeClr val="accent4"/>
          </a:effectRef>
          <a:fontRef idx="minor">
            <a:schemeClr val="tx1"/>
          </a:fontRef>
        </p:style>
      </p:cxnSp>
      <p:pic>
        <p:nvPicPr>
          <p:cNvPr id="14" name="Picture 13">
            <a:extLst>
              <a:ext uri="{FF2B5EF4-FFF2-40B4-BE49-F238E27FC236}">
                <a16:creationId xmlns="" xmlns:a16="http://schemas.microsoft.com/office/drawing/2014/main" id="{85A12481-C9E4-424C-BF6F-CD58568F611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094478" y="681616"/>
            <a:ext cx="1199766" cy="1015031"/>
          </a:xfrm>
          <a:prstGeom prst="rect">
            <a:avLst/>
          </a:prstGeom>
        </p:spPr>
      </p:pic>
    </p:spTree>
    <p:extLst>
      <p:ext uri="{BB962C8B-B14F-4D97-AF65-F5344CB8AC3E}">
        <p14:creationId xmlns:p14="http://schemas.microsoft.com/office/powerpoint/2010/main" val="330086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687B22F-7193-44E5-BB48-F0D766EE6F2E}"/>
              </a:ext>
            </a:extLst>
          </p:cNvPr>
          <p:cNvPicPr>
            <a:picLocks noChangeAspect="1"/>
          </p:cNvPicPr>
          <p:nvPr/>
        </p:nvPicPr>
        <p:blipFill>
          <a:blip r:embed="rId2"/>
          <a:stretch>
            <a:fillRect/>
          </a:stretch>
        </p:blipFill>
        <p:spPr>
          <a:xfrm>
            <a:off x="316872" y="1253680"/>
            <a:ext cx="8131961" cy="4803088"/>
          </a:xfrm>
          <a:prstGeom prst="rect">
            <a:avLst/>
          </a:prstGeom>
        </p:spPr>
      </p:pic>
      <p:sp>
        <p:nvSpPr>
          <p:cNvPr id="2" name="Title 1"/>
          <p:cNvSpPr>
            <a:spLocks noGrp="1"/>
          </p:cNvSpPr>
          <p:nvPr>
            <p:ph type="title"/>
          </p:nvPr>
        </p:nvSpPr>
        <p:spPr>
          <a:xfrm>
            <a:off x="325076" y="513770"/>
            <a:ext cx="8400235" cy="399311"/>
          </a:xfrm>
        </p:spPr>
        <p:txBody>
          <a:bodyPr/>
          <a:lstStyle/>
          <a:p>
            <a:pPr marL="400050" indent="-400050">
              <a:buFont typeface="+mj-lt"/>
              <a:buAutoNum type="romanUcPeriod" startAt="5"/>
            </a:pPr>
            <a:r>
              <a:rPr lang="zh-CN" altLang="en-US" dirty="0"/>
              <a:t>手工添加参考文献信息</a:t>
            </a:r>
            <a:r>
              <a:rPr lang="en-US" altLang="zh-CN" dirty="0"/>
              <a:t/>
            </a:r>
            <a:br>
              <a:rPr lang="en-US" altLang="zh-CN" dirty="0"/>
            </a:br>
            <a:endParaRPr lang="en-US" dirty="0"/>
          </a:p>
        </p:txBody>
      </p:sp>
      <p:sp>
        <p:nvSpPr>
          <p:cNvPr id="7" name="TextBox 15"/>
          <p:cNvSpPr txBox="1">
            <a:spLocks noChangeArrowheads="1"/>
          </p:cNvSpPr>
          <p:nvPr/>
        </p:nvSpPr>
        <p:spPr bwMode="auto">
          <a:xfrm>
            <a:off x="2647566" y="2924944"/>
            <a:ext cx="2087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000" b="1" dirty="0">
                <a:solidFill>
                  <a:schemeClr val="bg2"/>
                </a:solidFill>
                <a:latin typeface="微软雅黑" pitchFamily="34" charset="-122"/>
                <a:ea typeface="微软雅黑" pitchFamily="34" charset="-122"/>
              </a:rPr>
              <a:t>54 </a:t>
            </a:r>
            <a:r>
              <a:rPr lang="zh-CN" altLang="en-US" sz="2000" b="1" dirty="0">
                <a:solidFill>
                  <a:schemeClr val="bg2"/>
                </a:solidFill>
                <a:latin typeface="微软雅黑" pitchFamily="34" charset="-122"/>
                <a:ea typeface="微软雅黑" pitchFamily="34" charset="-122"/>
              </a:rPr>
              <a:t>种文献类型</a:t>
            </a:r>
            <a:endParaRPr lang="en-US" sz="2000" b="1" dirty="0">
              <a:solidFill>
                <a:schemeClr val="bg2"/>
              </a:solidFill>
              <a:latin typeface="微软雅黑" pitchFamily="34" charset="-122"/>
              <a:ea typeface="微软雅黑" pitchFamily="34" charset="-122"/>
            </a:endParaRPr>
          </a:p>
        </p:txBody>
      </p:sp>
      <p:sp>
        <p:nvSpPr>
          <p:cNvPr id="8" name="Text Box 11"/>
          <p:cNvSpPr txBox="1">
            <a:spLocks noChangeArrowheads="1"/>
          </p:cNvSpPr>
          <p:nvPr/>
        </p:nvSpPr>
        <p:spPr bwMode="auto">
          <a:xfrm>
            <a:off x="2719574" y="3996367"/>
            <a:ext cx="5640313" cy="1015663"/>
          </a:xfrm>
          <a:prstGeom prst="rect">
            <a:avLst/>
          </a:prstGeom>
          <a:solidFill>
            <a:schemeClr val="bg2"/>
          </a:solidFill>
          <a:ln>
            <a:solidFill>
              <a:schemeClr val="bg2"/>
            </a:solidFill>
            <a:headEnd/>
            <a:tailEnd/>
          </a:ln>
        </p:spPr>
        <p:style>
          <a:lnRef idx="2">
            <a:schemeClr val="accent4"/>
          </a:lnRef>
          <a:fillRef idx="1">
            <a:schemeClr val="lt1"/>
          </a:fillRef>
          <a:effectRef idx="0">
            <a:schemeClr val="accent4"/>
          </a:effectRef>
          <a:fontRef idx="minor">
            <a:schemeClr val="dk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zh-CN" altLang="en-US" sz="2000">
                <a:solidFill>
                  <a:srgbClr val="FFFFFF"/>
                </a:solidFill>
                <a:latin typeface="微软雅黑" pitchFamily="34" charset="-122"/>
                <a:ea typeface="微软雅黑" pitchFamily="34" charset="-122"/>
              </a:rPr>
              <a:t>按照字段输入相应信息，可以统一管理基金、标准、报告、专利、政府文件、手稿、图片、方程式、地图、账单、博客、多媒体等各类信息</a:t>
            </a:r>
          </a:p>
        </p:txBody>
      </p:sp>
      <p:pic>
        <p:nvPicPr>
          <p:cNvPr id="11" name="Picture 10">
            <a:extLst>
              <a:ext uri="{FF2B5EF4-FFF2-40B4-BE49-F238E27FC236}">
                <a16:creationId xmlns="" xmlns:a16="http://schemas.microsoft.com/office/drawing/2014/main" id="{E8568081-75BC-447E-A138-3C57B97F4A6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48698" y="106073"/>
            <a:ext cx="1199766" cy="1015031"/>
          </a:xfrm>
          <a:prstGeom prst="rect">
            <a:avLst/>
          </a:prstGeom>
        </p:spPr>
      </p:pic>
    </p:spTree>
    <p:extLst>
      <p:ext uri="{BB962C8B-B14F-4D97-AF65-F5344CB8AC3E}">
        <p14:creationId xmlns:p14="http://schemas.microsoft.com/office/powerpoint/2010/main" val="35847235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124744"/>
            <a:ext cx="7456224" cy="489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901497" y="2947065"/>
            <a:ext cx="5865984" cy="1200329"/>
          </a:xfrm>
          <a:prstGeom prst="rect">
            <a:avLst/>
          </a:prstGeom>
          <a:solidFill>
            <a:schemeClr val="bg2"/>
          </a:solidFill>
        </p:spPr>
        <p:txBody>
          <a:bodyPr wrap="square">
            <a:spAutoFit/>
          </a:bodyPr>
          <a:lstStyle/>
          <a:p>
            <a:pPr marL="285750" indent="-285750">
              <a:buFont typeface="Wingdings" panose="05000000000000000000" pitchFamily="2" charset="2"/>
              <a:buChar char="v"/>
            </a:pPr>
            <a:r>
              <a:rPr lang="en-US" altLang="zh-CN" dirty="0">
                <a:solidFill>
                  <a:schemeClr val="bg1"/>
                </a:solidFill>
                <a:latin typeface="微软雅黑" pitchFamily="34" charset="-122"/>
                <a:ea typeface="微软雅黑" pitchFamily="34" charset="-122"/>
              </a:rPr>
              <a:t>Author</a:t>
            </a:r>
            <a:r>
              <a:rPr lang="en-US" altLang="en-US" dirty="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一名一行，名在前姓在后，姓前名后要加逗号（</a:t>
            </a:r>
            <a:r>
              <a:rPr lang="en-US" altLang="zh-CN" dirty="0">
                <a:solidFill>
                  <a:schemeClr val="bg1"/>
                </a:solidFill>
                <a:latin typeface="微软雅黑" pitchFamily="34" charset="-122"/>
                <a:ea typeface="微软雅黑" pitchFamily="34" charset="-122"/>
              </a:rPr>
              <a:t>e.g., John Smith/Smith, John</a:t>
            </a:r>
            <a:r>
              <a:rPr lang="en-US" altLang="en-US" dirty="0">
                <a:solidFill>
                  <a:schemeClr val="bg1"/>
                </a:solidFill>
                <a:latin typeface="微软雅黑" pitchFamily="34" charset="-122"/>
                <a:ea typeface="微软雅黑" pitchFamily="34" charset="-122"/>
              </a:rPr>
              <a:t>）</a:t>
            </a:r>
          </a:p>
          <a:p>
            <a:pPr marL="285750" indent="-285750">
              <a:buFont typeface="Wingdings" panose="05000000000000000000" pitchFamily="2" charset="2"/>
              <a:buChar char="v"/>
            </a:pPr>
            <a:r>
              <a:rPr lang="en-US" altLang="zh-CN" dirty="0">
                <a:solidFill>
                  <a:schemeClr val="bg1"/>
                </a:solidFill>
                <a:latin typeface="微软雅黑" pitchFamily="34" charset="-122"/>
                <a:ea typeface="微软雅黑" pitchFamily="34" charset="-122"/>
              </a:rPr>
              <a:t>Keywords</a:t>
            </a:r>
            <a:r>
              <a:rPr lang="en-US" altLang="en-US" dirty="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一词一行</a:t>
            </a:r>
          </a:p>
          <a:p>
            <a:pPr marL="285750" indent="-285750">
              <a:buFont typeface="Wingdings" panose="05000000000000000000" pitchFamily="2" charset="2"/>
              <a:buChar char="v"/>
            </a:pPr>
            <a:r>
              <a:rPr lang="en-US" altLang="zh-CN" dirty="0">
                <a:solidFill>
                  <a:schemeClr val="bg1"/>
                </a:solidFill>
                <a:latin typeface="微软雅黑" pitchFamily="34" charset="-122"/>
                <a:ea typeface="微软雅黑" pitchFamily="34" charset="-122"/>
              </a:rPr>
              <a:t>Research notes</a:t>
            </a:r>
            <a:r>
              <a:rPr lang="en-US" altLang="en-US" dirty="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添加个人笔记，方便检索和查询</a:t>
            </a:r>
          </a:p>
        </p:txBody>
      </p:sp>
      <p:sp>
        <p:nvSpPr>
          <p:cNvPr id="9" name="Title 1"/>
          <p:cNvSpPr>
            <a:spLocks noGrp="1"/>
          </p:cNvSpPr>
          <p:nvPr>
            <p:ph type="title"/>
          </p:nvPr>
        </p:nvSpPr>
        <p:spPr>
          <a:xfrm>
            <a:off x="395536" y="463848"/>
            <a:ext cx="8400235" cy="299483"/>
          </a:xfrm>
        </p:spPr>
        <p:txBody>
          <a:bodyPr/>
          <a:lstStyle/>
          <a:p>
            <a:pPr marL="400050" indent="-400050">
              <a:buFont typeface="+mj-lt"/>
              <a:buAutoNum type="romanUcPeriod" startAt="5"/>
            </a:pPr>
            <a:r>
              <a:rPr lang="zh-CN" altLang="en-US" dirty="0"/>
              <a:t>手工添加参考文献信息</a:t>
            </a:r>
            <a:r>
              <a:rPr lang="en-US" altLang="zh-CN" dirty="0"/>
              <a:t/>
            </a:r>
            <a:br>
              <a:rPr lang="en-US" altLang="zh-CN" dirty="0"/>
            </a:br>
            <a:endParaRPr lang="en-US" dirty="0"/>
          </a:p>
        </p:txBody>
      </p:sp>
      <p:pic>
        <p:nvPicPr>
          <p:cNvPr id="7" name="Picture 6">
            <a:extLst>
              <a:ext uri="{FF2B5EF4-FFF2-40B4-BE49-F238E27FC236}">
                <a16:creationId xmlns="" xmlns:a16="http://schemas.microsoft.com/office/drawing/2014/main" id="{74D1C080-6A6A-4046-B151-ADC0F69D045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48698" y="106073"/>
            <a:ext cx="1199766" cy="1015031"/>
          </a:xfrm>
          <a:prstGeom prst="rect">
            <a:avLst/>
          </a:prstGeom>
        </p:spPr>
      </p:pic>
    </p:spTree>
    <p:extLst>
      <p:ext uri="{BB962C8B-B14F-4D97-AF65-F5344CB8AC3E}">
        <p14:creationId xmlns:p14="http://schemas.microsoft.com/office/powerpoint/2010/main" val="30458175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81DD4495-FEA6-4E3F-A437-8B8D46EA4970}"/>
              </a:ext>
            </a:extLst>
          </p:cNvPr>
          <p:cNvPicPr>
            <a:picLocks noChangeAspect="1"/>
          </p:cNvPicPr>
          <p:nvPr/>
        </p:nvPicPr>
        <p:blipFill>
          <a:blip r:embed="rId2"/>
          <a:stretch>
            <a:fillRect/>
          </a:stretch>
        </p:blipFill>
        <p:spPr>
          <a:xfrm>
            <a:off x="208228" y="1113575"/>
            <a:ext cx="7642077" cy="4923405"/>
          </a:xfrm>
          <a:prstGeom prst="rect">
            <a:avLst/>
          </a:prstGeom>
        </p:spPr>
      </p:pic>
      <p:sp>
        <p:nvSpPr>
          <p:cNvPr id="9" name="Title 1"/>
          <p:cNvSpPr>
            <a:spLocks noGrp="1"/>
          </p:cNvSpPr>
          <p:nvPr>
            <p:ph type="title"/>
          </p:nvPr>
        </p:nvSpPr>
        <p:spPr>
          <a:xfrm>
            <a:off x="293027" y="519974"/>
            <a:ext cx="8400235" cy="604770"/>
          </a:xfrm>
        </p:spPr>
        <p:txBody>
          <a:bodyPr/>
          <a:lstStyle/>
          <a:p>
            <a:pPr marL="400050" indent="-400050">
              <a:buFont typeface="+mj-lt"/>
              <a:buAutoNum type="romanUcPeriod" startAt="5"/>
            </a:pPr>
            <a:r>
              <a:rPr lang="zh-CN" altLang="en-US" dirty="0"/>
              <a:t>手工添加参考文献信息</a:t>
            </a:r>
            <a:r>
              <a:rPr lang="en-US" altLang="zh-CN" dirty="0"/>
              <a:t/>
            </a:r>
            <a:br>
              <a:rPr lang="en-US" altLang="zh-CN" dirty="0"/>
            </a:br>
            <a:endParaRPr lang="en-US" dirty="0"/>
          </a:p>
        </p:txBody>
      </p:sp>
      <p:sp>
        <p:nvSpPr>
          <p:cNvPr id="7" name="Rectangle 8"/>
          <p:cNvSpPr>
            <a:spLocks noChangeArrowheads="1"/>
          </p:cNvSpPr>
          <p:nvPr/>
        </p:nvSpPr>
        <p:spPr bwMode="auto">
          <a:xfrm flipV="1">
            <a:off x="5794216" y="1960836"/>
            <a:ext cx="2018924" cy="3824327"/>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ea typeface="宋体" pitchFamily="2" charset="-122"/>
            </a:endParaRPr>
          </a:p>
        </p:txBody>
      </p:sp>
      <p:pic>
        <p:nvPicPr>
          <p:cNvPr id="6" name="Picture 5">
            <a:extLst>
              <a:ext uri="{FF2B5EF4-FFF2-40B4-BE49-F238E27FC236}">
                <a16:creationId xmlns="" xmlns:a16="http://schemas.microsoft.com/office/drawing/2014/main" id="{BAC36F97-CC07-4950-AB8B-808EDF80BF1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48698" y="106073"/>
            <a:ext cx="1199766" cy="1015031"/>
          </a:xfrm>
          <a:prstGeom prst="rect">
            <a:avLst/>
          </a:prstGeom>
        </p:spPr>
      </p:pic>
    </p:spTree>
    <p:extLst>
      <p:ext uri="{BB962C8B-B14F-4D97-AF65-F5344CB8AC3E}">
        <p14:creationId xmlns:p14="http://schemas.microsoft.com/office/powerpoint/2010/main" val="26340853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DA51AF25-6E04-4FDE-8FCA-8F6B2E98AC6F}"/>
              </a:ext>
            </a:extLst>
          </p:cNvPr>
          <p:cNvPicPr>
            <a:picLocks noChangeAspect="1"/>
          </p:cNvPicPr>
          <p:nvPr/>
        </p:nvPicPr>
        <p:blipFill>
          <a:blip r:embed="rId3"/>
          <a:stretch>
            <a:fillRect/>
          </a:stretch>
        </p:blipFill>
        <p:spPr>
          <a:xfrm>
            <a:off x="657603" y="623086"/>
            <a:ext cx="7925082" cy="4641544"/>
          </a:xfrm>
          <a:prstGeom prst="rect">
            <a:avLst/>
          </a:prstGeom>
        </p:spPr>
      </p:pic>
      <p:sp>
        <p:nvSpPr>
          <p:cNvPr id="4" name="Title 1"/>
          <p:cNvSpPr txBox="1">
            <a:spLocks/>
          </p:cNvSpPr>
          <p:nvPr/>
        </p:nvSpPr>
        <p:spPr bwMode="auto">
          <a:xfrm>
            <a:off x="323528" y="-50192"/>
            <a:ext cx="7369175" cy="836613"/>
          </a:xfrm>
          <a:prstGeom prst="rect">
            <a:avLst/>
          </a:prstGeom>
          <a:noFill/>
          <a:ln w="9525">
            <a:noFill/>
            <a:miter lim="800000"/>
            <a:headEnd/>
            <a:tailEnd/>
          </a:ln>
        </p:spPr>
        <p:txBody>
          <a:bodyPr lIns="0" tIns="0" rIns="0" bIns="0"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nSpc>
                <a:spcPct val="90000"/>
              </a:lnSpc>
            </a:pPr>
            <a:r>
              <a:rPr lang="zh-CN" altLang="en-US" sz="2800" b="1" dirty="0">
                <a:solidFill>
                  <a:srgbClr val="000000"/>
                </a:solidFill>
                <a:latin typeface="微软雅黑" panose="020B0503020204020204" pitchFamily="34" charset="-122"/>
                <a:ea typeface="微软雅黑" panose="020B0503020204020204" pitchFamily="34" charset="-122"/>
                <a:cs typeface="Arial"/>
              </a:rPr>
              <a:t>删去重复记录</a:t>
            </a:r>
            <a:endParaRPr lang="en-US" sz="2800" b="1" dirty="0">
              <a:solidFill>
                <a:srgbClr val="000000"/>
              </a:solidFill>
              <a:latin typeface="微软雅黑" panose="020B0503020204020204" pitchFamily="34" charset="-122"/>
              <a:ea typeface="微软雅黑" panose="020B0503020204020204" pitchFamily="34" charset="-122"/>
              <a:cs typeface="Arial"/>
            </a:endParaRPr>
          </a:p>
        </p:txBody>
      </p:sp>
      <p:sp>
        <p:nvSpPr>
          <p:cNvPr id="8" name="TextBox 7"/>
          <p:cNvSpPr txBox="1"/>
          <p:nvPr/>
        </p:nvSpPr>
        <p:spPr>
          <a:xfrm>
            <a:off x="1258888" y="5229225"/>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9" name="TextBox 8"/>
          <p:cNvSpPr txBox="1"/>
          <p:nvPr/>
        </p:nvSpPr>
        <p:spPr>
          <a:xfrm>
            <a:off x="3851275" y="5229225"/>
            <a:ext cx="935038"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10" name="TextBox 9"/>
          <p:cNvSpPr txBox="1"/>
          <p:nvPr/>
        </p:nvSpPr>
        <p:spPr>
          <a:xfrm>
            <a:off x="6445250" y="5229225"/>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STEP3</a:t>
            </a:r>
          </a:p>
        </p:txBody>
      </p:sp>
      <p:sp>
        <p:nvSpPr>
          <p:cNvPr id="11" name="Rectangle 8"/>
          <p:cNvSpPr>
            <a:spLocks noChangeArrowheads="1"/>
          </p:cNvSpPr>
          <p:nvPr/>
        </p:nvSpPr>
        <p:spPr bwMode="auto">
          <a:xfrm flipV="1">
            <a:off x="799929" y="1439048"/>
            <a:ext cx="1081087" cy="288925"/>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 name="Rectangle 11"/>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Diagram 6"/>
          <p:cNvGraphicFramePr/>
          <p:nvPr>
            <p:extLst>
              <p:ext uri="{D42A27DB-BD31-4B8C-83A1-F6EECF244321}">
                <p14:modId xmlns:p14="http://schemas.microsoft.com/office/powerpoint/2010/main" val="4282980590"/>
              </p:ext>
            </p:extLst>
          </p:nvPr>
        </p:nvGraphicFramePr>
        <p:xfrm>
          <a:off x="827584" y="5589240"/>
          <a:ext cx="7056784" cy="7516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0314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grpId="1" nodeType="clickEffect">
                                  <p:stCondLst>
                                    <p:cond delay="0"/>
                                  </p:stCondLst>
                                  <p:childTnLst>
                                    <p:animMotion origin="layout" path="M 8.33333E-7 0 L 0.42135 0 " pathEditMode="relative" rAng="0" ptsTypes="AA">
                                      <p:cBhvr>
                                        <p:cTn id="10" dur="2000" fill="hold"/>
                                        <p:tgtEl>
                                          <p:spTgt spid="11"/>
                                        </p:tgtEl>
                                        <p:attrNameLst>
                                          <p:attrName>ppt_x</p:attrName>
                                          <p:attrName>ppt_y</p:attrName>
                                        </p:attrNameLst>
                                      </p:cBhvr>
                                      <p:rCtr x="210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438508" y="-587997"/>
            <a:ext cx="10582511" cy="7055008"/>
          </a:xfrm>
          <a:prstGeom prst="rect">
            <a:avLst/>
          </a:prstGeom>
        </p:spPr>
      </p:pic>
      <p:sp>
        <p:nvSpPr>
          <p:cNvPr id="4" name="Text Placeholder 3"/>
          <p:cNvSpPr>
            <a:spLocks noGrp="1"/>
          </p:cNvSpPr>
          <p:nvPr>
            <p:ph type="body" sz="quarter" idx="13"/>
          </p:nvPr>
        </p:nvSpPr>
        <p:spPr/>
        <p:txBody>
          <a:bodyPr/>
          <a:lstStyle/>
          <a:p>
            <a:endParaRPr lang="en-US">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7" name="Rectangle 6"/>
          <p:cNvSpPr/>
          <p:nvPr/>
        </p:nvSpPr>
        <p:spPr>
          <a:xfrm>
            <a:off x="-1438510" y="4959655"/>
            <a:ext cx="10582510" cy="2194620"/>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8" name="Rectangle 7"/>
          <p:cNvSpPr/>
          <p:nvPr/>
        </p:nvSpPr>
        <p:spPr>
          <a:xfrm>
            <a:off x="-1438507" y="-587998"/>
            <a:ext cx="10582510" cy="2698151"/>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2" name="Title 1"/>
          <p:cNvSpPr>
            <a:spLocks noGrp="1"/>
          </p:cNvSpPr>
          <p:nvPr>
            <p:ph type="title"/>
          </p:nvPr>
        </p:nvSpPr>
        <p:spPr>
          <a:xfrm>
            <a:off x="492369" y="1366686"/>
            <a:ext cx="7574861" cy="785671"/>
          </a:xfrm>
        </p:spPr>
        <p:txBody>
          <a:bodyPr/>
          <a:lstStyle/>
          <a:p>
            <a:r>
              <a:rPr lang="en-US" altLang="zh-TW" sz="3200" dirty="0">
                <a:latin typeface="Arial" panose="020B0604020202020204" pitchFamily="34" charset="0"/>
                <a:ea typeface="Microsoft YaHei UI" panose="020B0503020204020204" pitchFamily="34" charset="-122"/>
                <a:cs typeface="+mn-ea"/>
                <a:sym typeface="Arial" panose="020B0604020202020204" pitchFamily="34" charset="0"/>
              </a:rPr>
              <a:t>2. </a:t>
            </a:r>
            <a:r>
              <a:rPr lang="zh-CN" altLang="en-US" sz="3200" dirty="0">
                <a:latin typeface="Arial" panose="020B0604020202020204" pitchFamily="34" charset="0"/>
                <a:ea typeface="Microsoft YaHei UI" panose="020B0503020204020204" pitchFamily="34" charset="-122"/>
                <a:cs typeface="+mn-ea"/>
                <a:sym typeface="Arial" panose="020B0604020202020204" pitchFamily="34" charset="0"/>
              </a:rPr>
              <a:t>文献管理</a:t>
            </a:r>
            <a:endParaRPr lang="zh-TW" altLang="en-US" sz="3200" dirty="0">
              <a:latin typeface="Arial" panose="020B0604020202020204" pitchFamily="34" charset="0"/>
              <a:ea typeface="Microsoft YaHei UI" panose="020B0503020204020204" pitchFamily="34" charset="-122"/>
              <a:cs typeface="+mn-ea"/>
              <a:sym typeface="Arial" panose="020B0604020202020204" pitchFamily="34" charset="0"/>
            </a:endParaRPr>
          </a:p>
        </p:txBody>
      </p:sp>
      <p:pic>
        <p:nvPicPr>
          <p:cNvPr id="9" name="Picture 8" descr="crv_logo_rgb_po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
        <p:nvSpPr>
          <p:cNvPr id="13" name="Rectangle 12"/>
          <p:cNvSpPr/>
          <p:nvPr/>
        </p:nvSpPr>
        <p:spPr>
          <a:xfrm>
            <a:off x="5500468" y="4959654"/>
            <a:ext cx="3152686" cy="264569"/>
          </a:xfrm>
          <a:prstGeom prst="rect">
            <a:avLst/>
          </a:prstGeom>
          <a:solidFill>
            <a:schemeClr val="tx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2" name="Rectangle 11"/>
          <p:cNvSpPr/>
          <p:nvPr/>
        </p:nvSpPr>
        <p:spPr>
          <a:xfrm>
            <a:off x="6457071" y="5112055"/>
            <a:ext cx="2686931" cy="224338"/>
          </a:xfrm>
          <a:prstGeom prst="rect">
            <a:avLst/>
          </a:prstGeom>
          <a:solidFill>
            <a:schemeClr val="tx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1" name="Rectangle 10"/>
          <p:cNvSpPr/>
          <p:nvPr/>
        </p:nvSpPr>
        <p:spPr>
          <a:xfrm>
            <a:off x="7202658" y="4959655"/>
            <a:ext cx="1941342" cy="224338"/>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4" name="Rectangle 13"/>
          <p:cNvSpPr/>
          <p:nvPr/>
        </p:nvSpPr>
        <p:spPr>
          <a:xfrm>
            <a:off x="-1438507" y="2053950"/>
            <a:ext cx="10582510" cy="2905704"/>
          </a:xfrm>
          <a:prstGeom prst="rect">
            <a:avLst/>
          </a:prstGeom>
          <a:solidFill>
            <a:srgbClr val="FFFFFF">
              <a:alpha val="38824"/>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36276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75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75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如何能够做到随时快速调取自己所需的文献？</a:t>
            </a:r>
            <a:endParaRPr lang="en-US" dirty="0"/>
          </a:p>
        </p:txBody>
      </p:sp>
      <p:sp>
        <p:nvSpPr>
          <p:cNvPr id="5" name="Text Placeholder 4"/>
          <p:cNvSpPr>
            <a:spLocks noGrp="1"/>
          </p:cNvSpPr>
          <p:nvPr>
            <p:ph type="body" sz="quarter" idx="11"/>
          </p:nvPr>
        </p:nvSpPr>
        <p:spPr/>
        <p:txBody>
          <a:bodyPr/>
          <a:lstStyle/>
          <a:p>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971" y="1268760"/>
            <a:ext cx="8350493" cy="4335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98666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文献管理</a:t>
            </a:r>
          </a:p>
        </p:txBody>
      </p:sp>
      <p:sp>
        <p:nvSpPr>
          <p:cNvPr id="3" name="文本占位符 2"/>
          <p:cNvSpPr>
            <a:spLocks noGrp="1"/>
          </p:cNvSpPr>
          <p:nvPr>
            <p:ph type="body" sz="quarter" idx="12"/>
          </p:nvPr>
        </p:nvSpPr>
        <p:spPr>
          <a:xfrm>
            <a:off x="3242950" y="1340768"/>
            <a:ext cx="7739640" cy="2571809"/>
          </a:xfrm>
        </p:spPr>
        <p:txBody>
          <a:bodyPr/>
          <a:lstStyle/>
          <a:p>
            <a:pPr marL="514350" indent="-514350" fontAlgn="base">
              <a:lnSpc>
                <a:spcPct val="150000"/>
              </a:lnSpc>
              <a:spcBef>
                <a:spcPct val="0"/>
              </a:spcBef>
              <a:spcAft>
                <a:spcPct val="0"/>
              </a:spcAft>
              <a:buClr>
                <a:schemeClr val="bg2"/>
              </a:buClr>
              <a:buFont typeface="+mj-lt"/>
              <a:buAutoNum type="romanUcPeriod"/>
            </a:pPr>
            <a:r>
              <a:rPr lang="zh-CN" altLang="en-US" sz="2400" b="1" dirty="0"/>
              <a:t>对文献分门别类做到“心中有数”</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r>
              <a:rPr lang="zh-CN" altLang="en-US" sz="2400" b="1" dirty="0"/>
              <a:t>如何快速调取当下所需特定文献</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r>
              <a:rPr lang="zh-CN" altLang="en-US" sz="2400" b="1" dirty="0"/>
              <a:t>如何快速分析挖掘文献信息</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r>
              <a:rPr lang="zh-CN" altLang="en-US" sz="2400" b="1" dirty="0"/>
              <a:t>如何轻松获取文献全文</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r>
              <a:rPr lang="zh-CN" altLang="en-US" sz="2400" b="1" dirty="0"/>
              <a:t>资源共享</a:t>
            </a:r>
            <a:r>
              <a:rPr lang="en-US" altLang="zh-CN" sz="2400" b="1" dirty="0"/>
              <a:t>——Share</a:t>
            </a:r>
            <a:r>
              <a:rPr lang="zh-CN" altLang="en-US" sz="2400" b="1" dirty="0"/>
              <a:t>你的分组</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r>
              <a:rPr lang="zh-CN" altLang="en-US" sz="2400" b="1" dirty="0"/>
              <a:t>资源共享</a:t>
            </a:r>
            <a:r>
              <a:rPr lang="en-US" altLang="zh-CN" sz="2400" b="1" dirty="0"/>
              <a:t>——Share</a:t>
            </a:r>
            <a:r>
              <a:rPr lang="zh-CN" altLang="en-US" sz="2400" b="1" dirty="0"/>
              <a:t>你的图书馆</a:t>
            </a:r>
            <a:endParaRPr lang="en-US" altLang="zh-CN" sz="2400" b="1" dirty="0"/>
          </a:p>
          <a:p>
            <a:pPr marL="514350" indent="-514350" fontAlgn="base">
              <a:lnSpc>
                <a:spcPct val="150000"/>
              </a:lnSpc>
              <a:spcBef>
                <a:spcPct val="0"/>
              </a:spcBef>
              <a:spcAft>
                <a:spcPct val="0"/>
              </a:spcAft>
              <a:buClr>
                <a:schemeClr val="bg2"/>
              </a:buClr>
              <a:buFont typeface="+mj-lt"/>
              <a:buAutoNum type="romanUcPeriod"/>
            </a:pPr>
            <a:endParaRPr lang="en-US" altLang="zh-CN" sz="2400" b="1" dirty="0"/>
          </a:p>
        </p:txBody>
      </p:sp>
      <p:sp>
        <p:nvSpPr>
          <p:cNvPr id="4" name="文本占位符 3"/>
          <p:cNvSpPr>
            <a:spLocks noGrp="1"/>
          </p:cNvSpPr>
          <p:nvPr>
            <p:ph type="body" sz="quarter" idx="13"/>
          </p:nvPr>
        </p:nvSpPr>
        <p:spPr/>
        <p:txBody>
          <a:bodyPr/>
          <a:lstStyle/>
          <a:p>
            <a:endParaRPr lang="zh-CN" altLang="en-US"/>
          </a:p>
        </p:txBody>
      </p:sp>
      <p:pic>
        <p:nvPicPr>
          <p:cNvPr id="6" name="Picture 5">
            <a:extLst>
              <a:ext uri="{FF2B5EF4-FFF2-40B4-BE49-F238E27FC236}">
                <a16:creationId xmlns="" xmlns:a16="http://schemas.microsoft.com/office/drawing/2014/main" id="{5523C8C8-27AE-40BB-A625-60F5D1312C8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9309" y="1399164"/>
            <a:ext cx="3215340" cy="2720255"/>
          </a:xfrm>
          <a:prstGeom prst="rect">
            <a:avLst/>
          </a:prstGeom>
        </p:spPr>
      </p:pic>
      <p:sp>
        <p:nvSpPr>
          <p:cNvPr id="5" name="Explosion: 8 Points 4">
            <a:extLst>
              <a:ext uri="{FF2B5EF4-FFF2-40B4-BE49-F238E27FC236}">
                <a16:creationId xmlns="" xmlns:a16="http://schemas.microsoft.com/office/drawing/2014/main" id="{D89AA9EE-9835-4CCC-9E0A-D9171E932324}"/>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11724914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ED143B8D-CB52-4A04-B2A4-A12C8BBB4984}"/>
              </a:ext>
            </a:extLst>
          </p:cNvPr>
          <p:cNvPicPr>
            <a:picLocks noChangeAspect="1"/>
          </p:cNvPicPr>
          <p:nvPr/>
        </p:nvPicPr>
        <p:blipFill>
          <a:blip r:embed="rId2"/>
          <a:stretch>
            <a:fillRect/>
          </a:stretch>
        </p:blipFill>
        <p:spPr>
          <a:xfrm>
            <a:off x="484373" y="1458547"/>
            <a:ext cx="8157146" cy="4145550"/>
          </a:xfrm>
          <a:prstGeom prst="rect">
            <a:avLst/>
          </a:prstGeom>
        </p:spPr>
      </p:pic>
      <p:sp>
        <p:nvSpPr>
          <p:cNvPr id="2" name="标题 1"/>
          <p:cNvSpPr>
            <a:spLocks noGrp="1"/>
          </p:cNvSpPr>
          <p:nvPr>
            <p:ph type="title"/>
          </p:nvPr>
        </p:nvSpPr>
        <p:spPr/>
        <p:txBody>
          <a:bodyPr/>
          <a:lstStyle/>
          <a:p>
            <a:pPr marL="514350" lvl="0" indent="-514350" fontAlgn="base">
              <a:lnSpc>
                <a:spcPct val="150000"/>
              </a:lnSpc>
              <a:spcAft>
                <a:spcPct val="0"/>
              </a:spcAft>
              <a:buClr>
                <a:schemeClr val="tx1"/>
              </a:buClr>
              <a:buSzPct val="75000"/>
              <a:buFont typeface="+mj-lt"/>
              <a:buAutoNum type="romanUcPeriod"/>
            </a:pPr>
            <a:r>
              <a:rPr lang="zh-CN" altLang="en-US" dirty="0">
                <a:cs typeface="+mn-cs"/>
              </a:rPr>
              <a:t>对文献分门别类做到“心中有数”</a:t>
            </a:r>
            <a:endParaRPr lang="en-US" altLang="zh-CN" dirty="0">
              <a:cs typeface="+mn-cs"/>
            </a:endParaRPr>
          </a:p>
        </p:txBody>
      </p:sp>
      <p:sp>
        <p:nvSpPr>
          <p:cNvPr id="4" name="文本占位符 3"/>
          <p:cNvSpPr>
            <a:spLocks noGrp="1"/>
          </p:cNvSpPr>
          <p:nvPr>
            <p:ph type="body" sz="quarter" idx="13"/>
          </p:nvPr>
        </p:nvSpPr>
        <p:spPr/>
        <p:txBody>
          <a:bodyPr/>
          <a:lstStyle/>
          <a:p>
            <a:endParaRPr lang="en-US"/>
          </a:p>
        </p:txBody>
      </p:sp>
      <p:sp>
        <p:nvSpPr>
          <p:cNvPr id="6" name="矩形 4"/>
          <p:cNvSpPr/>
          <p:nvPr/>
        </p:nvSpPr>
        <p:spPr>
          <a:xfrm>
            <a:off x="1611878" y="1677139"/>
            <a:ext cx="360040" cy="144016"/>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 name="Straight Arrow Connector 9"/>
          <p:cNvCxnSpPr>
            <a:endCxn id="6" idx="3"/>
          </p:cNvCxnSpPr>
          <p:nvPr/>
        </p:nvCxnSpPr>
        <p:spPr>
          <a:xfrm flipH="1" flipV="1">
            <a:off x="1971918" y="1749147"/>
            <a:ext cx="792088" cy="11906"/>
          </a:xfrm>
          <a:prstGeom prst="straightConnector1">
            <a:avLst/>
          </a:prstGeom>
          <a:ln w="38100">
            <a:solidFill>
              <a:schemeClr val="bg2"/>
            </a:solidFill>
            <a:tailEnd type="arrow"/>
          </a:ln>
        </p:spPr>
        <p:style>
          <a:lnRef idx="2">
            <a:schemeClr val="accent4"/>
          </a:lnRef>
          <a:fillRef idx="0">
            <a:schemeClr val="accent4"/>
          </a:fillRef>
          <a:effectRef idx="1">
            <a:schemeClr val="accent4"/>
          </a:effectRef>
          <a:fontRef idx="minor">
            <a:schemeClr val="tx1"/>
          </a:fontRef>
        </p:style>
      </p:cxnSp>
      <p:sp>
        <p:nvSpPr>
          <p:cNvPr id="9" name="TextBox 10"/>
          <p:cNvSpPr txBox="1"/>
          <p:nvPr/>
        </p:nvSpPr>
        <p:spPr>
          <a:xfrm>
            <a:off x="2735916" y="1548998"/>
            <a:ext cx="3236326"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a:t>
            </a:r>
            <a:r>
              <a:rPr lang="en-US" altLang="zh-CN" sz="2000" dirty="0">
                <a:solidFill>
                  <a:schemeClr val="bg1"/>
                </a:solidFill>
                <a:latin typeface="微软雅黑" panose="020B0503020204020204" pitchFamily="34" charset="-122"/>
                <a:ea typeface="微软雅黑" panose="020B0503020204020204" pitchFamily="34" charset="-122"/>
              </a:rPr>
              <a:t>Group</a:t>
            </a:r>
            <a:r>
              <a:rPr lang="zh-CN" altLang="en-US" sz="2000" dirty="0">
                <a:solidFill>
                  <a:schemeClr val="bg1"/>
                </a:solidFill>
                <a:latin typeface="微软雅黑" panose="020B0503020204020204" pitchFamily="34" charset="-122"/>
                <a:ea typeface="微软雅黑" panose="020B0503020204020204" pitchFamily="34" charset="-122"/>
              </a:rPr>
              <a:t>”在图书馆中对文献进行分组管理</a:t>
            </a:r>
            <a:endParaRPr 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404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a:grpSpLocks/>
          </p:cNvGrpSpPr>
          <p:nvPr/>
        </p:nvGrpSpPr>
        <p:grpSpPr bwMode="auto">
          <a:xfrm>
            <a:off x="2625494" y="1799679"/>
            <a:ext cx="792163" cy="53578"/>
            <a:chOff x="2771800" y="1880840"/>
            <a:chExt cx="792088" cy="72000"/>
          </a:xfrm>
        </p:grpSpPr>
        <p:cxnSp>
          <p:nvCxnSpPr>
            <p:cNvPr id="31" name="Straight Connector 30"/>
            <p:cNvCxnSpPr/>
            <p:nvPr/>
          </p:nvCxnSpPr>
          <p:spPr>
            <a:xfrm>
              <a:off x="2771800" y="1916040"/>
              <a:ext cx="720657" cy="0"/>
            </a:xfrm>
            <a:prstGeom prst="line">
              <a:avLst/>
            </a:prstGeom>
            <a:ln>
              <a:solidFill>
                <a:srgbClr val="E18000"/>
              </a:solidFill>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3491888" y="1880840"/>
              <a:ext cx="72000" cy="72000"/>
            </a:xfrm>
            <a:prstGeom prst="ellipse">
              <a:avLst/>
            </a:prstGeom>
            <a:solidFill>
              <a:srgbClr val="E18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 name="Group 37"/>
          <p:cNvGrpSpPr/>
          <p:nvPr/>
        </p:nvGrpSpPr>
        <p:grpSpPr>
          <a:xfrm>
            <a:off x="3345597" y="3932652"/>
            <a:ext cx="792088" cy="54000"/>
            <a:chOff x="2771800" y="1880840"/>
            <a:chExt cx="792088" cy="72000"/>
          </a:xfrm>
          <a:solidFill>
            <a:srgbClr val="387C2B"/>
          </a:solidFill>
        </p:grpSpPr>
        <p:cxnSp>
          <p:nvCxnSpPr>
            <p:cNvPr id="39" name="Straight Connector 38"/>
            <p:cNvCxnSpPr/>
            <p:nvPr/>
          </p:nvCxnSpPr>
          <p:spPr>
            <a:xfrm>
              <a:off x="2771800" y="1916832"/>
              <a:ext cx="720080" cy="0"/>
            </a:xfrm>
            <a:prstGeom prst="line">
              <a:avLst/>
            </a:prstGeom>
            <a:grpFill/>
            <a:ln>
              <a:solidFill>
                <a:srgbClr val="387C2B"/>
              </a:solidFill>
            </a:ln>
          </p:spPr>
          <p:style>
            <a:lnRef idx="2">
              <a:schemeClr val="accent1"/>
            </a:lnRef>
            <a:fillRef idx="0">
              <a:schemeClr val="accent1"/>
            </a:fillRef>
            <a:effectRef idx="1">
              <a:schemeClr val="accent1"/>
            </a:effectRef>
            <a:fontRef idx="minor">
              <a:schemeClr val="tx1"/>
            </a:fontRef>
          </p:style>
        </p:cxnSp>
        <p:sp>
          <p:nvSpPr>
            <p:cNvPr id="40" name="Oval 39"/>
            <p:cNvSpPr/>
            <p:nvPr/>
          </p:nvSpPr>
          <p:spPr>
            <a:xfrm>
              <a:off x="3491888" y="1880840"/>
              <a:ext cx="72000" cy="72000"/>
            </a:xfrm>
            <a:prstGeom prst="ellipse">
              <a:avLst/>
            </a:prstGeom>
            <a:grp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 name="Group 33"/>
          <p:cNvGrpSpPr/>
          <p:nvPr/>
        </p:nvGrpSpPr>
        <p:grpSpPr>
          <a:xfrm>
            <a:off x="2913549" y="2960538"/>
            <a:ext cx="792088" cy="54000"/>
            <a:chOff x="2771800" y="1880840"/>
            <a:chExt cx="792088" cy="72000"/>
          </a:xfrm>
          <a:solidFill>
            <a:schemeClr val="tx1"/>
          </a:solidFill>
        </p:grpSpPr>
        <p:cxnSp>
          <p:nvCxnSpPr>
            <p:cNvPr id="35" name="Straight Connector 34"/>
            <p:cNvCxnSpPr/>
            <p:nvPr/>
          </p:nvCxnSpPr>
          <p:spPr>
            <a:xfrm>
              <a:off x="2771800" y="1916832"/>
              <a:ext cx="720080"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3491888" y="1880840"/>
              <a:ext cx="72000" cy="72000"/>
            </a:xfrm>
            <a:prstGeom prst="ellipse">
              <a:avLst/>
            </a:prstGeom>
            <a:grp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5" name="Group 26"/>
          <p:cNvGrpSpPr>
            <a:grpSpLocks/>
          </p:cNvGrpSpPr>
          <p:nvPr/>
        </p:nvGrpSpPr>
        <p:grpSpPr bwMode="auto">
          <a:xfrm>
            <a:off x="653728" y="3716586"/>
            <a:ext cx="2802392" cy="1296590"/>
            <a:chOff x="6948264" y="2852936"/>
            <a:chExt cx="1800200" cy="1728192"/>
          </a:xfrm>
        </p:grpSpPr>
        <p:sp>
          <p:nvSpPr>
            <p:cNvPr id="25" name="Cube 24"/>
            <p:cNvSpPr/>
            <p:nvPr/>
          </p:nvSpPr>
          <p:spPr>
            <a:xfrm>
              <a:off x="6948264" y="2852936"/>
              <a:ext cx="1800200" cy="1728192"/>
            </a:xfrm>
            <a:prstGeom prst="cube">
              <a:avLst/>
            </a:prstGeom>
            <a:solidFill>
              <a:srgbClr val="387C2B"/>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18" name="Rectangle 17"/>
            <p:cNvSpPr/>
            <p:nvPr/>
          </p:nvSpPr>
          <p:spPr>
            <a:xfrm>
              <a:off x="7168579" y="3487728"/>
              <a:ext cx="1089667" cy="943523"/>
            </a:xfrm>
            <a:prstGeom prst="rect">
              <a:avLst/>
            </a:prstGeom>
          </p:spPr>
          <p:txBody>
            <a:bodyPr wrap="none">
              <a:spAutoFit/>
            </a:bodyPr>
            <a:lstStyle/>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Combination </a:t>
              </a:r>
            </a:p>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Group</a:t>
              </a:r>
            </a:p>
          </p:txBody>
        </p:sp>
      </p:grpSp>
      <p:sp>
        <p:nvSpPr>
          <p:cNvPr id="69638" name="Title 1"/>
          <p:cNvSpPr txBox="1">
            <a:spLocks/>
          </p:cNvSpPr>
          <p:nvPr/>
        </p:nvSpPr>
        <p:spPr bwMode="auto">
          <a:xfrm>
            <a:off x="683568" y="559845"/>
            <a:ext cx="7369175" cy="272267"/>
          </a:xfrm>
          <a:prstGeom prst="rect">
            <a:avLst/>
          </a:prstGeom>
          <a:noFill/>
          <a:ln w="9525">
            <a:noFill/>
            <a:miter lim="800000"/>
            <a:headEnd/>
            <a:tailEnd/>
          </a:ln>
        </p:spPr>
        <p:txBody>
          <a:bodyPr lIns="0" tIns="0" rIns="0" bIns="0" anchor="b"/>
          <a:lstStyle/>
          <a:p>
            <a:pPr eaLnBrk="0" hangingPunct="0">
              <a:lnSpc>
                <a:spcPct val="90000"/>
              </a:lnSpc>
            </a:pPr>
            <a:r>
              <a:rPr lang="zh-CN" altLang="en-US" sz="2800" b="1" dirty="0">
                <a:latin typeface="微软雅黑" panose="020B0503020204020204" pitchFamily="34" charset="-122"/>
                <a:ea typeface="微软雅黑" panose="020B0503020204020204" pitchFamily="34" charset="-122"/>
              </a:rPr>
              <a:t>分组管理</a:t>
            </a:r>
            <a:endParaRPr lang="en-US" sz="2800" b="1" dirty="0">
              <a:latin typeface="微软雅黑" panose="020B0503020204020204" pitchFamily="34" charset="-122"/>
              <a:ea typeface="微软雅黑" panose="020B0503020204020204" pitchFamily="34" charset="-122"/>
            </a:endParaRPr>
          </a:p>
        </p:txBody>
      </p:sp>
      <p:grpSp>
        <p:nvGrpSpPr>
          <p:cNvPr id="6" name="Group 27"/>
          <p:cNvGrpSpPr>
            <a:grpSpLocks/>
          </p:cNvGrpSpPr>
          <p:nvPr/>
        </p:nvGrpSpPr>
        <p:grpSpPr bwMode="auto">
          <a:xfrm>
            <a:off x="1041169" y="2636690"/>
            <a:ext cx="2016125" cy="1403747"/>
            <a:chOff x="4788024" y="2924944"/>
            <a:chExt cx="1800200" cy="1728192"/>
          </a:xfrm>
          <a:solidFill>
            <a:schemeClr val="tx1">
              <a:lumMod val="75000"/>
              <a:lumOff val="25000"/>
            </a:schemeClr>
          </a:solidFill>
        </p:grpSpPr>
        <p:sp>
          <p:nvSpPr>
            <p:cNvPr id="24" name="Cube 23"/>
            <p:cNvSpPr/>
            <p:nvPr/>
          </p:nvSpPr>
          <p:spPr>
            <a:xfrm>
              <a:off x="4788024" y="2924944"/>
              <a:ext cx="1800200" cy="1728192"/>
            </a:xfrm>
            <a:prstGeom prst="cube">
              <a:avLst/>
            </a:prstGeom>
            <a:grp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17" name="Rectangle 16"/>
            <p:cNvSpPr/>
            <p:nvPr/>
          </p:nvSpPr>
          <p:spPr>
            <a:xfrm>
              <a:off x="5067248" y="3587493"/>
              <a:ext cx="837610" cy="871498"/>
            </a:xfrm>
            <a:prstGeom prst="rect">
              <a:avLst/>
            </a:prstGeom>
            <a:solidFill>
              <a:srgbClr val="484848"/>
            </a:solidFill>
          </p:spPr>
          <p:txBody>
            <a:bodyPr wrap="none">
              <a:spAutoFit/>
            </a:bodyPr>
            <a:lstStyle/>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Smart </a:t>
              </a:r>
            </a:p>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Group</a:t>
              </a:r>
            </a:p>
          </p:txBody>
        </p:sp>
      </p:grpSp>
      <p:grpSp>
        <p:nvGrpSpPr>
          <p:cNvPr id="7" name="Group 25"/>
          <p:cNvGrpSpPr>
            <a:grpSpLocks/>
          </p:cNvGrpSpPr>
          <p:nvPr/>
        </p:nvGrpSpPr>
        <p:grpSpPr bwMode="auto">
          <a:xfrm>
            <a:off x="680807" y="1610371"/>
            <a:ext cx="2016125" cy="1350169"/>
            <a:chOff x="6012160" y="1628800"/>
            <a:chExt cx="2016224" cy="1800200"/>
          </a:xfrm>
        </p:grpSpPr>
        <p:sp>
          <p:nvSpPr>
            <p:cNvPr id="23" name="Cube 22"/>
            <p:cNvSpPr/>
            <p:nvPr/>
          </p:nvSpPr>
          <p:spPr>
            <a:xfrm>
              <a:off x="6012160" y="1628800"/>
              <a:ext cx="2016224" cy="1800200"/>
            </a:xfrm>
            <a:prstGeom prst="cube">
              <a:avLst/>
            </a:prstGeom>
            <a:solidFill>
              <a:srgbClr val="E1800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9" name="TextBox 8"/>
            <p:cNvSpPr txBox="1"/>
            <p:nvPr/>
          </p:nvSpPr>
          <p:spPr>
            <a:xfrm>
              <a:off x="6083601" y="2276491"/>
              <a:ext cx="1368492" cy="943835"/>
            </a:xfrm>
            <a:prstGeom prst="rect">
              <a:avLst/>
            </a:prstGeom>
            <a:noFill/>
          </p:spPr>
          <p:txBody>
            <a:bodyPr>
              <a:spAutoFit/>
            </a:bodyPr>
            <a:lstStyle/>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Custom </a:t>
              </a:r>
            </a:p>
            <a:p>
              <a:pPr algn="ctr" fontAlgn="auto">
                <a:spcBef>
                  <a:spcPts val="0"/>
                </a:spcBef>
                <a:spcAft>
                  <a:spcPts val="0"/>
                </a:spcAft>
                <a:defRPr/>
              </a:pPr>
              <a:r>
                <a:rPr lang="en-US" altLang="zh-CN" sz="2000" kern="0" dirty="0">
                  <a:solidFill>
                    <a:sysClr val="window" lastClr="FFFFFF"/>
                  </a:solidFill>
                  <a:latin typeface="Knowledge Bold" pitchFamily="34" charset="0"/>
                  <a:ea typeface="微软雅黑" pitchFamily="34" charset="-122"/>
                  <a:cs typeface="Arial" pitchFamily="34" charset="0"/>
                </a:rPr>
                <a:t>Group</a:t>
              </a:r>
            </a:p>
          </p:txBody>
        </p:sp>
      </p:grpSp>
      <p:sp>
        <p:nvSpPr>
          <p:cNvPr id="69641" name="Rectangle 28"/>
          <p:cNvSpPr>
            <a:spLocks noChangeArrowheads="1"/>
          </p:cNvSpPr>
          <p:nvPr/>
        </p:nvSpPr>
        <p:spPr bwMode="auto">
          <a:xfrm>
            <a:off x="3417655" y="1681808"/>
            <a:ext cx="4824412" cy="646331"/>
          </a:xfrm>
          <a:prstGeom prst="rect">
            <a:avLst/>
          </a:prstGeom>
          <a:noFill/>
          <a:ln w="9525">
            <a:noFill/>
            <a:miter lim="800000"/>
            <a:headEnd/>
            <a:tailEnd/>
          </a:ln>
        </p:spPr>
        <p:txBody>
          <a:bodyPr>
            <a:spAutoFit/>
          </a:bodyPr>
          <a:lstStyle/>
          <a:p>
            <a:pPr algn="just"/>
            <a:r>
              <a:rPr lang="en-US" b="1">
                <a:latin typeface="Knowledge Light" pitchFamily="34" charset="0"/>
              </a:rPr>
              <a:t>C</a:t>
            </a:r>
            <a:r>
              <a:rPr lang="en-US" altLang="zh-CN" b="1">
                <a:latin typeface="Knowledge Light" pitchFamily="34" charset="0"/>
              </a:rPr>
              <a:t>ustom Group</a:t>
            </a:r>
            <a:r>
              <a:rPr kumimoji="1" lang="zh-CN" altLang="en-US">
                <a:latin typeface="Microsoft YaHei" pitchFamily="34" charset="-122"/>
                <a:ea typeface="Microsoft YaHei" pitchFamily="34" charset="-122"/>
              </a:rPr>
              <a:t>把目标文献添加到组（直接拖动或右键添加）所有组按照字母顺序进行排序。</a:t>
            </a:r>
            <a:endParaRPr lang="en-US">
              <a:latin typeface="Knowledge Light" pitchFamily="34" charset="0"/>
            </a:endParaRPr>
          </a:p>
        </p:txBody>
      </p:sp>
      <p:sp>
        <p:nvSpPr>
          <p:cNvPr id="69642" name="Rectangle 36"/>
          <p:cNvSpPr>
            <a:spLocks noChangeArrowheads="1"/>
          </p:cNvSpPr>
          <p:nvPr/>
        </p:nvSpPr>
        <p:spPr bwMode="auto">
          <a:xfrm>
            <a:off x="3704994" y="2798613"/>
            <a:ext cx="4752975" cy="923330"/>
          </a:xfrm>
          <a:prstGeom prst="rect">
            <a:avLst/>
          </a:prstGeom>
          <a:noFill/>
          <a:ln w="9525">
            <a:noFill/>
            <a:miter lim="800000"/>
            <a:headEnd/>
            <a:tailEnd/>
          </a:ln>
        </p:spPr>
        <p:txBody>
          <a:bodyPr>
            <a:spAutoFit/>
          </a:bodyPr>
          <a:lstStyle/>
          <a:p>
            <a:pPr algn="just"/>
            <a:r>
              <a:rPr lang="en-US" b="1">
                <a:latin typeface="Knowledge Light" pitchFamily="34" charset="0"/>
              </a:rPr>
              <a:t>Smart Groups</a:t>
            </a:r>
            <a:r>
              <a:rPr kumimoji="1" lang="zh-CN" altLang="en-US">
                <a:latin typeface="Microsoft YaHei" pitchFamily="34" charset="-122"/>
                <a:ea typeface="Microsoft YaHei" pitchFamily="34" charset="-122"/>
              </a:rPr>
              <a:t>按照设置条件自动挑选符合条件的记录，在有新记录收入时自动将符合条件的记录放入</a:t>
            </a:r>
            <a:r>
              <a:rPr kumimoji="1" lang="en-US" altLang="zh-CN">
                <a:latin typeface="Microsoft YaHei" pitchFamily="34" charset="-122"/>
                <a:ea typeface="Microsoft YaHei" pitchFamily="34" charset="-122"/>
              </a:rPr>
              <a:t>Smart Group</a:t>
            </a:r>
            <a:endParaRPr lang="en-US">
              <a:latin typeface="Knowledge Light" pitchFamily="34" charset="0"/>
            </a:endParaRPr>
          </a:p>
        </p:txBody>
      </p:sp>
      <p:sp>
        <p:nvSpPr>
          <p:cNvPr id="69643" name="Rectangle 40"/>
          <p:cNvSpPr>
            <a:spLocks noChangeArrowheads="1"/>
          </p:cNvSpPr>
          <p:nvPr/>
        </p:nvSpPr>
        <p:spPr bwMode="auto">
          <a:xfrm>
            <a:off x="4138380" y="3813026"/>
            <a:ext cx="4608512" cy="923330"/>
          </a:xfrm>
          <a:prstGeom prst="rect">
            <a:avLst/>
          </a:prstGeom>
          <a:noFill/>
          <a:ln w="9525">
            <a:noFill/>
            <a:miter lim="800000"/>
            <a:headEnd/>
            <a:tailEnd/>
          </a:ln>
        </p:spPr>
        <p:txBody>
          <a:bodyPr>
            <a:spAutoFit/>
          </a:bodyPr>
          <a:lstStyle/>
          <a:p>
            <a:pPr algn="just"/>
            <a:r>
              <a:rPr lang="en-US" b="1">
                <a:latin typeface="Knowledge Light" pitchFamily="34" charset="0"/>
              </a:rPr>
              <a:t>Combination Groups</a:t>
            </a:r>
            <a:r>
              <a:rPr lang="zh-CN" altLang="en-US">
                <a:latin typeface="Microsoft YaHei" pitchFamily="34" charset="-122"/>
                <a:ea typeface="Microsoft YaHei" pitchFamily="34" charset="-122"/>
              </a:rPr>
              <a:t>将已经设置好的组用</a:t>
            </a:r>
            <a:r>
              <a:rPr lang="en-US" altLang="zh-CN">
                <a:latin typeface="Microsoft YaHei" pitchFamily="34" charset="-122"/>
                <a:ea typeface="Microsoft YaHei" pitchFamily="34" charset="-122"/>
              </a:rPr>
              <a:t>AND, OR </a:t>
            </a:r>
            <a:r>
              <a:rPr lang="zh-CN" altLang="en-US">
                <a:latin typeface="Microsoft YaHei" pitchFamily="34" charset="-122"/>
                <a:ea typeface="Microsoft YaHei" pitchFamily="34" charset="-122"/>
              </a:rPr>
              <a:t>和</a:t>
            </a:r>
            <a:r>
              <a:rPr lang="en-US" altLang="zh-CN">
                <a:latin typeface="Microsoft YaHei" pitchFamily="34" charset="-122"/>
                <a:ea typeface="Microsoft YaHei" pitchFamily="34" charset="-122"/>
              </a:rPr>
              <a:t>NOT</a:t>
            </a:r>
            <a:r>
              <a:rPr lang="zh-CN" altLang="en-US">
                <a:latin typeface="Microsoft YaHei" pitchFamily="34" charset="-122"/>
                <a:ea typeface="Microsoft YaHei" pitchFamily="34" charset="-122"/>
              </a:rPr>
              <a:t>进行组与组之间的匹配。如寻找组与组之间的交集或并集等。</a:t>
            </a:r>
            <a:endParaRPr lang="en-US">
              <a:latin typeface="Knowledge Light" pitchFamily="34" charset="0"/>
            </a:endParaRPr>
          </a:p>
        </p:txBody>
      </p:sp>
    </p:spTree>
    <p:extLst>
      <p:ext uri="{BB962C8B-B14F-4D97-AF65-F5344CB8AC3E}">
        <p14:creationId xmlns:p14="http://schemas.microsoft.com/office/powerpoint/2010/main" val="268316116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3F07EB4-E273-4377-ABB7-29A22F6F52C2}"/>
              </a:ext>
            </a:extLst>
          </p:cNvPr>
          <p:cNvPicPr>
            <a:picLocks noChangeAspect="1"/>
          </p:cNvPicPr>
          <p:nvPr/>
        </p:nvPicPr>
        <p:blipFill>
          <a:blip r:embed="rId2"/>
          <a:stretch>
            <a:fillRect/>
          </a:stretch>
        </p:blipFill>
        <p:spPr>
          <a:xfrm>
            <a:off x="0" y="801902"/>
            <a:ext cx="9144000" cy="5471478"/>
          </a:xfrm>
          <a:prstGeom prst="rect">
            <a:avLst/>
          </a:prstGeom>
        </p:spPr>
      </p:pic>
      <p:grpSp>
        <p:nvGrpSpPr>
          <p:cNvPr id="72707" name="Group 6"/>
          <p:cNvGrpSpPr>
            <a:grpSpLocks/>
          </p:cNvGrpSpPr>
          <p:nvPr/>
        </p:nvGrpSpPr>
        <p:grpSpPr bwMode="auto">
          <a:xfrm>
            <a:off x="7451725" y="5373688"/>
            <a:ext cx="1512888" cy="1295400"/>
            <a:chOff x="6012160" y="1628800"/>
            <a:chExt cx="2016224" cy="1800200"/>
          </a:xfrm>
        </p:grpSpPr>
        <p:sp>
          <p:nvSpPr>
            <p:cNvPr id="8" name="Cube 7"/>
            <p:cNvSpPr/>
            <p:nvPr/>
          </p:nvSpPr>
          <p:spPr>
            <a:xfrm>
              <a:off x="6012160" y="1628800"/>
              <a:ext cx="2016224" cy="1800200"/>
            </a:xfrm>
            <a:prstGeom prst="cube">
              <a:avLst/>
            </a:prstGeom>
            <a:solidFill>
              <a:srgbClr val="E1800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9" name="TextBox 8"/>
            <p:cNvSpPr txBox="1"/>
            <p:nvPr/>
          </p:nvSpPr>
          <p:spPr>
            <a:xfrm>
              <a:off x="6084092" y="2277401"/>
              <a:ext cx="1560265" cy="983740"/>
            </a:xfrm>
            <a:prstGeom prst="rect">
              <a:avLst/>
            </a:prstGeom>
            <a:noFill/>
          </p:spPr>
          <p:txBody>
            <a:bodyPr wrap="square">
              <a:spAutoFit/>
            </a:bodyPr>
            <a:lstStyle/>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Custom </a:t>
              </a:r>
            </a:p>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Group</a:t>
              </a:r>
            </a:p>
          </p:txBody>
        </p:sp>
      </p:grpSp>
      <p:graphicFrame>
        <p:nvGraphicFramePr>
          <p:cNvPr id="11" name="Diagram 10"/>
          <p:cNvGraphicFramePr/>
          <p:nvPr>
            <p:extLst>
              <p:ext uri="{D42A27DB-BD31-4B8C-83A1-F6EECF244321}">
                <p14:modId xmlns:p14="http://schemas.microsoft.com/office/powerpoint/2010/main" val="3382572081"/>
              </p:ext>
            </p:extLst>
          </p:nvPr>
        </p:nvGraphicFramePr>
        <p:xfrm>
          <a:off x="1367768" y="395450"/>
          <a:ext cx="4932424" cy="945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1655056" y="35683"/>
            <a:ext cx="936625" cy="369887"/>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13" name="TextBox 12"/>
          <p:cNvSpPr txBox="1"/>
          <p:nvPr/>
        </p:nvSpPr>
        <p:spPr>
          <a:xfrm>
            <a:off x="4788024" y="35683"/>
            <a:ext cx="935038" cy="369887"/>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14" name="Rectangle 8"/>
          <p:cNvSpPr>
            <a:spLocks noChangeArrowheads="1"/>
          </p:cNvSpPr>
          <p:nvPr/>
        </p:nvSpPr>
        <p:spPr bwMode="auto">
          <a:xfrm flipV="1">
            <a:off x="-1" y="3686577"/>
            <a:ext cx="1702051" cy="224521"/>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 name="Rectangle 8"/>
          <p:cNvSpPr>
            <a:spLocks noChangeArrowheads="1"/>
          </p:cNvSpPr>
          <p:nvPr/>
        </p:nvSpPr>
        <p:spPr bwMode="auto">
          <a:xfrm flipV="1">
            <a:off x="1720158" y="2562130"/>
            <a:ext cx="4590107" cy="896294"/>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 name="Rectangle 15"/>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2775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E383736-32AB-4479-B2D8-EF3FA8323B09}"/>
              </a:ext>
            </a:extLst>
          </p:cNvPr>
          <p:cNvPicPr>
            <a:picLocks noChangeAspect="1"/>
          </p:cNvPicPr>
          <p:nvPr/>
        </p:nvPicPr>
        <p:blipFill>
          <a:blip r:embed="rId2"/>
          <a:stretch>
            <a:fillRect/>
          </a:stretch>
        </p:blipFill>
        <p:spPr>
          <a:xfrm>
            <a:off x="0" y="806811"/>
            <a:ext cx="9144000" cy="5479768"/>
          </a:xfrm>
          <a:prstGeom prst="rect">
            <a:avLst/>
          </a:prstGeom>
        </p:spPr>
      </p:pic>
      <p:grpSp>
        <p:nvGrpSpPr>
          <p:cNvPr id="73731" name="Group 3"/>
          <p:cNvGrpSpPr>
            <a:grpSpLocks/>
          </p:cNvGrpSpPr>
          <p:nvPr/>
        </p:nvGrpSpPr>
        <p:grpSpPr bwMode="auto">
          <a:xfrm>
            <a:off x="7308850" y="5373688"/>
            <a:ext cx="1584325" cy="1368425"/>
            <a:chOff x="4788023" y="3390228"/>
            <a:chExt cx="1414443" cy="1262910"/>
          </a:xfrm>
          <a:solidFill>
            <a:schemeClr val="tx1">
              <a:lumMod val="65000"/>
              <a:lumOff val="35000"/>
            </a:schemeClr>
          </a:solidFill>
        </p:grpSpPr>
        <p:sp>
          <p:nvSpPr>
            <p:cNvPr id="5" name="Cube 4"/>
            <p:cNvSpPr/>
            <p:nvPr/>
          </p:nvSpPr>
          <p:spPr>
            <a:xfrm>
              <a:off x="4788023" y="3390228"/>
              <a:ext cx="1414443" cy="1262910"/>
            </a:xfrm>
            <a:prstGeom prst="cube">
              <a:avLst/>
            </a:prstGeom>
            <a:solidFill>
              <a:schemeClr val="tx1">
                <a:lumMod val="75000"/>
                <a:lumOff val="25000"/>
              </a:schemeClr>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6" name="Rectangle 5"/>
            <p:cNvSpPr/>
            <p:nvPr/>
          </p:nvSpPr>
          <p:spPr>
            <a:xfrm>
              <a:off x="4916996" y="3788733"/>
              <a:ext cx="823438" cy="653431"/>
            </a:xfrm>
            <a:prstGeom prst="rect">
              <a:avLst/>
            </a:prstGeom>
            <a:solidFill>
              <a:srgbClr val="484848"/>
            </a:solidFill>
          </p:spPr>
          <p:txBody>
            <a:bodyPr wrap="none">
              <a:spAutoFit/>
            </a:bodyPr>
            <a:lstStyle/>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Smart </a:t>
              </a:r>
            </a:p>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Group</a:t>
              </a:r>
            </a:p>
          </p:txBody>
        </p:sp>
      </p:grpSp>
      <p:graphicFrame>
        <p:nvGraphicFramePr>
          <p:cNvPr id="8" name="Diagram 7"/>
          <p:cNvGraphicFramePr/>
          <p:nvPr>
            <p:extLst>
              <p:ext uri="{D42A27DB-BD31-4B8C-83A1-F6EECF244321}">
                <p14:modId xmlns:p14="http://schemas.microsoft.com/office/powerpoint/2010/main" val="2586502243"/>
              </p:ext>
            </p:extLst>
          </p:nvPr>
        </p:nvGraphicFramePr>
        <p:xfrm>
          <a:off x="1043608" y="471637"/>
          <a:ext cx="5544616" cy="823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600895" y="71946"/>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10" name="TextBox 9"/>
          <p:cNvSpPr txBox="1"/>
          <p:nvPr/>
        </p:nvSpPr>
        <p:spPr>
          <a:xfrm>
            <a:off x="4644008" y="58933"/>
            <a:ext cx="935037"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12" name="Rectangle 8"/>
          <p:cNvSpPr>
            <a:spLocks noChangeArrowheads="1"/>
          </p:cNvSpPr>
          <p:nvPr/>
        </p:nvSpPr>
        <p:spPr bwMode="auto">
          <a:xfrm flipV="1">
            <a:off x="-18473" y="3693444"/>
            <a:ext cx="1717962" cy="222773"/>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Rectangle 8"/>
          <p:cNvSpPr>
            <a:spLocks noChangeArrowheads="1"/>
          </p:cNvSpPr>
          <p:nvPr/>
        </p:nvSpPr>
        <p:spPr bwMode="auto">
          <a:xfrm flipV="1">
            <a:off x="1671782" y="2539998"/>
            <a:ext cx="4682836" cy="757383"/>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pic>
        <p:nvPicPr>
          <p:cNvPr id="377858"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90946" y="2074643"/>
            <a:ext cx="7920118" cy="277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8793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37785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EAB45FF-7FB5-4DB4-BFD1-D1A023DA0083}"/>
              </a:ext>
            </a:extLst>
          </p:cNvPr>
          <p:cNvPicPr>
            <a:picLocks noChangeAspect="1"/>
          </p:cNvPicPr>
          <p:nvPr/>
        </p:nvPicPr>
        <p:blipFill>
          <a:blip r:embed="rId2"/>
          <a:stretch>
            <a:fillRect/>
          </a:stretch>
        </p:blipFill>
        <p:spPr>
          <a:xfrm>
            <a:off x="0" y="806811"/>
            <a:ext cx="9144000" cy="5479768"/>
          </a:xfrm>
          <a:prstGeom prst="rect">
            <a:avLst/>
          </a:prstGeom>
        </p:spPr>
      </p:pic>
      <p:graphicFrame>
        <p:nvGraphicFramePr>
          <p:cNvPr id="6" name="Diagram 5"/>
          <p:cNvGraphicFramePr/>
          <p:nvPr>
            <p:extLst>
              <p:ext uri="{D42A27DB-BD31-4B8C-83A1-F6EECF244321}">
                <p14:modId xmlns:p14="http://schemas.microsoft.com/office/powerpoint/2010/main" val="2962667081"/>
              </p:ext>
            </p:extLst>
          </p:nvPr>
        </p:nvGraphicFramePr>
        <p:xfrm>
          <a:off x="971600" y="404664"/>
          <a:ext cx="4536504" cy="863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258888" y="44450"/>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8" name="TextBox 7"/>
          <p:cNvSpPr txBox="1"/>
          <p:nvPr/>
        </p:nvSpPr>
        <p:spPr>
          <a:xfrm>
            <a:off x="3565525" y="44450"/>
            <a:ext cx="935038"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9" name="Text Box 13"/>
          <p:cNvSpPr txBox="1">
            <a:spLocks noChangeArrowheads="1"/>
          </p:cNvSpPr>
          <p:nvPr/>
        </p:nvSpPr>
        <p:spPr bwMode="auto">
          <a:xfrm>
            <a:off x="3871863" y="5327748"/>
            <a:ext cx="2880320" cy="101566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defPPr>
              <a:defRPr lang="en-US"/>
            </a:defPPr>
            <a:lvl1pPr eaLnBrk="1" hangingPunct="1">
              <a:defRPr sz="14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sz="2000" dirty="0"/>
              <a:t>Combine groups </a:t>
            </a:r>
            <a:r>
              <a:rPr lang="zh-CN" altLang="en-US" sz="2000" dirty="0"/>
              <a:t>用</a:t>
            </a:r>
            <a:r>
              <a:rPr lang="en-US" sz="2000" dirty="0"/>
              <a:t>AND, OR, </a:t>
            </a:r>
            <a:r>
              <a:rPr lang="zh-CN" altLang="en-US" sz="2000" dirty="0"/>
              <a:t>和</a:t>
            </a:r>
            <a:r>
              <a:rPr lang="en-US" sz="2000" dirty="0"/>
              <a:t> NOT </a:t>
            </a:r>
            <a:r>
              <a:rPr lang="zh-CN" altLang="en-US" sz="2000" dirty="0"/>
              <a:t>来创建一个新的智能组合组</a:t>
            </a:r>
            <a:r>
              <a:rPr lang="en-US" sz="2000" dirty="0"/>
              <a:t>.</a:t>
            </a:r>
            <a:endParaRPr lang="zh-CN" altLang="en-US" sz="2000" dirty="0"/>
          </a:p>
        </p:txBody>
      </p:sp>
      <p:sp>
        <p:nvSpPr>
          <p:cNvPr id="10" name="Rectangle 8"/>
          <p:cNvSpPr>
            <a:spLocks noChangeArrowheads="1"/>
          </p:cNvSpPr>
          <p:nvPr/>
        </p:nvSpPr>
        <p:spPr bwMode="auto">
          <a:xfrm flipV="1">
            <a:off x="0" y="3698035"/>
            <a:ext cx="1681018" cy="227419"/>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Rectangle 8"/>
          <p:cNvSpPr>
            <a:spLocks noChangeArrowheads="1"/>
          </p:cNvSpPr>
          <p:nvPr/>
        </p:nvSpPr>
        <p:spPr bwMode="auto">
          <a:xfrm flipV="1">
            <a:off x="1717964" y="2576942"/>
            <a:ext cx="4581236" cy="424873"/>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dirty="0"/>
          </a:p>
        </p:txBody>
      </p:sp>
      <p:grpSp>
        <p:nvGrpSpPr>
          <p:cNvPr id="74763" name="Group 11"/>
          <p:cNvGrpSpPr>
            <a:grpSpLocks/>
          </p:cNvGrpSpPr>
          <p:nvPr/>
        </p:nvGrpSpPr>
        <p:grpSpPr bwMode="auto">
          <a:xfrm>
            <a:off x="7092950" y="5373688"/>
            <a:ext cx="1970088" cy="1368425"/>
            <a:chOff x="6948264" y="2852936"/>
            <a:chExt cx="1800200" cy="1728192"/>
          </a:xfrm>
        </p:grpSpPr>
        <p:sp>
          <p:nvSpPr>
            <p:cNvPr id="13" name="Cube 12"/>
            <p:cNvSpPr/>
            <p:nvPr/>
          </p:nvSpPr>
          <p:spPr>
            <a:xfrm>
              <a:off x="6948264" y="2852936"/>
              <a:ext cx="1800200" cy="1728192"/>
            </a:xfrm>
            <a:prstGeom prst="cube">
              <a:avLst/>
            </a:prstGeom>
            <a:solidFill>
              <a:srgbClr val="387C2B"/>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sp>
          <p:nvSpPr>
            <p:cNvPr id="14" name="Rectangle 13"/>
            <p:cNvSpPr/>
            <p:nvPr/>
          </p:nvSpPr>
          <p:spPr>
            <a:xfrm>
              <a:off x="7170207" y="3500506"/>
              <a:ext cx="1074897" cy="707717"/>
            </a:xfrm>
            <a:prstGeom prst="rect">
              <a:avLst/>
            </a:prstGeom>
          </p:spPr>
          <p:txBody>
            <a:bodyPr wrap="none">
              <a:spAutoFit/>
            </a:bodyPr>
            <a:lstStyle/>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Combination </a:t>
              </a:r>
            </a:p>
            <a:p>
              <a:pPr algn="ctr" fontAlgn="auto">
                <a:spcBef>
                  <a:spcPts val="0"/>
                </a:spcBef>
                <a:spcAft>
                  <a:spcPts val="0"/>
                </a:spcAft>
                <a:defRPr/>
              </a:pPr>
              <a:r>
                <a:rPr lang="en-US" altLang="zh-CN" sz="2000" kern="0" dirty="0">
                  <a:solidFill>
                    <a:sysClr val="window" lastClr="FFFFFF"/>
                  </a:solidFill>
                  <a:effectLst>
                    <a:outerShdw blurRad="38100" dist="38100" dir="2700000" algn="tl">
                      <a:srgbClr val="000000">
                        <a:alpha val="43137"/>
                      </a:srgbClr>
                    </a:outerShdw>
                  </a:effectLst>
                  <a:latin typeface="Knowledge Bold" pitchFamily="34" charset="0"/>
                  <a:ea typeface="微软雅黑" pitchFamily="34" charset="-122"/>
                  <a:cs typeface="Arial" pitchFamily="34" charset="0"/>
                </a:rPr>
                <a:t>Group</a:t>
              </a:r>
            </a:p>
          </p:txBody>
        </p:sp>
      </p:grpSp>
      <p:sp>
        <p:nvSpPr>
          <p:cNvPr id="15" name="Rectangle 14"/>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69" name="Picture 17"/>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248185" y="1400485"/>
            <a:ext cx="4392561" cy="3891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8529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xit" presetSubtype="21" fill="hold" nodeType="clickEffect">
                                  <p:stCondLst>
                                    <p:cond delay="0"/>
                                  </p:stCondLst>
                                  <p:childTnLst>
                                    <p:animEffect transition="out" filter="barn(inVertical)">
                                      <p:cBhvr>
                                        <p:cTn id="6" dur="500"/>
                                        <p:tgtEl>
                                          <p:spTgt spid="74769"/>
                                        </p:tgtEl>
                                      </p:cBhvr>
                                    </p:animEffect>
                                    <p:set>
                                      <p:cBhvr>
                                        <p:cTn id="7" dur="1" fill="hold">
                                          <p:stCondLst>
                                            <p:cond delay="499"/>
                                          </p:stCondLst>
                                        </p:cTn>
                                        <p:tgtEl>
                                          <p:spTgt spid="7476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1380" y="1120986"/>
            <a:ext cx="4494956" cy="1015663"/>
          </a:xfrm>
          <a:prstGeom prst="rect">
            <a:avLst/>
          </a:prstGeom>
        </p:spPr>
        <p:txBody>
          <a:bodyPr wrap="square">
            <a:spAutoFit/>
          </a:bodyPr>
          <a:lstStyle/>
          <a:p>
            <a:pPr lvl="0" defTabSz="457200" fontAlgn="auto">
              <a:spcBef>
                <a:spcPts val="0"/>
              </a:spcBef>
              <a:spcAft>
                <a:spcPts val="0"/>
              </a:spcAft>
              <a:buClr>
                <a:srgbClr val="6817FF"/>
              </a:buClr>
              <a:buSzPct val="75000"/>
            </a:pPr>
            <a:r>
              <a:rPr lang="zh-CN" altLang="en-US" sz="2000" dirty="0">
                <a:solidFill>
                  <a:srgbClr val="000000"/>
                </a:solidFill>
                <a:latin typeface="微软雅黑" panose="020B0503020204020204" pitchFamily="34" charset="-122"/>
                <a:ea typeface="微软雅黑" panose="020B0503020204020204" pitchFamily="34" charset="-122"/>
              </a:rPr>
              <a:t>“最近添加文献”选项，可快速查找到最近</a:t>
            </a:r>
            <a:r>
              <a:rPr lang="en-US" altLang="zh-CN" sz="2000" dirty="0">
                <a:solidFill>
                  <a:srgbClr val="000000"/>
                </a:solidFill>
                <a:latin typeface="微软雅黑" panose="020B0503020204020204" pitchFamily="34" charset="-122"/>
                <a:ea typeface="微软雅黑" panose="020B0503020204020204" pitchFamily="34" charset="-122"/>
              </a:rPr>
              <a:t>24</a:t>
            </a:r>
            <a:r>
              <a:rPr lang="zh-CN" altLang="en-US" sz="2000" dirty="0">
                <a:solidFill>
                  <a:srgbClr val="000000"/>
                </a:solidFill>
                <a:latin typeface="微软雅黑" panose="020B0503020204020204" pitchFamily="34" charset="-122"/>
                <a:ea typeface="微软雅黑" panose="020B0503020204020204" pitchFamily="34" charset="-122"/>
              </a:rPr>
              <a:t>小时、</a:t>
            </a:r>
            <a:r>
              <a:rPr lang="en-US" altLang="zh-CN" sz="2000" dirty="0">
                <a:solidFill>
                  <a:srgbClr val="000000"/>
                </a:solidFill>
                <a:latin typeface="微软雅黑" panose="020B0503020204020204" pitchFamily="34" charset="-122"/>
                <a:ea typeface="微软雅黑" panose="020B0503020204020204" pitchFamily="34" charset="-122"/>
              </a:rPr>
              <a:t>7</a:t>
            </a:r>
            <a:r>
              <a:rPr lang="zh-CN" altLang="en-US" sz="2000" dirty="0">
                <a:solidFill>
                  <a:srgbClr val="000000"/>
                </a:solidFill>
                <a:latin typeface="微软雅黑" panose="020B0503020204020204" pitchFamily="34" charset="-122"/>
                <a:ea typeface="微软雅黑" panose="020B0503020204020204" pitchFamily="34" charset="-122"/>
              </a:rPr>
              <a:t>天、</a:t>
            </a:r>
            <a:r>
              <a:rPr lang="en-US" altLang="zh-CN" sz="2000" dirty="0">
                <a:solidFill>
                  <a:srgbClr val="000000"/>
                </a:solidFill>
                <a:latin typeface="微软雅黑" panose="020B0503020204020204" pitchFamily="34" charset="-122"/>
                <a:ea typeface="微软雅黑" panose="020B0503020204020204" pitchFamily="34" charset="-122"/>
              </a:rPr>
              <a:t>14</a:t>
            </a:r>
            <a:r>
              <a:rPr lang="zh-CN" altLang="en-US" sz="2000" dirty="0">
                <a:solidFill>
                  <a:srgbClr val="000000"/>
                </a:solidFill>
                <a:latin typeface="微软雅黑" panose="020B0503020204020204" pitchFamily="34" charset="-122"/>
                <a:ea typeface="微软雅黑" panose="020B0503020204020204" pitchFamily="34" charset="-122"/>
              </a:rPr>
              <a:t>天以及</a:t>
            </a:r>
            <a:r>
              <a:rPr lang="en-US" altLang="zh-CN" sz="2000" dirty="0">
                <a:solidFill>
                  <a:srgbClr val="000000"/>
                </a:solidFill>
                <a:latin typeface="微软雅黑" panose="020B0503020204020204" pitchFamily="34" charset="-122"/>
                <a:ea typeface="微软雅黑" panose="020B0503020204020204" pitchFamily="34" charset="-122"/>
              </a:rPr>
              <a:t>30</a:t>
            </a:r>
            <a:r>
              <a:rPr lang="zh-CN" altLang="en-US" sz="2000" dirty="0">
                <a:solidFill>
                  <a:srgbClr val="000000"/>
                </a:solidFill>
                <a:latin typeface="微软雅黑" panose="020B0503020204020204" pitchFamily="34" charset="-122"/>
                <a:ea typeface="微软雅黑" panose="020B0503020204020204" pitchFamily="34" charset="-122"/>
              </a:rPr>
              <a:t>天内添加的文献。</a:t>
            </a:r>
            <a:endParaRPr lang="en-US" altLang="zh-CN" sz="2000" dirty="0">
              <a:solidFill>
                <a:srgbClr val="000000"/>
              </a:solidFill>
              <a:latin typeface="微软雅黑" panose="020B0503020204020204" pitchFamily="34" charset="-122"/>
              <a:ea typeface="微软雅黑" panose="020B0503020204020204" pitchFamily="34" charset="-122"/>
            </a:endParaRPr>
          </a:p>
        </p:txBody>
      </p:sp>
      <p:sp>
        <p:nvSpPr>
          <p:cNvPr id="5" name="矩形 4"/>
          <p:cNvSpPr/>
          <p:nvPr/>
        </p:nvSpPr>
        <p:spPr>
          <a:xfrm>
            <a:off x="361380" y="404664"/>
            <a:ext cx="2339102" cy="523220"/>
          </a:xfrm>
          <a:prstGeom prst="rect">
            <a:avLst/>
          </a:prstGeom>
        </p:spPr>
        <p:txBody>
          <a:bodyPr wrap="none">
            <a:spAutoFit/>
          </a:bodyPr>
          <a:lstStyle/>
          <a:p>
            <a:r>
              <a:rPr lang="zh-CN" altLang="en-US" sz="2800" b="1" dirty="0">
                <a:solidFill>
                  <a:srgbClr val="000000"/>
                </a:solidFill>
                <a:latin typeface="微软雅黑" panose="020B0503020204020204" pitchFamily="34" charset="-122"/>
                <a:ea typeface="微软雅黑" panose="020B0503020204020204" pitchFamily="34" charset="-122"/>
                <a:cs typeface="+mj-cs"/>
              </a:rPr>
              <a:t>最近添加文献</a:t>
            </a:r>
            <a:endParaRPr lang="zh-CN" altLang="en-US" dirty="0"/>
          </a:p>
        </p:txBody>
      </p:sp>
      <p:pic>
        <p:nvPicPr>
          <p:cNvPr id="2" name="Picture 1">
            <a:extLst>
              <a:ext uri="{FF2B5EF4-FFF2-40B4-BE49-F238E27FC236}">
                <a16:creationId xmlns="" xmlns:a16="http://schemas.microsoft.com/office/drawing/2014/main" id="{0D361D97-B03D-4172-BD11-5488F112D0C9}"/>
              </a:ext>
            </a:extLst>
          </p:cNvPr>
          <p:cNvPicPr>
            <a:picLocks noChangeAspect="1"/>
          </p:cNvPicPr>
          <p:nvPr/>
        </p:nvPicPr>
        <p:blipFill rotWithShape="1">
          <a:blip r:embed="rId2"/>
          <a:srcRect l="11970" t="7775" r="47387" b="50702"/>
          <a:stretch/>
        </p:blipFill>
        <p:spPr>
          <a:xfrm>
            <a:off x="2481215" y="2263139"/>
            <a:ext cx="6445070" cy="3702048"/>
          </a:xfrm>
          <a:prstGeom prst="rect">
            <a:avLst/>
          </a:prstGeom>
        </p:spPr>
      </p:pic>
    </p:spTree>
    <p:extLst>
      <p:ext uri="{BB962C8B-B14F-4D97-AF65-F5344CB8AC3E}">
        <p14:creationId xmlns:p14="http://schemas.microsoft.com/office/powerpoint/2010/main" val="40931427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BA35723F-B823-43B8-B9C5-6FDA06B8675B}"/>
              </a:ext>
            </a:extLst>
          </p:cNvPr>
          <p:cNvPicPr>
            <a:picLocks noChangeAspect="1"/>
          </p:cNvPicPr>
          <p:nvPr/>
        </p:nvPicPr>
        <p:blipFill>
          <a:blip r:embed="rId2"/>
          <a:stretch>
            <a:fillRect/>
          </a:stretch>
        </p:blipFill>
        <p:spPr>
          <a:xfrm>
            <a:off x="188685" y="1161745"/>
            <a:ext cx="8810172" cy="4760528"/>
          </a:xfrm>
          <a:prstGeom prst="rect">
            <a:avLst/>
          </a:prstGeom>
        </p:spPr>
      </p:pic>
      <p:sp>
        <p:nvSpPr>
          <p:cNvPr id="2" name="标题 1"/>
          <p:cNvSpPr>
            <a:spLocks noGrp="1"/>
          </p:cNvSpPr>
          <p:nvPr>
            <p:ph type="title"/>
          </p:nvPr>
        </p:nvSpPr>
        <p:spPr>
          <a:xfrm>
            <a:off x="323528" y="493788"/>
            <a:ext cx="7369175" cy="836612"/>
          </a:xfrm>
        </p:spPr>
        <p:txBody>
          <a:bodyPr/>
          <a:lstStyle/>
          <a:p>
            <a:pPr algn="l" eaLnBrk="0" fontAlgn="base" hangingPunct="0">
              <a:lnSpc>
                <a:spcPct val="90000"/>
              </a:lnSpc>
              <a:spcAft>
                <a:spcPct val="0"/>
              </a:spcAft>
            </a:pPr>
            <a:r>
              <a:rPr lang="zh-CN" altLang="en-US" sz="2800" b="1" dirty="0">
                <a:latin typeface="微软雅黑" panose="020B0503020204020204" pitchFamily="34" charset="-122"/>
                <a:ea typeface="微软雅黑" panose="020B0503020204020204" pitchFamily="34" charset="-122"/>
                <a:cs typeface="+mn-cs"/>
              </a:rPr>
              <a:t>星级打分</a:t>
            </a:r>
            <a:r>
              <a:rPr lang="en-US" altLang="zh-CN" sz="2800" b="1" dirty="0">
                <a:latin typeface="微软雅黑" panose="020B0503020204020204" pitchFamily="34" charset="-122"/>
                <a:ea typeface="微软雅黑" panose="020B0503020204020204" pitchFamily="34" charset="-122"/>
                <a:cs typeface="+mn-cs"/>
              </a:rPr>
              <a:t>+</a:t>
            </a:r>
            <a:r>
              <a:rPr lang="zh-CN" altLang="en-US" sz="2800" b="1" dirty="0">
                <a:latin typeface="微软雅黑" panose="020B0503020204020204" pitchFamily="34" charset="-122"/>
                <a:ea typeface="微软雅黑" panose="020B0503020204020204" pitchFamily="34" charset="-122"/>
                <a:cs typeface="+mn-cs"/>
              </a:rPr>
              <a:t>阅读标记</a:t>
            </a:r>
          </a:p>
        </p:txBody>
      </p:sp>
      <p:sp>
        <p:nvSpPr>
          <p:cNvPr id="5" name="Rectangle 8"/>
          <p:cNvSpPr>
            <a:spLocks noChangeArrowheads="1"/>
          </p:cNvSpPr>
          <p:nvPr/>
        </p:nvSpPr>
        <p:spPr bwMode="auto">
          <a:xfrm flipV="1">
            <a:off x="5705917" y="2740202"/>
            <a:ext cx="843701" cy="2880320"/>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 name="Text Box 13"/>
          <p:cNvSpPr txBox="1">
            <a:spLocks noChangeArrowheads="1"/>
          </p:cNvSpPr>
          <p:nvPr/>
        </p:nvSpPr>
        <p:spPr bwMode="auto">
          <a:xfrm>
            <a:off x="5457510" y="2047725"/>
            <a:ext cx="1340511"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defPPr>
              <a:defRPr lang="en-US"/>
            </a:defPPr>
            <a:lvl1pPr eaLnBrk="1" hangingPunct="1">
              <a:defRPr sz="14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zh-CN" altLang="en-US" sz="2000" dirty="0"/>
              <a:t>星级打分</a:t>
            </a:r>
          </a:p>
        </p:txBody>
      </p:sp>
      <p:sp>
        <p:nvSpPr>
          <p:cNvPr id="7" name="Rectangle 8"/>
          <p:cNvSpPr>
            <a:spLocks noChangeArrowheads="1"/>
          </p:cNvSpPr>
          <p:nvPr/>
        </p:nvSpPr>
        <p:spPr bwMode="auto">
          <a:xfrm flipV="1">
            <a:off x="1718990" y="2757713"/>
            <a:ext cx="358942" cy="2803623"/>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 name="Text Box 13"/>
          <p:cNvSpPr txBox="1">
            <a:spLocks noChangeArrowheads="1"/>
          </p:cNvSpPr>
          <p:nvPr/>
        </p:nvSpPr>
        <p:spPr bwMode="auto">
          <a:xfrm>
            <a:off x="1325440" y="2047725"/>
            <a:ext cx="1340511"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defPPr>
              <a:defRPr lang="en-US"/>
            </a:defPPr>
            <a:lvl1pPr eaLnBrk="1" hangingPunct="1">
              <a:defRPr sz="14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zh-CN" altLang="en-US" sz="2000" dirty="0"/>
              <a:t>已读</a:t>
            </a:r>
            <a:r>
              <a:rPr lang="en-US" altLang="zh-CN" sz="2000" dirty="0"/>
              <a:t>/</a:t>
            </a:r>
            <a:r>
              <a:rPr lang="zh-CN" altLang="en-US" sz="2000" dirty="0"/>
              <a:t>未读</a:t>
            </a:r>
          </a:p>
        </p:txBody>
      </p:sp>
    </p:spTree>
    <p:extLst>
      <p:ext uri="{BB962C8B-B14F-4D97-AF65-F5344CB8AC3E}">
        <p14:creationId xmlns:p14="http://schemas.microsoft.com/office/powerpoint/2010/main" val="267722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0"/>
          <p:cNvSpPr>
            <a:spLocks noChangeArrowheads="1"/>
          </p:cNvSpPr>
          <p:nvPr/>
        </p:nvSpPr>
        <p:spPr bwMode="auto">
          <a:xfrm>
            <a:off x="755576" y="3573016"/>
            <a:ext cx="7777162" cy="1265336"/>
          </a:xfrm>
          <a:prstGeom prst="rect">
            <a:avLst/>
          </a:prstGeom>
          <a:solidFill>
            <a:schemeClr val="bg1"/>
          </a:solidFill>
          <a:ln w="9525" algn="ctr">
            <a:noFill/>
            <a:round/>
            <a:headEnd/>
            <a:tailEnd/>
          </a:ln>
        </p:spPr>
        <p:txBody>
          <a:bodyPr lIns="0" tIns="0" rIns="182880" bIns="0"/>
          <a:lstStyle/>
          <a:p>
            <a:pPr>
              <a:spcBef>
                <a:spcPct val="50000"/>
              </a:spcBef>
              <a:buFont typeface="Arial" pitchFamily="34" charset="0"/>
              <a:buChar char="•"/>
            </a:pPr>
            <a:r>
              <a:rPr lang="zh-CN" altLang="en-US" sz="2000" dirty="0">
                <a:latin typeface="微软雅黑" pitchFamily="34" charset="-122"/>
                <a:ea typeface="微软雅黑" pitchFamily="34" charset="-122"/>
              </a:rPr>
              <a:t>使用</a:t>
            </a:r>
            <a:r>
              <a:rPr lang="en-US" sz="2000" dirty="0" err="1">
                <a:latin typeface="微软雅黑" pitchFamily="34" charset="-122"/>
                <a:ea typeface="微软雅黑" pitchFamily="34" charset="-122"/>
              </a:rPr>
              <a:t>EndNote</a:t>
            </a:r>
            <a:r>
              <a:rPr lang="zh-CN" altLang="en-US" sz="2000" dirty="0">
                <a:latin typeface="微软雅黑" pitchFamily="34" charset="-122"/>
                <a:ea typeface="微软雅黑" pitchFamily="34" charset="-122"/>
              </a:rPr>
              <a:t>提供的</a:t>
            </a:r>
            <a:r>
              <a:rPr lang="zh-CN" altLang="en-US" sz="2000" b="1" dirty="0">
                <a:latin typeface="微软雅黑" pitchFamily="34" charset="-122"/>
                <a:ea typeface="微软雅黑" pitchFamily="34" charset="-122"/>
              </a:rPr>
              <a:t>常规分组</a:t>
            </a:r>
            <a:r>
              <a:rPr lang="zh-CN" altLang="en-US" sz="2000"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智能分组</a:t>
            </a:r>
            <a:r>
              <a:rPr lang="zh-CN" altLang="en-US" sz="2000"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组合分组</a:t>
            </a:r>
            <a:r>
              <a:rPr lang="en-US" sz="2000" dirty="0">
                <a:latin typeface="微软雅黑" pitchFamily="34" charset="-122"/>
                <a:ea typeface="微软雅黑" pitchFamily="34" charset="-122"/>
              </a:rPr>
              <a:t>3</a:t>
            </a:r>
            <a:r>
              <a:rPr lang="zh-CN" altLang="en-US" sz="2000" dirty="0">
                <a:latin typeface="微软雅黑" pitchFamily="34" charset="-122"/>
                <a:ea typeface="微软雅黑" pitchFamily="34" charset="-122"/>
              </a:rPr>
              <a:t>种不同的分组方式有序的管理文献。</a:t>
            </a:r>
            <a:endParaRPr lang="en-US" altLang="zh-CN" sz="2000" dirty="0">
              <a:latin typeface="微软雅黑" pitchFamily="34" charset="-122"/>
              <a:ea typeface="微软雅黑" pitchFamily="34" charset="-122"/>
            </a:endParaRPr>
          </a:p>
          <a:p>
            <a:pPr>
              <a:spcBef>
                <a:spcPct val="50000"/>
              </a:spcBef>
              <a:buFont typeface="Arial" pitchFamily="34" charset="0"/>
              <a:buChar char="•"/>
            </a:pPr>
            <a:r>
              <a:rPr lang="zh-CN" altLang="en-US" sz="2000" dirty="0">
                <a:latin typeface="微软雅黑" pitchFamily="34" charset="-122"/>
                <a:ea typeface="微软雅黑" pitchFamily="34" charset="-122"/>
              </a:rPr>
              <a:t>使用星级打分、已读</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未读等字段做好分门别类。</a:t>
            </a:r>
            <a:endParaRPr lang="en-US" sz="2000" dirty="0">
              <a:latin typeface="微软雅黑" pitchFamily="34" charset="-122"/>
              <a:ea typeface="微软雅黑" pitchFamily="34" charset="-122"/>
            </a:endParaRPr>
          </a:p>
        </p:txBody>
      </p:sp>
      <p:pic>
        <p:nvPicPr>
          <p:cNvPr id="2050" name="Picture 2"/>
          <p:cNvPicPr>
            <a:picLocks noChangeAspect="1" noChangeArrowheads="1"/>
          </p:cNvPicPr>
          <p:nvPr/>
        </p:nvPicPr>
        <p:blipFill>
          <a:blip r:embed="rId2" cstate="print"/>
          <a:srcRect/>
          <a:stretch>
            <a:fillRect/>
          </a:stretch>
        </p:blipFill>
        <p:spPr bwMode="auto">
          <a:xfrm>
            <a:off x="2339752" y="1102668"/>
            <a:ext cx="3671437" cy="2249790"/>
          </a:xfrm>
          <a:prstGeom prst="rect">
            <a:avLst/>
          </a:prstGeom>
          <a:noFill/>
          <a:ln w="9525">
            <a:noFill/>
            <a:miter lim="800000"/>
            <a:headEnd/>
            <a:tailEnd/>
          </a:ln>
        </p:spPr>
      </p:pic>
      <p:sp>
        <p:nvSpPr>
          <p:cNvPr id="16" name="标题 1"/>
          <p:cNvSpPr>
            <a:spLocks noGrp="1"/>
          </p:cNvSpPr>
          <p:nvPr>
            <p:ph type="title"/>
          </p:nvPr>
        </p:nvSpPr>
        <p:spPr>
          <a:xfrm>
            <a:off x="395536" y="404664"/>
            <a:ext cx="8390828" cy="720080"/>
          </a:xfrm>
        </p:spPr>
        <p:txBody>
          <a:bodyPr/>
          <a:lstStyle/>
          <a:p>
            <a:pPr marL="514350" indent="-514350" algn="l" fontAlgn="base">
              <a:lnSpc>
                <a:spcPct val="150000"/>
              </a:lnSpc>
              <a:spcAft>
                <a:spcPct val="0"/>
              </a:spcAft>
              <a:buClr>
                <a:schemeClr val="tx1"/>
              </a:buClr>
              <a:buSzPct val="75000"/>
              <a:buFont typeface="+mj-lt"/>
              <a:buAutoNum type="romanUcPeriod"/>
            </a:pPr>
            <a:r>
              <a:rPr lang="zh-CN" altLang="en-US" sz="2800" b="1" dirty="0">
                <a:solidFill>
                  <a:srgbClr val="000000"/>
                </a:solidFill>
                <a:latin typeface="微软雅黑" panose="020B0503020204020204" pitchFamily="34" charset="-122"/>
                <a:ea typeface="微软雅黑" panose="020B0503020204020204" pitchFamily="34" charset="-122"/>
                <a:cs typeface="Arial"/>
              </a:rPr>
              <a:t>对文献分门别类做到“心中有数”</a:t>
            </a:r>
            <a:endParaRPr lang="en-US" sz="2800" b="1" dirty="0">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57122244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257" y="1609669"/>
            <a:ext cx="8694057" cy="1673442"/>
          </a:xfrm>
          <a:prstGeom prst="rect">
            <a:avLst/>
          </a:prstGeom>
        </p:spPr>
      </p:pic>
      <p:sp>
        <p:nvSpPr>
          <p:cNvPr id="2" name="标题 1"/>
          <p:cNvSpPr>
            <a:spLocks noGrp="1"/>
          </p:cNvSpPr>
          <p:nvPr>
            <p:ph type="title"/>
          </p:nvPr>
        </p:nvSpPr>
        <p:spPr/>
        <p:txBody>
          <a:bodyPr/>
          <a:lstStyle/>
          <a:p>
            <a:pPr marL="571500" indent="-571500">
              <a:buFont typeface="+mj-lt"/>
              <a:buAutoNum type="romanUcPeriod" startAt="2"/>
            </a:pPr>
            <a:r>
              <a:rPr lang="zh-CN" altLang="en-US" dirty="0"/>
              <a:t>如何快速调取当下所需特定文献？</a:t>
            </a:r>
            <a:br>
              <a:rPr lang="zh-CN" altLang="en-US" dirty="0"/>
            </a:br>
            <a:endParaRPr lang="zh-CN" altLang="en-US" dirty="0"/>
          </a:p>
        </p:txBody>
      </p:sp>
      <p:sp>
        <p:nvSpPr>
          <p:cNvPr id="3" name="文本占位符 2"/>
          <p:cNvSpPr>
            <a:spLocks noGrp="1"/>
          </p:cNvSpPr>
          <p:nvPr>
            <p:ph type="body" sz="quarter" idx="12"/>
          </p:nvPr>
        </p:nvSpPr>
        <p:spPr>
          <a:xfrm>
            <a:off x="298771" y="1272910"/>
            <a:ext cx="7739640" cy="2571809"/>
          </a:xfrm>
        </p:spPr>
        <p:txBody>
          <a:bodyPr/>
          <a:lstStyle/>
          <a:p>
            <a:r>
              <a:rPr lang="zh-CN" altLang="en-US" sz="1600" dirty="0">
                <a:cs typeface="宋体" pitchFamily="2" charset="-122"/>
              </a:rPr>
              <a:t>文献库中进行文献检索及快速检索</a:t>
            </a:r>
            <a:endParaRPr lang="zh-CN" altLang="en-US" dirty="0"/>
          </a:p>
        </p:txBody>
      </p:sp>
      <p:sp>
        <p:nvSpPr>
          <p:cNvPr id="4" name="文本占位符 3"/>
          <p:cNvSpPr>
            <a:spLocks noGrp="1"/>
          </p:cNvSpPr>
          <p:nvPr>
            <p:ph type="body" sz="quarter" idx="13"/>
          </p:nvPr>
        </p:nvSpPr>
        <p:spPr/>
        <p:txBody>
          <a:bodyPr/>
          <a:lstStyle/>
          <a:p>
            <a:endParaRPr lang="zh-CN" altLang="en-US"/>
          </a:p>
        </p:txBody>
      </p:sp>
      <p:sp>
        <p:nvSpPr>
          <p:cNvPr id="6" name="Title 1"/>
          <p:cNvSpPr txBox="1">
            <a:spLocks/>
          </p:cNvSpPr>
          <p:nvPr/>
        </p:nvSpPr>
        <p:spPr>
          <a:xfrm>
            <a:off x="539552" y="809625"/>
            <a:ext cx="7369175" cy="836612"/>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fontAlgn="auto">
              <a:spcAft>
                <a:spcPts val="0"/>
              </a:spcAft>
            </a:pPr>
            <a:endParaRPr lang="en-US" dirty="0"/>
          </a:p>
        </p:txBody>
      </p:sp>
      <p:sp>
        <p:nvSpPr>
          <p:cNvPr id="9" name="Text Box 13"/>
          <p:cNvSpPr txBox="1">
            <a:spLocks noChangeArrowheads="1"/>
          </p:cNvSpPr>
          <p:nvPr/>
        </p:nvSpPr>
        <p:spPr bwMode="auto">
          <a:xfrm>
            <a:off x="7004472" y="1182391"/>
            <a:ext cx="1872208"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dirty="0">
                <a:solidFill>
                  <a:srgbClr val="FFFFFF"/>
                </a:solidFill>
                <a:latin typeface="Knowledge Light" pitchFamily="34" charset="0"/>
                <a:ea typeface="微软雅黑" pitchFamily="34" charset="-122"/>
              </a:rPr>
              <a:t>检索栏</a:t>
            </a: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478" y="3220499"/>
            <a:ext cx="1859608" cy="3472533"/>
          </a:xfrm>
          <a:prstGeom prst="rect">
            <a:avLst/>
          </a:prstGeom>
        </p:spPr>
      </p:pic>
      <p:sp>
        <p:nvSpPr>
          <p:cNvPr id="12" name="矩形 11"/>
          <p:cNvSpPr/>
          <p:nvPr/>
        </p:nvSpPr>
        <p:spPr>
          <a:xfrm>
            <a:off x="2219981" y="3535928"/>
            <a:ext cx="3225884" cy="369332"/>
          </a:xfrm>
          <a:prstGeom prst="rect">
            <a:avLst/>
          </a:prstGeom>
        </p:spPr>
        <p:txBody>
          <a:bodyPr wrap="square">
            <a:spAutoFit/>
          </a:bodyPr>
          <a:lstStyle/>
          <a:p>
            <a:pPr>
              <a:spcBef>
                <a:spcPct val="50000"/>
              </a:spcBef>
              <a:buFont typeface="Arial" pitchFamily="34" charset="0"/>
              <a:buChar char="•"/>
            </a:pPr>
            <a:r>
              <a:rPr lang="en-US" altLang="zh-CN" dirty="0">
                <a:latin typeface="微软雅黑" pitchFamily="34" charset="-122"/>
                <a:ea typeface="微软雅黑" pitchFamily="34" charset="-122"/>
              </a:rPr>
              <a:t>EndNote</a:t>
            </a:r>
            <a:r>
              <a:rPr lang="zh-CN" altLang="en-US" dirty="0">
                <a:latin typeface="微软雅黑" pitchFamily="34" charset="-122"/>
                <a:ea typeface="微软雅黑" pitchFamily="34" charset="-122"/>
              </a:rPr>
              <a:t>提供不同字段检索</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28881386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7197CBE6-E822-47FB-811D-AFACFA4A654D}"/>
              </a:ext>
            </a:extLst>
          </p:cNvPr>
          <p:cNvPicPr>
            <a:picLocks noChangeAspect="1"/>
          </p:cNvPicPr>
          <p:nvPr/>
        </p:nvPicPr>
        <p:blipFill>
          <a:blip r:embed="rId2"/>
          <a:stretch>
            <a:fillRect/>
          </a:stretch>
        </p:blipFill>
        <p:spPr>
          <a:xfrm>
            <a:off x="0" y="842483"/>
            <a:ext cx="9144000" cy="5173034"/>
          </a:xfrm>
          <a:prstGeom prst="rect">
            <a:avLst/>
          </a:prstGeom>
        </p:spPr>
      </p:pic>
      <p:sp>
        <p:nvSpPr>
          <p:cNvPr id="7" name="Line 14"/>
          <p:cNvSpPr>
            <a:spLocks noChangeShapeType="1"/>
          </p:cNvSpPr>
          <p:nvPr/>
        </p:nvSpPr>
        <p:spPr bwMode="auto">
          <a:xfrm flipH="1">
            <a:off x="8040216" y="1369368"/>
            <a:ext cx="72008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 name="Text Box 13"/>
          <p:cNvSpPr txBox="1">
            <a:spLocks noChangeArrowheads="1"/>
          </p:cNvSpPr>
          <p:nvPr/>
        </p:nvSpPr>
        <p:spPr bwMode="auto">
          <a:xfrm>
            <a:off x="7271792" y="2209595"/>
            <a:ext cx="1872208"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spAutoFit/>
          </a:bodyPr>
          <a:lstStyle>
            <a:defPPr>
              <a:defRPr lang="en-US"/>
            </a:defPPr>
            <a:lvl1pPr algn="ctr" eaLnBrk="1" hangingPunct="1">
              <a:spcBef>
                <a:spcPct val="50000"/>
              </a:spcBef>
              <a:defRPr sz="2400">
                <a:solidFill>
                  <a:srgbClr val="FFFFFF"/>
                </a:solidFill>
                <a:latin typeface="Knowledge Light" pitchFamily="34" charset="0"/>
                <a:ea typeface="微软雅黑" pitchFamily="34" charset="-122"/>
              </a:defRPr>
            </a:lvl1pPr>
            <a:lvl2pPr marL="742950" indent="-285750" eaLnBrk="0" hangingPunct="0">
              <a:defRPr>
                <a:solidFill>
                  <a:schemeClr val="dk1"/>
                </a:solidFill>
                <a:latin typeface="+mn-lt"/>
              </a:defRPr>
            </a:lvl2pPr>
            <a:lvl3pPr marL="1143000" indent="-228600" eaLnBrk="0" hangingPunct="0">
              <a:defRPr>
                <a:solidFill>
                  <a:schemeClr val="dk1"/>
                </a:solidFill>
                <a:latin typeface="+mn-lt"/>
              </a:defRPr>
            </a:lvl3pPr>
            <a:lvl4pPr marL="1600200" indent="-228600" eaLnBrk="0" hangingPunct="0">
              <a:defRPr>
                <a:solidFill>
                  <a:schemeClr val="dk1"/>
                </a:solidFill>
                <a:latin typeface="+mn-lt"/>
              </a:defRPr>
            </a:lvl4pPr>
            <a:lvl5pPr marL="2057400" indent="-228600" eaLnBrk="0" hangingPunct="0">
              <a:defRPr>
                <a:solidFill>
                  <a:schemeClr val="dk1"/>
                </a:solidFill>
                <a:latin typeface="+mn-lt"/>
              </a:defRPr>
            </a:lvl5pPr>
            <a:lvl6pPr marL="2514600" indent="-228600" eaLnBrk="0" fontAlgn="base" hangingPunct="0">
              <a:spcBef>
                <a:spcPct val="0"/>
              </a:spcBef>
              <a:spcAft>
                <a:spcPct val="0"/>
              </a:spcAft>
              <a:defRPr>
                <a:solidFill>
                  <a:schemeClr val="dk1"/>
                </a:solidFill>
                <a:latin typeface="+mn-lt"/>
              </a:defRPr>
            </a:lvl6pPr>
            <a:lvl7pPr marL="2971800" indent="-228600" eaLnBrk="0" fontAlgn="base" hangingPunct="0">
              <a:spcBef>
                <a:spcPct val="0"/>
              </a:spcBef>
              <a:spcAft>
                <a:spcPct val="0"/>
              </a:spcAft>
              <a:defRPr>
                <a:solidFill>
                  <a:schemeClr val="dk1"/>
                </a:solidFill>
                <a:latin typeface="+mn-lt"/>
              </a:defRPr>
            </a:lvl7pPr>
            <a:lvl8pPr marL="3429000" indent="-228600" eaLnBrk="0" fontAlgn="base" hangingPunct="0">
              <a:spcBef>
                <a:spcPct val="0"/>
              </a:spcBef>
              <a:spcAft>
                <a:spcPct val="0"/>
              </a:spcAft>
              <a:defRPr>
                <a:solidFill>
                  <a:schemeClr val="dk1"/>
                </a:solidFill>
                <a:latin typeface="+mn-lt"/>
              </a:defRPr>
            </a:lvl8pPr>
            <a:lvl9pPr marL="3886200" indent="-228600" eaLnBrk="0" fontAlgn="base" hangingPunct="0">
              <a:spcBef>
                <a:spcPct val="0"/>
              </a:spcBef>
              <a:spcAft>
                <a:spcPct val="0"/>
              </a:spcAft>
              <a:defRPr>
                <a:solidFill>
                  <a:schemeClr val="dk1"/>
                </a:solidFill>
                <a:latin typeface="+mn-lt"/>
              </a:defRPr>
            </a:lvl9pPr>
          </a:lstStyle>
          <a:p>
            <a:r>
              <a:rPr lang="zh-CN" altLang="en-US" dirty="0"/>
              <a:t>快速检索</a:t>
            </a:r>
          </a:p>
        </p:txBody>
      </p:sp>
      <p:sp>
        <p:nvSpPr>
          <p:cNvPr id="8" name="Rectangle 8"/>
          <p:cNvSpPr>
            <a:spLocks noChangeArrowheads="1"/>
          </p:cNvSpPr>
          <p:nvPr/>
        </p:nvSpPr>
        <p:spPr bwMode="auto">
          <a:xfrm flipV="1">
            <a:off x="6424498" y="1241546"/>
            <a:ext cx="1616415" cy="296968"/>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Rectangle 8"/>
          <p:cNvSpPr>
            <a:spLocks noChangeArrowheads="1"/>
          </p:cNvSpPr>
          <p:nvPr/>
        </p:nvSpPr>
        <p:spPr bwMode="auto">
          <a:xfrm flipV="1">
            <a:off x="1712686" y="2569026"/>
            <a:ext cx="5500914" cy="1349829"/>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Text Box 13"/>
          <p:cNvSpPr txBox="1">
            <a:spLocks noChangeArrowheads="1"/>
          </p:cNvSpPr>
          <p:nvPr/>
        </p:nvSpPr>
        <p:spPr bwMode="auto">
          <a:xfrm>
            <a:off x="7271792" y="3428438"/>
            <a:ext cx="1872208"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spAutoFit/>
          </a:bodyPr>
          <a:lstStyle>
            <a:defPPr>
              <a:defRPr lang="en-US"/>
            </a:defPPr>
            <a:lvl1pPr algn="ctr" eaLnBrk="1" hangingPunct="1">
              <a:spcBef>
                <a:spcPct val="50000"/>
              </a:spcBef>
              <a:defRPr sz="2400">
                <a:solidFill>
                  <a:srgbClr val="FFFFFF"/>
                </a:solidFill>
                <a:latin typeface="Knowledge Light" pitchFamily="34" charset="0"/>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dirty="0"/>
              <a:t>高亮检索词</a:t>
            </a:r>
          </a:p>
        </p:txBody>
      </p:sp>
      <p:sp>
        <p:nvSpPr>
          <p:cNvPr id="11" name="Rectangle 10"/>
          <p:cNvSpPr/>
          <p:nvPr/>
        </p:nvSpPr>
        <p:spPr>
          <a:xfrm>
            <a:off x="179512" y="6237312"/>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8760296" y="1364010"/>
            <a:ext cx="0" cy="816557"/>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16024" y="214510"/>
            <a:ext cx="6876256" cy="523220"/>
          </a:xfrm>
          <a:prstGeom prst="rect">
            <a:avLst/>
          </a:prstGeom>
        </p:spPr>
        <p:txBody>
          <a:bodyPr wrap="square">
            <a:spAutoFit/>
          </a:bodyPr>
          <a:lstStyle/>
          <a:p>
            <a:pPr marL="571500" indent="-571500">
              <a:buFont typeface="+mj-lt"/>
              <a:buAutoNum type="romanUcPeriod" startAt="2"/>
            </a:pPr>
            <a:r>
              <a:rPr lang="zh-CN" altLang="en-US" sz="2800" b="1" dirty="0">
                <a:solidFill>
                  <a:srgbClr val="000000"/>
                </a:solidFill>
                <a:latin typeface="微软雅黑" panose="020B0503020204020204" pitchFamily="34" charset="-122"/>
                <a:ea typeface="微软雅黑" panose="020B0503020204020204" pitchFamily="34" charset="-122"/>
                <a:cs typeface="Arial"/>
              </a:rPr>
              <a:t>如何快速调取当下所需特定文献？</a:t>
            </a:r>
            <a:endParaRPr lang="zh-CN" altLang="en-US" dirty="0"/>
          </a:p>
        </p:txBody>
      </p:sp>
    </p:spTree>
    <p:extLst>
      <p:ext uri="{BB962C8B-B14F-4D97-AF65-F5344CB8AC3E}">
        <p14:creationId xmlns:p14="http://schemas.microsoft.com/office/powerpoint/2010/main" val="394703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9570" y="514642"/>
            <a:ext cx="8390828" cy="682110"/>
          </a:xfrm>
        </p:spPr>
        <p:txBody>
          <a:body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r>
              <a:rPr lang="en-US" altLang="zh-CN" dirty="0">
                <a:solidFill>
                  <a:srgbClr val="000000"/>
                </a:solidFill>
                <a:cs typeface="+mn-cs"/>
              </a:rPr>
              <a:t/>
            </a:r>
            <a:br>
              <a:rPr lang="en-US" altLang="zh-CN" dirty="0">
                <a:solidFill>
                  <a:srgbClr val="000000"/>
                </a:solidFill>
                <a:cs typeface="+mn-cs"/>
              </a:rPr>
            </a:br>
            <a:endParaRPr lang="zh-CN" altLang="en-US" dirty="0"/>
          </a:p>
        </p:txBody>
      </p:sp>
      <p:sp>
        <p:nvSpPr>
          <p:cNvPr id="3" name="文本占位符 2"/>
          <p:cNvSpPr>
            <a:spLocks noGrp="1"/>
          </p:cNvSpPr>
          <p:nvPr>
            <p:ph type="body" sz="quarter" idx="12"/>
          </p:nvPr>
        </p:nvSpPr>
        <p:spPr>
          <a:xfrm>
            <a:off x="429570" y="1357706"/>
            <a:ext cx="8390828" cy="2571809"/>
          </a:xfrm>
        </p:spPr>
        <p:txBody>
          <a:bodyPr/>
          <a:lstStyle/>
          <a:p>
            <a:pPr marL="342900" indent="-342900">
              <a:lnSpc>
                <a:spcPct val="150000"/>
              </a:lnSpc>
              <a:buClr>
                <a:schemeClr val="tx1"/>
              </a:buClr>
              <a:buAutoNum type="arabicPeriod"/>
            </a:pPr>
            <a:r>
              <a:rPr lang="zh-CN" altLang="en-US" sz="2000" dirty="0">
                <a:solidFill>
                  <a:srgbClr val="000000"/>
                </a:solidFill>
              </a:rPr>
              <a:t>重新排序文献，快速挖掘统计文献</a:t>
            </a:r>
            <a:r>
              <a:rPr lang="en-US" altLang="zh-CN" sz="2000" dirty="0">
                <a:solidFill>
                  <a:srgbClr val="000000"/>
                </a:solidFill>
              </a:rPr>
              <a:t>——</a:t>
            </a:r>
            <a:r>
              <a:rPr lang="zh-CN" altLang="en-US" sz="2000" dirty="0">
                <a:solidFill>
                  <a:srgbClr val="000000"/>
                </a:solidFill>
              </a:rPr>
              <a:t>如对“关键词”进行统计分析。</a:t>
            </a:r>
            <a:endParaRPr lang="en-US" altLang="zh-CN" sz="2000" dirty="0">
              <a:solidFill>
                <a:srgbClr val="000000"/>
              </a:solidFill>
            </a:endParaRPr>
          </a:p>
          <a:p>
            <a:pPr marL="342900" indent="-342900">
              <a:lnSpc>
                <a:spcPct val="150000"/>
              </a:lnSpc>
              <a:buClr>
                <a:schemeClr val="tx1"/>
              </a:buClr>
              <a:buAutoNum type="arabicPeriod"/>
            </a:pPr>
            <a:r>
              <a:rPr lang="zh-CN" altLang="en-US" sz="2000" dirty="0">
                <a:solidFill>
                  <a:srgbClr val="000000"/>
                </a:solidFill>
              </a:rPr>
              <a:t>使用自定义字段，对不同研究主题文献快速标引及整理。</a:t>
            </a:r>
            <a:endParaRPr lang="en-US" altLang="zh-CN" sz="2000" dirty="0">
              <a:solidFill>
                <a:srgbClr val="000000"/>
              </a:solidFill>
            </a:endParaRPr>
          </a:p>
          <a:p>
            <a:pPr marL="342900" indent="-342900">
              <a:buAutoNum type="arabicPeriod"/>
            </a:pPr>
            <a:endParaRPr lang="zh-CN" altLang="en-US" dirty="0"/>
          </a:p>
        </p:txBody>
      </p:sp>
      <p:sp>
        <p:nvSpPr>
          <p:cNvPr id="4" name="文本占位符 3"/>
          <p:cNvSpPr>
            <a:spLocks noGrp="1"/>
          </p:cNvSpPr>
          <p:nvPr>
            <p:ph type="body" sz="quarter" idx="13"/>
          </p:nvPr>
        </p:nvSpPr>
        <p:spPr/>
        <p:txBody>
          <a:bodyPr/>
          <a:lstStyle/>
          <a:p>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0654" y="2276872"/>
            <a:ext cx="4871197" cy="4422979"/>
          </a:xfrm>
          <a:prstGeom prst="rect">
            <a:avLst/>
          </a:prstGeom>
        </p:spPr>
      </p:pic>
      <p:sp>
        <p:nvSpPr>
          <p:cNvPr id="6" name="Text Box 13"/>
          <p:cNvSpPr txBox="1">
            <a:spLocks noChangeArrowheads="1"/>
          </p:cNvSpPr>
          <p:nvPr/>
        </p:nvSpPr>
        <p:spPr bwMode="auto">
          <a:xfrm>
            <a:off x="395536" y="2598025"/>
            <a:ext cx="1872208"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spAutoFit/>
          </a:bodyPr>
          <a:lstStyle>
            <a:defPPr>
              <a:defRPr lang="en-US"/>
            </a:defPPr>
            <a:lvl1pPr algn="ctr" eaLnBrk="1" hangingPunct="1">
              <a:spcBef>
                <a:spcPct val="50000"/>
              </a:spcBef>
              <a:defRPr sz="2400">
                <a:solidFill>
                  <a:srgbClr val="FFFFFF"/>
                </a:solidFill>
                <a:latin typeface="Knowledge Light" pitchFamily="34" charset="0"/>
                <a:ea typeface="微软雅黑" pitchFamily="34" charset="-122"/>
              </a:defRPr>
            </a:lvl1pPr>
            <a:lvl2pPr marL="742950" indent="-285750" eaLnBrk="0" hangingPunct="0">
              <a:defRPr>
                <a:solidFill>
                  <a:schemeClr val="dk1"/>
                </a:solidFill>
                <a:latin typeface="+mn-lt"/>
              </a:defRPr>
            </a:lvl2pPr>
            <a:lvl3pPr marL="1143000" indent="-228600" eaLnBrk="0" hangingPunct="0">
              <a:defRPr>
                <a:solidFill>
                  <a:schemeClr val="dk1"/>
                </a:solidFill>
                <a:latin typeface="+mn-lt"/>
              </a:defRPr>
            </a:lvl3pPr>
            <a:lvl4pPr marL="1600200" indent="-228600" eaLnBrk="0" hangingPunct="0">
              <a:defRPr>
                <a:solidFill>
                  <a:schemeClr val="dk1"/>
                </a:solidFill>
                <a:latin typeface="+mn-lt"/>
              </a:defRPr>
            </a:lvl4pPr>
            <a:lvl5pPr marL="2057400" indent="-228600" eaLnBrk="0" hangingPunct="0">
              <a:defRPr>
                <a:solidFill>
                  <a:schemeClr val="dk1"/>
                </a:solidFill>
                <a:latin typeface="+mn-lt"/>
              </a:defRPr>
            </a:lvl5pPr>
            <a:lvl6pPr marL="2514600" indent="-228600" eaLnBrk="0" fontAlgn="base" hangingPunct="0">
              <a:spcBef>
                <a:spcPct val="0"/>
              </a:spcBef>
              <a:spcAft>
                <a:spcPct val="0"/>
              </a:spcAft>
              <a:defRPr>
                <a:solidFill>
                  <a:schemeClr val="dk1"/>
                </a:solidFill>
                <a:latin typeface="+mn-lt"/>
              </a:defRPr>
            </a:lvl6pPr>
            <a:lvl7pPr marL="2971800" indent="-228600" eaLnBrk="0" fontAlgn="base" hangingPunct="0">
              <a:spcBef>
                <a:spcPct val="0"/>
              </a:spcBef>
              <a:spcAft>
                <a:spcPct val="0"/>
              </a:spcAft>
              <a:defRPr>
                <a:solidFill>
                  <a:schemeClr val="dk1"/>
                </a:solidFill>
                <a:latin typeface="+mn-lt"/>
              </a:defRPr>
            </a:lvl7pPr>
            <a:lvl8pPr marL="3429000" indent="-228600" eaLnBrk="0" fontAlgn="base" hangingPunct="0">
              <a:spcBef>
                <a:spcPct val="0"/>
              </a:spcBef>
              <a:spcAft>
                <a:spcPct val="0"/>
              </a:spcAft>
              <a:defRPr>
                <a:solidFill>
                  <a:schemeClr val="dk1"/>
                </a:solidFill>
                <a:latin typeface="+mn-lt"/>
              </a:defRPr>
            </a:lvl8pPr>
            <a:lvl9pPr marL="3886200" indent="-228600" eaLnBrk="0" fontAlgn="base" hangingPunct="0">
              <a:spcBef>
                <a:spcPct val="0"/>
              </a:spcBef>
              <a:spcAft>
                <a:spcPct val="0"/>
              </a:spcAft>
              <a:defRPr>
                <a:solidFill>
                  <a:schemeClr val="dk1"/>
                </a:solidFill>
                <a:latin typeface="+mn-lt"/>
              </a:defRPr>
            </a:lvl9pPr>
          </a:lstStyle>
          <a:p>
            <a:r>
              <a:rPr lang="zh-CN" altLang="en-US" dirty="0"/>
              <a:t>显示字段</a:t>
            </a:r>
          </a:p>
        </p:txBody>
      </p:sp>
      <p:sp>
        <p:nvSpPr>
          <p:cNvPr id="7" name="Rectangle 8"/>
          <p:cNvSpPr>
            <a:spLocks noChangeArrowheads="1"/>
          </p:cNvSpPr>
          <p:nvPr/>
        </p:nvSpPr>
        <p:spPr bwMode="auto">
          <a:xfrm flipV="1">
            <a:off x="2483768" y="2736134"/>
            <a:ext cx="1151260" cy="215900"/>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 name="Rectangle 8"/>
          <p:cNvSpPr>
            <a:spLocks noChangeArrowheads="1"/>
          </p:cNvSpPr>
          <p:nvPr/>
        </p:nvSpPr>
        <p:spPr bwMode="auto">
          <a:xfrm flipV="1">
            <a:off x="3779043" y="2845968"/>
            <a:ext cx="3158785" cy="2669460"/>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Tree>
    <p:extLst>
      <p:ext uri="{BB962C8B-B14F-4D97-AF65-F5344CB8AC3E}">
        <p14:creationId xmlns:p14="http://schemas.microsoft.com/office/powerpoint/2010/main" val="72492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 xmlns:a16="http://schemas.microsoft.com/office/drawing/2014/main" id="{C7AE70CF-13EC-4552-A3B7-E54FAC0394F3}"/>
              </a:ext>
            </a:extLst>
          </p:cNvPr>
          <p:cNvPicPr>
            <a:picLocks noChangeAspect="1"/>
          </p:cNvPicPr>
          <p:nvPr/>
        </p:nvPicPr>
        <p:blipFill>
          <a:blip r:embed="rId2"/>
          <a:stretch>
            <a:fillRect/>
          </a:stretch>
        </p:blipFill>
        <p:spPr>
          <a:xfrm>
            <a:off x="513860" y="1486666"/>
            <a:ext cx="8136654" cy="4619093"/>
          </a:xfrm>
          <a:prstGeom prst="rect">
            <a:avLst/>
          </a:prstGeom>
        </p:spPr>
      </p:pic>
      <p:sp>
        <p:nvSpPr>
          <p:cNvPr id="2" name="标题 1"/>
          <p:cNvSpPr>
            <a:spLocks noGrp="1"/>
          </p:cNvSpPr>
          <p:nvPr>
            <p:ph type="title"/>
          </p:nvPr>
        </p:nvSpPr>
        <p:spPr>
          <a:xfrm>
            <a:off x="371597" y="864952"/>
            <a:ext cx="8390828" cy="561839"/>
          </a:xfrm>
        </p:spPr>
        <p:txBody>
          <a:bodyPr/>
          <a:lstStyle/>
          <a:p>
            <a:pPr>
              <a:spcBef>
                <a:spcPct val="50000"/>
              </a:spcBef>
            </a:pPr>
            <a:r>
              <a:rPr lang="en-US" altLang="zh-CN" sz="1800" dirty="0">
                <a:solidFill>
                  <a:srgbClr val="000000"/>
                </a:solidFill>
                <a:cs typeface="+mn-cs"/>
              </a:rPr>
              <a:t>1. </a:t>
            </a:r>
            <a:r>
              <a:rPr lang="zh-CN" altLang="en-US" sz="1800" dirty="0">
                <a:solidFill>
                  <a:srgbClr val="000000"/>
                </a:solidFill>
                <a:cs typeface="+mn-cs"/>
              </a:rPr>
              <a:t>重新排序文献，快速挖掘统计文献</a:t>
            </a:r>
            <a:r>
              <a:rPr lang="en-US" altLang="zh-CN" sz="1800" dirty="0">
                <a:solidFill>
                  <a:srgbClr val="000000"/>
                </a:solidFill>
                <a:cs typeface="+mn-cs"/>
              </a:rPr>
              <a:t>——</a:t>
            </a:r>
            <a:r>
              <a:rPr lang="zh-CN" altLang="en-US" sz="1800" dirty="0">
                <a:solidFill>
                  <a:srgbClr val="000000"/>
                </a:solidFill>
                <a:cs typeface="+mn-cs"/>
              </a:rPr>
              <a:t>对“作者”进行统计分析</a:t>
            </a:r>
            <a:r>
              <a:rPr lang="en-US" altLang="zh-CN" sz="1800" dirty="0">
                <a:solidFill>
                  <a:srgbClr val="000000"/>
                </a:solidFill>
                <a:cs typeface="+mn-cs"/>
              </a:rPr>
              <a:t/>
            </a:r>
            <a:br>
              <a:rPr lang="en-US" altLang="zh-CN" sz="1800" dirty="0">
                <a:solidFill>
                  <a:srgbClr val="000000"/>
                </a:solidFill>
                <a:cs typeface="+mn-cs"/>
              </a:rPr>
            </a:br>
            <a:r>
              <a:rPr lang="en-US" altLang="zh-CN" sz="1800" dirty="0">
                <a:solidFill>
                  <a:srgbClr val="000000"/>
                </a:solidFill>
                <a:cs typeface="+mn-cs"/>
              </a:rPr>
              <a:t>Tools-Subject Bibliography-Subject Fields</a:t>
            </a:r>
          </a:p>
        </p:txBody>
      </p:sp>
      <p:sp>
        <p:nvSpPr>
          <p:cNvPr id="4" name="文本占位符 3"/>
          <p:cNvSpPr>
            <a:spLocks noGrp="1"/>
          </p:cNvSpPr>
          <p:nvPr>
            <p:ph type="body" sz="quarter" idx="13"/>
          </p:nvPr>
        </p:nvSpPr>
        <p:spPr/>
        <p:txBody>
          <a:bodyPr/>
          <a:lstStyle/>
          <a:p>
            <a:endParaRPr lang="en-US"/>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76573" y="1455628"/>
            <a:ext cx="4498455" cy="3286046"/>
          </a:xfrm>
          <a:prstGeom prst="rect">
            <a:avLst/>
          </a:prstGeom>
          <a:ln>
            <a:noFill/>
          </a:ln>
          <a:effectLst>
            <a:outerShdw blurRad="292100" dist="139700" dir="2700000" algn="tl" rotWithShape="0">
              <a:srgbClr val="333333">
                <a:alpha val="65000"/>
              </a:srgbClr>
            </a:outerShdw>
          </a:effectLst>
        </p:spPr>
      </p:pic>
      <p:sp>
        <p:nvSpPr>
          <p:cNvPr id="7" name="标题 1"/>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
        <p:nvSpPr>
          <p:cNvPr id="8" name="Rectangle 8"/>
          <p:cNvSpPr>
            <a:spLocks noChangeArrowheads="1"/>
          </p:cNvSpPr>
          <p:nvPr/>
        </p:nvSpPr>
        <p:spPr bwMode="auto">
          <a:xfrm flipV="1">
            <a:off x="2670630" y="2996387"/>
            <a:ext cx="1123798" cy="196756"/>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TextBox 10"/>
          <p:cNvSpPr txBox="1"/>
          <p:nvPr/>
        </p:nvSpPr>
        <p:spPr>
          <a:xfrm>
            <a:off x="2659876" y="3297160"/>
            <a:ext cx="1685949"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000" dirty="0">
                <a:solidFill>
                  <a:schemeClr val="bg1"/>
                </a:solidFill>
                <a:latin typeface="微软雅黑" panose="020B0503020204020204" pitchFamily="34" charset="-122"/>
                <a:ea typeface="微软雅黑" panose="020B0503020204020204" pitchFamily="34" charset="-122"/>
              </a:rPr>
              <a:t>A</a:t>
            </a:r>
            <a:r>
              <a:rPr lang="en-US" altLang="zh-CN" sz="2000" dirty="0">
                <a:solidFill>
                  <a:schemeClr val="bg1"/>
                </a:solidFill>
                <a:latin typeface="微软雅黑" panose="020B0503020204020204" pitchFamily="34" charset="-122"/>
                <a:ea typeface="微软雅黑" panose="020B0503020204020204" pitchFamily="34" charset="-122"/>
              </a:rPr>
              <a:t>uthor </a:t>
            </a:r>
            <a:r>
              <a:rPr lang="zh-CN" altLang="en-US" sz="2000" dirty="0">
                <a:solidFill>
                  <a:schemeClr val="bg1"/>
                </a:solidFill>
                <a:latin typeface="微软雅黑" panose="020B0503020204020204" pitchFamily="34" charset="-122"/>
                <a:ea typeface="微软雅黑" panose="020B0503020204020204" pitchFamily="34" charset="-122"/>
              </a:rPr>
              <a:t>作者</a:t>
            </a:r>
            <a:endParaRPr lang="en-US" sz="2000" dirty="0">
              <a:solidFill>
                <a:schemeClr val="bg1"/>
              </a:solidFill>
              <a:latin typeface="微软雅黑" panose="020B0503020204020204" pitchFamily="34" charset="-122"/>
              <a:ea typeface="微软雅黑" panose="020B0503020204020204" pitchFamily="34" charset="-122"/>
            </a:endParaRPr>
          </a:p>
        </p:txBody>
      </p:sp>
      <p:cxnSp>
        <p:nvCxnSpPr>
          <p:cNvPr id="14" name="直接箭头连接符 13"/>
          <p:cNvCxnSpPr>
            <a:cxnSpLocks/>
            <a:stCxn id="8" idx="3"/>
            <a:endCxn id="1028" idx="1"/>
          </p:cNvCxnSpPr>
          <p:nvPr/>
        </p:nvCxnSpPr>
        <p:spPr>
          <a:xfrm>
            <a:off x="3794428" y="3094765"/>
            <a:ext cx="682145" cy="3886"/>
          </a:xfrm>
          <a:prstGeom prst="straightConnector1">
            <a:avLst/>
          </a:prstGeom>
          <a:ln w="38100">
            <a:solidFill>
              <a:schemeClr val="bg2"/>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0"/>
          <p:cNvSpPr txBox="1"/>
          <p:nvPr/>
        </p:nvSpPr>
        <p:spPr>
          <a:xfrm>
            <a:off x="4625377" y="4881428"/>
            <a:ext cx="2812428"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查看作者发文量情况</a:t>
            </a:r>
            <a:endParaRPr 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167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2400" y="1376235"/>
            <a:ext cx="3453619" cy="4711187"/>
          </a:xfrm>
          <a:prstGeom prst="rect">
            <a:avLst/>
          </a:prstGeom>
          <a:noFill/>
          <a:ln w="9525">
            <a:noFill/>
            <a:miter lim="800000"/>
            <a:headEnd/>
            <a:tailEnd/>
          </a:ln>
        </p:spPr>
      </p:pic>
      <p:sp>
        <p:nvSpPr>
          <p:cNvPr id="2" name="标题 1"/>
          <p:cNvSpPr>
            <a:spLocks noGrp="1"/>
          </p:cNvSpPr>
          <p:nvPr>
            <p:ph type="title"/>
          </p:nvPr>
        </p:nvSpPr>
        <p:spPr>
          <a:xfrm>
            <a:off x="204192" y="989162"/>
            <a:ext cx="8456820" cy="399311"/>
          </a:xfrm>
        </p:spPr>
        <p:txBody>
          <a:bodyPr/>
          <a:lstStyle/>
          <a:p>
            <a:pPr>
              <a:spcBef>
                <a:spcPct val="50000"/>
              </a:spcBef>
            </a:pPr>
            <a:r>
              <a:rPr lang="en-US" altLang="zh-CN" sz="1800" dirty="0">
                <a:solidFill>
                  <a:srgbClr val="000000"/>
                </a:solidFill>
              </a:rPr>
              <a:t>2.</a:t>
            </a:r>
            <a:r>
              <a:rPr lang="zh-CN" altLang="en-US" sz="1800" dirty="0">
                <a:solidFill>
                  <a:srgbClr val="000000"/>
                </a:solidFill>
              </a:rPr>
              <a:t>使用自定义字段，对不同研究主题文献快速标引及整理</a:t>
            </a:r>
          </a:p>
        </p:txBody>
      </p:sp>
      <p:sp>
        <p:nvSpPr>
          <p:cNvPr id="4" name="文本占位符 3"/>
          <p:cNvSpPr>
            <a:spLocks noGrp="1"/>
          </p:cNvSpPr>
          <p:nvPr>
            <p:ph type="body" sz="quarter" idx="13"/>
          </p:nvPr>
        </p:nvSpPr>
        <p:spPr/>
        <p:txBody>
          <a:bodyPr/>
          <a:lstStyle/>
          <a:p>
            <a:endParaRPr lang="en-US"/>
          </a:p>
        </p:txBody>
      </p:sp>
      <p:sp>
        <p:nvSpPr>
          <p:cNvPr id="7" name="矩形 6"/>
          <p:cNvSpPr/>
          <p:nvPr/>
        </p:nvSpPr>
        <p:spPr>
          <a:xfrm>
            <a:off x="4957921" y="3033486"/>
            <a:ext cx="2350383" cy="1878654"/>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213" y="1676420"/>
            <a:ext cx="4762552" cy="4324331"/>
          </a:xfrm>
          <a:prstGeom prst="rect">
            <a:avLst/>
          </a:prstGeom>
          <a:noFill/>
          <a:ln w="9525">
            <a:noFill/>
            <a:miter lim="800000"/>
            <a:headEnd/>
            <a:tailEnd/>
          </a:ln>
        </p:spPr>
      </p:pic>
      <p:sp>
        <p:nvSpPr>
          <p:cNvPr id="11" name="矩形 10"/>
          <p:cNvSpPr/>
          <p:nvPr/>
        </p:nvSpPr>
        <p:spPr>
          <a:xfrm>
            <a:off x="79487" y="3501008"/>
            <a:ext cx="1108138" cy="144016"/>
          </a:xfrm>
          <a:prstGeom prst="rect">
            <a:avLst/>
          </a:prstGeom>
          <a:noFill/>
          <a:ln w="28575">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Box 13"/>
          <p:cNvSpPr txBox="1">
            <a:spLocks noChangeArrowheads="1"/>
          </p:cNvSpPr>
          <p:nvPr/>
        </p:nvSpPr>
        <p:spPr bwMode="auto">
          <a:xfrm>
            <a:off x="79487" y="2856429"/>
            <a:ext cx="2588233"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wrap="square" lIns="90000" tIns="46800" rIns="90000" bIns="46800">
            <a:spAutoFit/>
          </a:bodyPr>
          <a:lstStyle>
            <a:defPPr>
              <a:defRPr lang="en-US"/>
            </a:defPPr>
            <a:lvl1pPr algn="ctr" eaLnBrk="1" hangingPunct="1">
              <a:spcBef>
                <a:spcPct val="50000"/>
              </a:spcBef>
              <a:defRPr sz="2400">
                <a:solidFill>
                  <a:srgbClr val="FFFFFF"/>
                </a:solidFill>
                <a:latin typeface="Knowledge Light" pitchFamily="34" charset="0"/>
                <a:ea typeface="微软雅黑" pitchFamily="34" charset="-122"/>
              </a:defRPr>
            </a:lvl1pPr>
            <a:lvl2pPr marL="742950" indent="-285750" eaLnBrk="0" hangingPunct="0">
              <a:defRPr>
                <a:solidFill>
                  <a:schemeClr val="dk1"/>
                </a:solidFill>
                <a:latin typeface="+mn-lt"/>
              </a:defRPr>
            </a:lvl2pPr>
            <a:lvl3pPr marL="1143000" indent="-228600" eaLnBrk="0" hangingPunct="0">
              <a:defRPr>
                <a:solidFill>
                  <a:schemeClr val="dk1"/>
                </a:solidFill>
                <a:latin typeface="+mn-lt"/>
              </a:defRPr>
            </a:lvl3pPr>
            <a:lvl4pPr marL="1600200" indent="-228600" eaLnBrk="0" hangingPunct="0">
              <a:defRPr>
                <a:solidFill>
                  <a:schemeClr val="dk1"/>
                </a:solidFill>
                <a:latin typeface="+mn-lt"/>
              </a:defRPr>
            </a:lvl4pPr>
            <a:lvl5pPr marL="2057400" indent="-228600" eaLnBrk="0" hangingPunct="0">
              <a:defRPr>
                <a:solidFill>
                  <a:schemeClr val="dk1"/>
                </a:solidFill>
                <a:latin typeface="+mn-lt"/>
              </a:defRPr>
            </a:lvl5pPr>
            <a:lvl6pPr marL="2514600" indent="-228600" eaLnBrk="0" fontAlgn="base" hangingPunct="0">
              <a:spcBef>
                <a:spcPct val="0"/>
              </a:spcBef>
              <a:spcAft>
                <a:spcPct val="0"/>
              </a:spcAft>
              <a:defRPr>
                <a:solidFill>
                  <a:schemeClr val="dk1"/>
                </a:solidFill>
                <a:latin typeface="+mn-lt"/>
              </a:defRPr>
            </a:lvl6pPr>
            <a:lvl7pPr marL="2971800" indent="-228600" eaLnBrk="0" fontAlgn="base" hangingPunct="0">
              <a:spcBef>
                <a:spcPct val="0"/>
              </a:spcBef>
              <a:spcAft>
                <a:spcPct val="0"/>
              </a:spcAft>
              <a:defRPr>
                <a:solidFill>
                  <a:schemeClr val="dk1"/>
                </a:solidFill>
                <a:latin typeface="+mn-lt"/>
              </a:defRPr>
            </a:lvl7pPr>
            <a:lvl8pPr marL="3429000" indent="-228600" eaLnBrk="0" fontAlgn="base" hangingPunct="0">
              <a:spcBef>
                <a:spcPct val="0"/>
              </a:spcBef>
              <a:spcAft>
                <a:spcPct val="0"/>
              </a:spcAft>
              <a:defRPr>
                <a:solidFill>
                  <a:schemeClr val="dk1"/>
                </a:solidFill>
                <a:latin typeface="+mn-lt"/>
              </a:defRPr>
            </a:lvl8pPr>
            <a:lvl9pPr marL="3886200" indent="-228600" eaLnBrk="0" fontAlgn="base" hangingPunct="0">
              <a:spcBef>
                <a:spcPct val="0"/>
              </a:spcBef>
              <a:spcAft>
                <a:spcPct val="0"/>
              </a:spcAft>
              <a:defRPr>
                <a:solidFill>
                  <a:schemeClr val="dk1"/>
                </a:solidFill>
                <a:latin typeface="+mn-lt"/>
              </a:defRPr>
            </a:lvl9pPr>
          </a:lstStyle>
          <a:p>
            <a:r>
              <a:rPr lang="en-US" altLang="zh-CN" dirty="0"/>
              <a:t>Reference Type</a:t>
            </a:r>
            <a:endParaRPr lang="zh-CN" altLang="en-US" dirty="0"/>
          </a:p>
        </p:txBody>
      </p:sp>
      <p:sp>
        <p:nvSpPr>
          <p:cNvPr id="13" name="Text Box 13"/>
          <p:cNvSpPr txBox="1">
            <a:spLocks noChangeArrowheads="1"/>
          </p:cNvSpPr>
          <p:nvPr/>
        </p:nvSpPr>
        <p:spPr bwMode="auto">
          <a:xfrm>
            <a:off x="4929941" y="5157192"/>
            <a:ext cx="2588233" cy="463846"/>
          </a:xfrm>
          <a:prstGeom prst="rect">
            <a:avLst/>
          </a:prstGeom>
          <a:solidFill>
            <a:schemeClr val="bg2"/>
          </a:solidFill>
          <a:ln>
            <a:solidFill>
              <a:schemeClr val="bg2"/>
            </a:solidFill>
            <a:headEnd/>
            <a:tailEnd/>
          </a:ln>
        </p:spPr>
        <p:style>
          <a:lnRef idx="2">
            <a:schemeClr val="accent1"/>
          </a:lnRef>
          <a:fillRef idx="1">
            <a:schemeClr val="lt1"/>
          </a:fillRef>
          <a:effectRef idx="0">
            <a:schemeClr val="accent1"/>
          </a:effectRef>
          <a:fontRef idx="minor">
            <a:schemeClr val="dk1"/>
          </a:fontRef>
        </p:style>
        <p:txBody>
          <a:bodyPr wrap="square" lIns="90000" tIns="46800" rIns="90000" bIns="46800">
            <a:spAutoFit/>
          </a:bodyPr>
          <a:lstStyle>
            <a:defPPr>
              <a:defRPr lang="en-US"/>
            </a:defPPr>
            <a:lvl1pPr algn="ctr" eaLnBrk="1" hangingPunct="1">
              <a:spcBef>
                <a:spcPct val="50000"/>
              </a:spcBef>
              <a:defRPr sz="2400">
                <a:solidFill>
                  <a:srgbClr val="FFFFFF"/>
                </a:solidFill>
                <a:latin typeface="Knowledge Light" pitchFamily="34" charset="0"/>
                <a:ea typeface="微软雅黑" pitchFamily="34" charset="-122"/>
              </a:defRPr>
            </a:lvl1pPr>
            <a:lvl2pPr marL="742950" indent="-285750" eaLnBrk="0" hangingPunct="0">
              <a:defRPr>
                <a:solidFill>
                  <a:schemeClr val="dk1"/>
                </a:solidFill>
                <a:latin typeface="+mn-lt"/>
              </a:defRPr>
            </a:lvl2pPr>
            <a:lvl3pPr marL="1143000" indent="-228600" eaLnBrk="0" hangingPunct="0">
              <a:defRPr>
                <a:solidFill>
                  <a:schemeClr val="dk1"/>
                </a:solidFill>
                <a:latin typeface="+mn-lt"/>
              </a:defRPr>
            </a:lvl3pPr>
            <a:lvl4pPr marL="1600200" indent="-228600" eaLnBrk="0" hangingPunct="0">
              <a:defRPr>
                <a:solidFill>
                  <a:schemeClr val="dk1"/>
                </a:solidFill>
                <a:latin typeface="+mn-lt"/>
              </a:defRPr>
            </a:lvl4pPr>
            <a:lvl5pPr marL="2057400" indent="-228600" eaLnBrk="0" hangingPunct="0">
              <a:defRPr>
                <a:solidFill>
                  <a:schemeClr val="dk1"/>
                </a:solidFill>
                <a:latin typeface="+mn-lt"/>
              </a:defRPr>
            </a:lvl5pPr>
            <a:lvl6pPr marL="2514600" indent="-228600" eaLnBrk="0" fontAlgn="base" hangingPunct="0">
              <a:spcBef>
                <a:spcPct val="0"/>
              </a:spcBef>
              <a:spcAft>
                <a:spcPct val="0"/>
              </a:spcAft>
              <a:defRPr>
                <a:solidFill>
                  <a:schemeClr val="dk1"/>
                </a:solidFill>
                <a:latin typeface="+mn-lt"/>
              </a:defRPr>
            </a:lvl6pPr>
            <a:lvl7pPr marL="2971800" indent="-228600" eaLnBrk="0" fontAlgn="base" hangingPunct="0">
              <a:spcBef>
                <a:spcPct val="0"/>
              </a:spcBef>
              <a:spcAft>
                <a:spcPct val="0"/>
              </a:spcAft>
              <a:defRPr>
                <a:solidFill>
                  <a:schemeClr val="dk1"/>
                </a:solidFill>
                <a:latin typeface="+mn-lt"/>
              </a:defRPr>
            </a:lvl7pPr>
            <a:lvl8pPr marL="3429000" indent="-228600" eaLnBrk="0" fontAlgn="base" hangingPunct="0">
              <a:spcBef>
                <a:spcPct val="0"/>
              </a:spcBef>
              <a:spcAft>
                <a:spcPct val="0"/>
              </a:spcAft>
              <a:defRPr>
                <a:solidFill>
                  <a:schemeClr val="dk1"/>
                </a:solidFill>
                <a:latin typeface="+mn-lt"/>
              </a:defRPr>
            </a:lvl8pPr>
            <a:lvl9pPr marL="3886200" indent="-228600" eaLnBrk="0" fontAlgn="base" hangingPunct="0">
              <a:spcBef>
                <a:spcPct val="0"/>
              </a:spcBef>
              <a:spcAft>
                <a:spcPct val="0"/>
              </a:spcAft>
              <a:defRPr>
                <a:solidFill>
                  <a:schemeClr val="dk1"/>
                </a:solidFill>
                <a:latin typeface="+mn-lt"/>
              </a:defRPr>
            </a:lvl9pPr>
          </a:lstStyle>
          <a:p>
            <a:r>
              <a:rPr lang="zh-CN" altLang="en-US" dirty="0"/>
              <a:t>设置自定义字段</a:t>
            </a:r>
          </a:p>
        </p:txBody>
      </p:sp>
      <p:sp>
        <p:nvSpPr>
          <p:cNvPr id="14" name="标题 1">
            <a:extLst>
              <a:ext uri="{FF2B5EF4-FFF2-40B4-BE49-F238E27FC236}">
                <a16:creationId xmlns="" xmlns:a16="http://schemas.microsoft.com/office/drawing/2014/main" id="{06307445-9AAA-4997-9761-39DA7D94A7AF}"/>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Tree>
    <p:extLst>
      <p:ext uri="{BB962C8B-B14F-4D97-AF65-F5344CB8AC3E}">
        <p14:creationId xmlns:p14="http://schemas.microsoft.com/office/powerpoint/2010/main" val="336149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519329" y="1395449"/>
            <a:ext cx="8123019" cy="4556992"/>
          </a:xfrm>
          <a:prstGeom prst="rect">
            <a:avLst/>
          </a:prstGeom>
          <a:noFill/>
          <a:ln w="9525">
            <a:noFill/>
            <a:miter lim="800000"/>
            <a:headEnd/>
            <a:tailEnd/>
          </a:ln>
        </p:spPr>
      </p:pic>
      <p:sp>
        <p:nvSpPr>
          <p:cNvPr id="2" name="标题 1"/>
          <p:cNvSpPr>
            <a:spLocks noGrp="1"/>
          </p:cNvSpPr>
          <p:nvPr>
            <p:ph type="title"/>
          </p:nvPr>
        </p:nvSpPr>
        <p:spPr>
          <a:xfrm>
            <a:off x="251520" y="916476"/>
            <a:ext cx="8390828" cy="299483"/>
          </a:xfrm>
        </p:spPr>
        <p:txBody>
          <a:bodyPr/>
          <a:lstStyle/>
          <a:p>
            <a:pPr>
              <a:spcBef>
                <a:spcPct val="50000"/>
              </a:spcBef>
            </a:pPr>
            <a:r>
              <a:rPr lang="en-US" altLang="zh-CN" sz="1800" dirty="0"/>
              <a:t>2.</a:t>
            </a:r>
            <a:r>
              <a:rPr lang="zh-CN" altLang="en-US" sz="1800" dirty="0">
                <a:solidFill>
                  <a:srgbClr val="000000"/>
                </a:solidFill>
              </a:rPr>
              <a:t>使用自定义字段，对不同研究主题文献快速标引及整理</a:t>
            </a:r>
            <a:endParaRPr lang="zh-CN" altLang="en-US" sz="1800" b="0" dirty="0"/>
          </a:p>
        </p:txBody>
      </p:sp>
      <p:sp>
        <p:nvSpPr>
          <p:cNvPr id="7" name="矩形 6"/>
          <p:cNvSpPr/>
          <p:nvPr/>
        </p:nvSpPr>
        <p:spPr>
          <a:xfrm>
            <a:off x="2794680" y="2411769"/>
            <a:ext cx="742169" cy="3406053"/>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矩形 7"/>
          <p:cNvSpPr/>
          <p:nvPr/>
        </p:nvSpPr>
        <p:spPr>
          <a:xfrm>
            <a:off x="7020271" y="4249415"/>
            <a:ext cx="1622075" cy="420327"/>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10"/>
          <p:cNvSpPr txBox="1"/>
          <p:nvPr/>
        </p:nvSpPr>
        <p:spPr>
          <a:xfrm>
            <a:off x="3040720" y="4652577"/>
            <a:ext cx="2251360"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对不同研究主题的文献标引</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1" name="标题 1">
            <a:extLst>
              <a:ext uri="{FF2B5EF4-FFF2-40B4-BE49-F238E27FC236}">
                <a16:creationId xmlns="" xmlns:a16="http://schemas.microsoft.com/office/drawing/2014/main" id="{F3607BF9-8C84-49B3-9A1A-11EA1C18F25D}"/>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Tree>
    <p:extLst>
      <p:ext uri="{BB962C8B-B14F-4D97-AF65-F5344CB8AC3E}">
        <p14:creationId xmlns:p14="http://schemas.microsoft.com/office/powerpoint/2010/main" val="33006987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0017DBE-853C-426E-AA28-43C445651DC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6901" b="97526" l="12006" r="82211">
                        <a14:foregroundMark x1="16618" y1="15234" x2="19253" y2="12109"/>
                        <a14:foregroundMark x1="16032" y1="28255" x2="18668" y2="47656"/>
                        <a14:foregroundMark x1="14422" y1="55469" x2="15447" y2="68620"/>
                        <a14:foregroundMark x1="32064" y1="35417" x2="53807" y2="41667"/>
                        <a14:foregroundMark x1="16618" y1="10026" x2="24158" y2="9245"/>
                        <a14:foregroundMark x1="24158" y1="9245" x2="35139" y2="9505"/>
                        <a14:foregroundMark x1="22328" y1="12370" x2="39824" y2="10807"/>
                        <a14:foregroundMark x1="39824" y1="10807" x2="54392" y2="12109"/>
                        <a14:foregroundMark x1="30747" y1="26432" x2="41947" y2="29036"/>
                        <a14:foregroundMark x1="41947" y1="29036" x2="68960" y2="26172"/>
                        <a14:foregroundMark x1="34114" y1="53906" x2="43997" y2="66276"/>
                        <a14:foregroundMark x1="43997" y1="66276" x2="56149" y2="69271"/>
                        <a14:foregroundMark x1="56149" y1="69271" x2="66325" y2="68620"/>
                        <a14:foregroundMark x1="32504" y1="85286" x2="39824" y2="84245"/>
                        <a14:foregroundMark x1="16764" y1="86589" x2="19546" y2="87891"/>
                        <a14:foregroundMark x1="12811" y1="86328" x2="15593" y2="87109"/>
                        <a14:foregroundMark x1="12518" y1="82422" x2="12225" y2="80078"/>
                        <a14:foregroundMark x1="12665" y1="80078" x2="12372" y2="76432"/>
                        <a14:foregroundMark x1="12518" y1="74089" x2="12518" y2="68099"/>
                        <a14:foregroundMark x1="13397" y1="17839" x2="12958" y2="13672"/>
                        <a14:foregroundMark x1="12811" y1="19141" x2="12665" y2="17318"/>
                        <a14:foregroundMark x1="12665" y1="21224" x2="13104" y2="16016"/>
                        <a14:foregroundMark x1="12372" y1="31380" x2="12372" y2="26693"/>
                        <a14:foregroundMark x1="12665" y1="34505" x2="12811" y2="38802"/>
                        <a14:foregroundMark x1="57174" y1="16016" x2="74085" y2="10807"/>
                        <a14:foregroundMark x1="75183" y1="25911" x2="77379" y2="55469"/>
                        <a14:foregroundMark x1="78843" y1="11328" x2="82211" y2="39583"/>
                        <a14:foregroundMark x1="82211" y1="39583" x2="82064" y2="43750"/>
                        <a14:foregroundMark x1="72914" y1="61198" x2="74231" y2="81380"/>
                        <a14:foregroundMark x1="35139" y1="30859" x2="38507" y2="30859"/>
                        <a14:foregroundMark x1="30015" y1="30859" x2="36750" y2="29818"/>
                        <a14:foregroundMark x1="42826" y1="31120" x2="42826" y2="31120"/>
                        <a14:foregroundMark x1="55417" y1="95052" x2="57906" y2="93359"/>
                        <a14:foregroundMark x1="51318" y1="96875" x2="60908" y2="94141"/>
                        <a14:foregroundMark x1="45900" y1="97656" x2="45900" y2="92578"/>
                        <a14:foregroundMark x1="70425" y1="92057" x2="73206" y2="93099"/>
                        <a14:foregroundMark x1="73792" y1="91536" x2="77818" y2="92318"/>
                        <a14:foregroundMark x1="71157" y1="88411" x2="71742" y2="88932"/>
                        <a14:foregroundMark x1="12299" y1="23438" x2="12299" y2="23438"/>
                        <a14:foregroundMark x1="12592" y1="23568" x2="12665" y2="22526"/>
                        <a14:foregroundMark x1="12592" y1="21094" x2="12592" y2="18229"/>
                        <a14:foregroundMark x1="12665" y1="17188" x2="12445" y2="15755"/>
                        <a14:foregroundMark x1="12299" y1="13672" x2="12518" y2="11458"/>
                        <a14:foregroundMark x1="12518" y1="8464" x2="12299" y2="6901"/>
                        <a14:foregroundMark x1="12225" y1="10026" x2="12225" y2="10026"/>
                        <a14:backgroundMark x1="21449" y1="92057" x2="26061" y2="93620"/>
                      </a14:backgroundRemoval>
                    </a14:imgEffect>
                  </a14:imgLayer>
                </a14:imgProps>
              </a:ext>
            </a:extLst>
          </a:blip>
          <a:srcRect l="12353" t="5795" r="15588"/>
          <a:stretch/>
        </p:blipFill>
        <p:spPr>
          <a:xfrm>
            <a:off x="1320053" y="1244601"/>
            <a:ext cx="6515847" cy="4789236"/>
          </a:xfrm>
          <a:prstGeom prst="rect">
            <a:avLst/>
          </a:prstGeom>
        </p:spPr>
      </p:pic>
      <p:sp>
        <p:nvSpPr>
          <p:cNvPr id="11" name="标题 1">
            <a:extLst>
              <a:ext uri="{FF2B5EF4-FFF2-40B4-BE49-F238E27FC236}">
                <a16:creationId xmlns="" xmlns:a16="http://schemas.microsoft.com/office/drawing/2014/main" id="{F3607BF9-8C84-49B3-9A1A-11EA1C18F25D}"/>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
        <p:nvSpPr>
          <p:cNvPr id="12" name="标题 1">
            <a:extLst>
              <a:ext uri="{FF2B5EF4-FFF2-40B4-BE49-F238E27FC236}">
                <a16:creationId xmlns="" xmlns:a16="http://schemas.microsoft.com/office/drawing/2014/main" id="{B9175191-B773-42E4-A190-D485D5C8EA87}"/>
              </a:ext>
            </a:extLst>
          </p:cNvPr>
          <p:cNvSpPr>
            <a:spLocks noGrp="1"/>
          </p:cNvSpPr>
          <p:nvPr>
            <p:ph type="title"/>
          </p:nvPr>
        </p:nvSpPr>
        <p:spPr>
          <a:xfrm>
            <a:off x="251520" y="916476"/>
            <a:ext cx="8390828" cy="299483"/>
          </a:xfrm>
        </p:spPr>
        <p:txBody>
          <a:bodyPr/>
          <a:lstStyle/>
          <a:p>
            <a:pPr>
              <a:spcBef>
                <a:spcPct val="50000"/>
              </a:spcBef>
            </a:pPr>
            <a:r>
              <a:rPr lang="en-US" altLang="zh-CN" sz="1800" dirty="0"/>
              <a:t>3.</a:t>
            </a:r>
            <a:r>
              <a:rPr lang="zh-CN" altLang="en-US" sz="1800" dirty="0">
                <a:solidFill>
                  <a:srgbClr val="000000"/>
                </a:solidFill>
              </a:rPr>
              <a:t> 一键直达文献全纪录页面及相关记录页面</a:t>
            </a:r>
            <a:endParaRPr lang="zh-CN" altLang="en-US" sz="1800" b="0" dirty="0"/>
          </a:p>
        </p:txBody>
      </p:sp>
      <p:grpSp>
        <p:nvGrpSpPr>
          <p:cNvPr id="15" name="Group 14">
            <a:extLst>
              <a:ext uri="{FF2B5EF4-FFF2-40B4-BE49-F238E27FC236}">
                <a16:creationId xmlns="" xmlns:a16="http://schemas.microsoft.com/office/drawing/2014/main" id="{AAC5AC0A-7EE7-47B4-B90B-F687EA9640CD}"/>
              </a:ext>
            </a:extLst>
          </p:cNvPr>
          <p:cNvGrpSpPr/>
          <p:nvPr/>
        </p:nvGrpSpPr>
        <p:grpSpPr>
          <a:xfrm>
            <a:off x="5930153" y="4134865"/>
            <a:ext cx="3052483" cy="1541736"/>
            <a:chOff x="5930153" y="4134865"/>
            <a:chExt cx="3052483" cy="1541736"/>
          </a:xfrm>
        </p:grpSpPr>
        <p:sp>
          <p:nvSpPr>
            <p:cNvPr id="8" name="矩形 7"/>
            <p:cNvSpPr/>
            <p:nvPr/>
          </p:nvSpPr>
          <p:spPr>
            <a:xfrm>
              <a:off x="5966171" y="5539441"/>
              <a:ext cx="1622075" cy="137160"/>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10"/>
            <p:cNvSpPr txBox="1"/>
            <p:nvPr/>
          </p:nvSpPr>
          <p:spPr>
            <a:xfrm>
              <a:off x="5930153" y="4134865"/>
              <a:ext cx="3052483"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dirty="0">
                  <a:solidFill>
                    <a:schemeClr val="bg1"/>
                  </a:solidFill>
                  <a:latin typeface="微软雅黑" panose="020B0503020204020204" pitchFamily="34" charset="-122"/>
                  <a:ea typeface="微软雅黑" panose="020B0503020204020204" pitchFamily="34" charset="-122"/>
                </a:rPr>
                <a:t>View Source Record</a:t>
              </a:r>
            </a:p>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一键直达文献全纪录页面</a:t>
              </a:r>
              <a:endParaRPr lang="en-US" sz="2000" dirty="0">
                <a:solidFill>
                  <a:schemeClr val="bg1"/>
                </a:solidFill>
                <a:latin typeface="微软雅黑" panose="020B0503020204020204" pitchFamily="34" charset="-122"/>
                <a:ea typeface="微软雅黑" panose="020B0503020204020204" pitchFamily="34" charset="-122"/>
              </a:endParaRPr>
            </a:p>
          </p:txBody>
        </p:sp>
        <p:cxnSp>
          <p:nvCxnSpPr>
            <p:cNvPr id="14" name="Straight Arrow Connector 12">
              <a:extLst>
                <a:ext uri="{FF2B5EF4-FFF2-40B4-BE49-F238E27FC236}">
                  <a16:creationId xmlns="" xmlns:a16="http://schemas.microsoft.com/office/drawing/2014/main" id="{40669626-D05C-4D73-AEC1-86BF2D03A04D}"/>
                </a:ext>
              </a:extLst>
            </p:cNvPr>
            <p:cNvCxnSpPr>
              <a:cxnSpLocks/>
              <a:stCxn id="10" idx="2"/>
              <a:endCxn id="8" idx="0"/>
            </p:cNvCxnSpPr>
            <p:nvPr/>
          </p:nvCxnSpPr>
          <p:spPr>
            <a:xfrm flipH="1">
              <a:off x="6777209" y="4842751"/>
              <a:ext cx="679186" cy="696690"/>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grpSp>
      <p:grpSp>
        <p:nvGrpSpPr>
          <p:cNvPr id="33" name="Group 32">
            <a:extLst>
              <a:ext uri="{FF2B5EF4-FFF2-40B4-BE49-F238E27FC236}">
                <a16:creationId xmlns="" xmlns:a16="http://schemas.microsoft.com/office/drawing/2014/main" id="{05BEC708-BE94-4545-846B-8D99DCD1CC0D}"/>
              </a:ext>
            </a:extLst>
          </p:cNvPr>
          <p:cNvGrpSpPr/>
          <p:nvPr/>
        </p:nvGrpSpPr>
        <p:grpSpPr>
          <a:xfrm>
            <a:off x="660400" y="2048599"/>
            <a:ext cx="5051805" cy="3209201"/>
            <a:chOff x="927100" y="3128099"/>
            <a:chExt cx="5051805" cy="3209201"/>
          </a:xfrm>
        </p:grpSpPr>
        <p:pic>
          <p:nvPicPr>
            <p:cNvPr id="32" name="Picture 31">
              <a:extLst>
                <a:ext uri="{FF2B5EF4-FFF2-40B4-BE49-F238E27FC236}">
                  <a16:creationId xmlns="" xmlns:a16="http://schemas.microsoft.com/office/drawing/2014/main" id="{89A615AF-BCDF-4B23-81FD-FA0E1A4FB0E6}"/>
                </a:ext>
              </a:extLst>
            </p:cNvPr>
            <p:cNvPicPr>
              <a:picLocks noChangeAspect="1"/>
            </p:cNvPicPr>
            <p:nvPr/>
          </p:nvPicPr>
          <p:blipFill>
            <a:blip r:embed="rId4"/>
            <a:stretch>
              <a:fillRect/>
            </a:stretch>
          </p:blipFill>
          <p:spPr>
            <a:xfrm>
              <a:off x="927100" y="3128099"/>
              <a:ext cx="5051805" cy="3209201"/>
            </a:xfrm>
            <a:prstGeom prst="rect">
              <a:avLst/>
            </a:prstGeom>
            <a:ln>
              <a:noFill/>
            </a:ln>
            <a:effectLst>
              <a:outerShdw blurRad="292100" dist="139700" dir="2700000" algn="tl" rotWithShape="0">
                <a:srgbClr val="333333">
                  <a:alpha val="65000"/>
                </a:srgbClr>
              </a:outerShdw>
            </a:effectLst>
          </p:spPr>
        </p:pic>
        <p:sp>
          <p:nvSpPr>
            <p:cNvPr id="31" name="TextBox 10">
              <a:extLst>
                <a:ext uri="{FF2B5EF4-FFF2-40B4-BE49-F238E27FC236}">
                  <a16:creationId xmlns="" xmlns:a16="http://schemas.microsoft.com/office/drawing/2014/main" id="{822D652F-4A49-48DF-8EC4-DD8CDA96EB56}"/>
                </a:ext>
              </a:extLst>
            </p:cNvPr>
            <p:cNvSpPr txBox="1"/>
            <p:nvPr/>
          </p:nvSpPr>
          <p:spPr>
            <a:xfrm>
              <a:off x="2451978" y="3128577"/>
              <a:ext cx="1985791"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文献全纪录页面</a:t>
              </a:r>
              <a:endParaRPr lang="en-US" sz="2000" dirty="0">
                <a:solidFill>
                  <a:schemeClr val="bg1"/>
                </a:solidFill>
                <a:latin typeface="微软雅黑" panose="020B0503020204020204" pitchFamily="34" charset="-122"/>
                <a:ea typeface="微软雅黑" panose="020B0503020204020204" pitchFamily="34" charset="-122"/>
              </a:endParaRPr>
            </a:p>
          </p:txBody>
        </p:sp>
      </p:grpSp>
      <p:sp>
        <p:nvSpPr>
          <p:cNvPr id="13" name="Explosion: 8 Points 12">
            <a:extLst>
              <a:ext uri="{FF2B5EF4-FFF2-40B4-BE49-F238E27FC236}">
                <a16:creationId xmlns="" xmlns:a16="http://schemas.microsoft.com/office/drawing/2014/main" id="{D50D8E01-8F8B-43E9-9C5D-21CF5BC378EC}"/>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148726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0017DBE-853C-426E-AA28-43C445651DC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6901" b="97526" l="12006" r="82211">
                        <a14:foregroundMark x1="16618" y1="15234" x2="19253" y2="12109"/>
                        <a14:foregroundMark x1="16032" y1="28255" x2="18668" y2="47656"/>
                        <a14:foregroundMark x1="14422" y1="55469" x2="15447" y2="68620"/>
                        <a14:foregroundMark x1="32064" y1="35417" x2="53807" y2="41667"/>
                        <a14:foregroundMark x1="16618" y1="10026" x2="24158" y2="9245"/>
                        <a14:foregroundMark x1="24158" y1="9245" x2="35139" y2="9505"/>
                        <a14:foregroundMark x1="22328" y1="12370" x2="39824" y2="10807"/>
                        <a14:foregroundMark x1="39824" y1="10807" x2="54392" y2="12109"/>
                        <a14:foregroundMark x1="30747" y1="26432" x2="41947" y2="29036"/>
                        <a14:foregroundMark x1="41947" y1="29036" x2="68960" y2="26172"/>
                        <a14:foregroundMark x1="34114" y1="53906" x2="43997" y2="66276"/>
                        <a14:foregroundMark x1="43997" y1="66276" x2="56149" y2="69271"/>
                        <a14:foregroundMark x1="56149" y1="69271" x2="66325" y2="68620"/>
                        <a14:foregroundMark x1="32504" y1="85286" x2="39824" y2="84245"/>
                        <a14:foregroundMark x1="16764" y1="86589" x2="19546" y2="87891"/>
                        <a14:foregroundMark x1="12811" y1="86328" x2="15593" y2="87109"/>
                        <a14:foregroundMark x1="12518" y1="82422" x2="12225" y2="80078"/>
                        <a14:foregroundMark x1="12665" y1="80078" x2="12372" y2="76432"/>
                        <a14:foregroundMark x1="12518" y1="74089" x2="12518" y2="68099"/>
                        <a14:foregroundMark x1="13397" y1="17839" x2="12958" y2="13672"/>
                        <a14:foregroundMark x1="12811" y1="19141" x2="12665" y2="17318"/>
                        <a14:foregroundMark x1="12665" y1="21224" x2="13104" y2="16016"/>
                        <a14:foregroundMark x1="12372" y1="31380" x2="12372" y2="26693"/>
                        <a14:foregroundMark x1="12665" y1="34505" x2="12811" y2="38802"/>
                        <a14:foregroundMark x1="57174" y1="16016" x2="74085" y2="10807"/>
                        <a14:foregroundMark x1="75183" y1="25911" x2="77379" y2="55469"/>
                        <a14:foregroundMark x1="78843" y1="11328" x2="82211" y2="39583"/>
                        <a14:foregroundMark x1="82211" y1="39583" x2="82064" y2="43750"/>
                        <a14:foregroundMark x1="72914" y1="61198" x2="74231" y2="81380"/>
                        <a14:foregroundMark x1="35139" y1="30859" x2="38507" y2="30859"/>
                        <a14:foregroundMark x1="30015" y1="30859" x2="36750" y2="29818"/>
                        <a14:foregroundMark x1="42826" y1="31120" x2="42826" y2="31120"/>
                        <a14:foregroundMark x1="55417" y1="95052" x2="57906" y2="93359"/>
                        <a14:foregroundMark x1="51318" y1="96875" x2="60908" y2="94141"/>
                        <a14:foregroundMark x1="45900" y1="97656" x2="45900" y2="92578"/>
                        <a14:foregroundMark x1="70425" y1="92057" x2="73206" y2="93099"/>
                        <a14:foregroundMark x1="73792" y1="91536" x2="77818" y2="92318"/>
                        <a14:foregroundMark x1="71157" y1="88411" x2="71742" y2="88932"/>
                        <a14:foregroundMark x1="12299" y1="23438" x2="12299" y2="23438"/>
                        <a14:foregroundMark x1="12592" y1="23568" x2="12665" y2="22526"/>
                        <a14:foregroundMark x1="12592" y1="21094" x2="12592" y2="18229"/>
                        <a14:foregroundMark x1="12665" y1="17188" x2="12445" y2="15755"/>
                        <a14:foregroundMark x1="12299" y1="13672" x2="12518" y2="11458"/>
                        <a14:foregroundMark x1="12518" y1="8464" x2="12299" y2="6901"/>
                        <a14:foregroundMark x1="12225" y1="10026" x2="12225" y2="10026"/>
                        <a14:backgroundMark x1="21449" y1="92057" x2="26061" y2="93620"/>
                      </a14:backgroundRemoval>
                    </a14:imgEffect>
                  </a14:imgLayer>
                </a14:imgProps>
              </a:ext>
            </a:extLst>
          </a:blip>
          <a:srcRect l="12353" t="5795" r="15588"/>
          <a:stretch/>
        </p:blipFill>
        <p:spPr>
          <a:xfrm>
            <a:off x="1320053" y="1244601"/>
            <a:ext cx="6515847" cy="4789236"/>
          </a:xfrm>
          <a:prstGeom prst="rect">
            <a:avLst/>
          </a:prstGeom>
        </p:spPr>
      </p:pic>
      <p:sp>
        <p:nvSpPr>
          <p:cNvPr id="11" name="标题 1">
            <a:extLst>
              <a:ext uri="{FF2B5EF4-FFF2-40B4-BE49-F238E27FC236}">
                <a16:creationId xmlns="" xmlns:a16="http://schemas.microsoft.com/office/drawing/2014/main" id="{F3607BF9-8C84-49B3-9A1A-11EA1C18F25D}"/>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
        <p:nvSpPr>
          <p:cNvPr id="12" name="标题 1">
            <a:extLst>
              <a:ext uri="{FF2B5EF4-FFF2-40B4-BE49-F238E27FC236}">
                <a16:creationId xmlns="" xmlns:a16="http://schemas.microsoft.com/office/drawing/2014/main" id="{B9175191-B773-42E4-A190-D485D5C8EA87}"/>
              </a:ext>
            </a:extLst>
          </p:cNvPr>
          <p:cNvSpPr>
            <a:spLocks noGrp="1"/>
          </p:cNvSpPr>
          <p:nvPr>
            <p:ph type="title"/>
          </p:nvPr>
        </p:nvSpPr>
        <p:spPr>
          <a:xfrm>
            <a:off x="251520" y="916476"/>
            <a:ext cx="8390828" cy="299483"/>
          </a:xfrm>
        </p:spPr>
        <p:txBody>
          <a:bodyPr/>
          <a:lstStyle/>
          <a:p>
            <a:pPr>
              <a:spcBef>
                <a:spcPct val="50000"/>
              </a:spcBef>
            </a:pPr>
            <a:r>
              <a:rPr lang="en-US" altLang="zh-CN" sz="1800" dirty="0"/>
              <a:t>3.</a:t>
            </a:r>
            <a:r>
              <a:rPr lang="zh-CN" altLang="en-US" sz="1800" dirty="0">
                <a:solidFill>
                  <a:srgbClr val="000000"/>
                </a:solidFill>
              </a:rPr>
              <a:t> 一键直达文献全纪录页面及相关记录页面</a:t>
            </a:r>
            <a:endParaRPr lang="zh-CN" altLang="en-US" sz="1800" b="0" dirty="0"/>
          </a:p>
        </p:txBody>
      </p:sp>
      <p:grpSp>
        <p:nvGrpSpPr>
          <p:cNvPr id="28" name="Group 27">
            <a:extLst>
              <a:ext uri="{FF2B5EF4-FFF2-40B4-BE49-F238E27FC236}">
                <a16:creationId xmlns="" xmlns:a16="http://schemas.microsoft.com/office/drawing/2014/main" id="{3707EE8B-7AFF-49A7-A1E2-8A39CFDBA126}"/>
              </a:ext>
            </a:extLst>
          </p:cNvPr>
          <p:cNvGrpSpPr/>
          <p:nvPr/>
        </p:nvGrpSpPr>
        <p:grpSpPr>
          <a:xfrm>
            <a:off x="5647765" y="4230488"/>
            <a:ext cx="3307976" cy="1596272"/>
            <a:chOff x="5647765" y="4230488"/>
            <a:chExt cx="3307976" cy="1596272"/>
          </a:xfrm>
        </p:grpSpPr>
        <p:sp>
          <p:nvSpPr>
            <p:cNvPr id="13" name="矩形 7">
              <a:extLst>
                <a:ext uri="{FF2B5EF4-FFF2-40B4-BE49-F238E27FC236}">
                  <a16:creationId xmlns="" xmlns:a16="http://schemas.microsoft.com/office/drawing/2014/main" id="{94DDD58B-CD67-4782-8C71-75DF8B29B484}"/>
                </a:ext>
              </a:extLst>
            </p:cNvPr>
            <p:cNvSpPr/>
            <p:nvPr/>
          </p:nvSpPr>
          <p:spPr>
            <a:xfrm>
              <a:off x="5966171" y="5689600"/>
              <a:ext cx="1622075" cy="137160"/>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2">
              <a:extLst>
                <a:ext uri="{FF2B5EF4-FFF2-40B4-BE49-F238E27FC236}">
                  <a16:creationId xmlns="" xmlns:a16="http://schemas.microsoft.com/office/drawing/2014/main" id="{A73DF065-4AFA-4084-8AEF-9C5386868313}"/>
                </a:ext>
              </a:extLst>
            </p:cNvPr>
            <p:cNvCxnSpPr>
              <a:cxnSpLocks/>
              <a:stCxn id="22" idx="2"/>
              <a:endCxn id="13" idx="0"/>
            </p:cNvCxnSpPr>
            <p:nvPr/>
          </p:nvCxnSpPr>
          <p:spPr>
            <a:xfrm flipH="1">
              <a:off x="6777209" y="4938374"/>
              <a:ext cx="524544" cy="751226"/>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sp>
          <p:nvSpPr>
            <p:cNvPr id="22" name="TextBox 10">
              <a:extLst>
                <a:ext uri="{FF2B5EF4-FFF2-40B4-BE49-F238E27FC236}">
                  <a16:creationId xmlns="" xmlns:a16="http://schemas.microsoft.com/office/drawing/2014/main" id="{AC6AEF45-C947-4288-825D-A69C47790807}"/>
                </a:ext>
              </a:extLst>
            </p:cNvPr>
            <p:cNvSpPr txBox="1"/>
            <p:nvPr/>
          </p:nvSpPr>
          <p:spPr>
            <a:xfrm>
              <a:off x="5647765" y="4230488"/>
              <a:ext cx="3307976"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dirty="0">
                  <a:solidFill>
                    <a:schemeClr val="bg1"/>
                  </a:solidFill>
                  <a:latin typeface="微软雅黑" panose="020B0503020204020204" pitchFamily="34" charset="-122"/>
                  <a:ea typeface="微软雅黑" panose="020B0503020204020204" pitchFamily="34" charset="-122"/>
                </a:rPr>
                <a:t>View Related Records</a:t>
              </a:r>
            </a:p>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一键直达文献相关记录页面</a:t>
              </a:r>
              <a:endParaRPr 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9" name="Group 8">
            <a:extLst>
              <a:ext uri="{FF2B5EF4-FFF2-40B4-BE49-F238E27FC236}">
                <a16:creationId xmlns="" xmlns:a16="http://schemas.microsoft.com/office/drawing/2014/main" id="{F7FBD490-5FFA-4C18-94B6-8D18442D577E}"/>
              </a:ext>
            </a:extLst>
          </p:cNvPr>
          <p:cNvGrpSpPr/>
          <p:nvPr/>
        </p:nvGrpSpPr>
        <p:grpSpPr>
          <a:xfrm>
            <a:off x="307420" y="1941501"/>
            <a:ext cx="5054968" cy="3208723"/>
            <a:chOff x="685431" y="2137977"/>
            <a:chExt cx="5054968" cy="3208723"/>
          </a:xfrm>
        </p:grpSpPr>
        <p:pic>
          <p:nvPicPr>
            <p:cNvPr id="2" name="Picture 1">
              <a:extLst>
                <a:ext uri="{FF2B5EF4-FFF2-40B4-BE49-F238E27FC236}">
                  <a16:creationId xmlns="" xmlns:a16="http://schemas.microsoft.com/office/drawing/2014/main" id="{E2799C5A-7F6B-49FA-AE74-6633B2A3F2CF}"/>
                </a:ext>
              </a:extLst>
            </p:cNvPr>
            <p:cNvPicPr>
              <a:picLocks noChangeAspect="1"/>
            </p:cNvPicPr>
            <p:nvPr/>
          </p:nvPicPr>
          <p:blipFill>
            <a:blip r:embed="rId4"/>
            <a:stretch>
              <a:fillRect/>
            </a:stretch>
          </p:blipFill>
          <p:spPr>
            <a:xfrm>
              <a:off x="685431" y="2156522"/>
              <a:ext cx="5054968" cy="3190178"/>
            </a:xfrm>
            <a:prstGeom prst="rect">
              <a:avLst/>
            </a:prstGeom>
            <a:ln>
              <a:noFill/>
            </a:ln>
            <a:effectLst>
              <a:outerShdw blurRad="292100" dist="139700" dir="2700000" algn="tl" rotWithShape="0">
                <a:srgbClr val="333333">
                  <a:alpha val="65000"/>
                </a:srgbClr>
              </a:outerShdw>
            </a:effectLst>
          </p:spPr>
        </p:pic>
        <p:sp>
          <p:nvSpPr>
            <p:cNvPr id="19" name="TextBox 10">
              <a:extLst>
                <a:ext uri="{FF2B5EF4-FFF2-40B4-BE49-F238E27FC236}">
                  <a16:creationId xmlns="" xmlns:a16="http://schemas.microsoft.com/office/drawing/2014/main" id="{D785E197-53D8-431C-A102-C1323DC71A64}"/>
                </a:ext>
              </a:extLst>
            </p:cNvPr>
            <p:cNvSpPr txBox="1"/>
            <p:nvPr/>
          </p:nvSpPr>
          <p:spPr>
            <a:xfrm>
              <a:off x="2121778" y="2137977"/>
              <a:ext cx="2310522"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文献相关记录页面</a:t>
              </a:r>
              <a:endParaRPr lang="en-US" sz="2000" dirty="0">
                <a:solidFill>
                  <a:schemeClr val="bg1"/>
                </a:solidFill>
                <a:latin typeface="微软雅黑" panose="020B0503020204020204" pitchFamily="34" charset="-122"/>
                <a:ea typeface="微软雅黑" panose="020B0503020204020204" pitchFamily="34" charset="-122"/>
              </a:endParaRPr>
            </a:p>
          </p:txBody>
        </p:sp>
      </p:grpSp>
      <p:sp>
        <p:nvSpPr>
          <p:cNvPr id="14" name="Explosion: 8 Points 13">
            <a:extLst>
              <a:ext uri="{FF2B5EF4-FFF2-40B4-BE49-F238E27FC236}">
                <a16:creationId xmlns="" xmlns:a16="http://schemas.microsoft.com/office/drawing/2014/main" id="{0691DF73-E49B-475A-803C-B92DDAE072C9}"/>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23009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985036D-CB19-4D8A-A38A-1B086ACFA8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8073" b="99219" l="12372" r="83309">
                        <a14:foregroundMark x1="18814" y1="57682" x2="21523" y2="42318"/>
                        <a14:foregroundMark x1="21523" y1="42318" x2="21376" y2="36198"/>
                        <a14:foregroundMark x1="21376" y1="36198" x2="21376" y2="36198"/>
                        <a14:foregroundMark x1="27526" y1="81120" x2="43851" y2="69792"/>
                        <a14:foregroundMark x1="43851" y1="69792" x2="48975" y2="68620"/>
                        <a14:foregroundMark x1="45168" y1="51563" x2="49122" y2="51042"/>
                        <a14:foregroundMark x1="49122" y1="51042" x2="62372" y2="52604"/>
                        <a14:foregroundMark x1="62372" y1="52604" x2="62592" y2="52734"/>
                        <a14:foregroundMark x1="50293" y1="79167" x2="65593" y2="72656"/>
                        <a14:foregroundMark x1="20937" y1="9505" x2="31186" y2="7813"/>
                        <a14:foregroundMark x1="31186" y1="7813" x2="41581" y2="8464"/>
                        <a14:foregroundMark x1="41581" y1="8464" x2="46266" y2="8333"/>
                        <a14:foregroundMark x1="46266" y1="8333" x2="48463" y2="8984"/>
                        <a14:foregroundMark x1="23060" y1="15625" x2="36018" y2="13281"/>
                        <a14:foregroundMark x1="36018" y1="13281" x2="37189" y2="14323"/>
                        <a14:foregroundMark x1="33016" y1="18620" x2="34334" y2="41536"/>
                        <a14:foregroundMark x1="42679" y1="29036" x2="71449" y2="17839"/>
                        <a14:foregroundMark x1="49780" y1="10677" x2="73060" y2="12630"/>
                        <a14:foregroundMark x1="74524" y1="10286" x2="77306" y2="29818"/>
                        <a14:foregroundMark x1="77306" y1="29818" x2="76354" y2="61068"/>
                        <a14:foregroundMark x1="76354" y1="61068" x2="76354" y2="61068"/>
                        <a14:foregroundMark x1="81113" y1="17839" x2="78184" y2="64714"/>
                        <a14:foregroundMark x1="52489" y1="53776" x2="70351" y2="31901"/>
                        <a14:foregroundMark x1="33309" y1="48958" x2="50073" y2="36068"/>
                        <a14:foregroundMark x1="50073" y1="36068" x2="60688" y2="31250"/>
                        <a14:foregroundMark x1="60688" y1="31250" x2="61054" y2="30859"/>
                        <a14:foregroundMark x1="44290" y1="48177" x2="51611" y2="58854"/>
                        <a14:foregroundMark x1="51611" y1="58854" x2="57760" y2="60938"/>
                        <a14:foregroundMark x1="47218" y1="43229" x2="56808" y2="44922"/>
                        <a14:foregroundMark x1="56808" y1="44922" x2="66398" y2="42448"/>
                        <a14:foregroundMark x1="66398" y1="42448" x2="66398" y2="42318"/>
                        <a14:foregroundMark x1="42972" y1="35156" x2="47072" y2="14063"/>
                        <a14:foregroundMark x1="28331" y1="25130" x2="37116" y2="20052"/>
                        <a14:foregroundMark x1="37116" y1="20052" x2="40264" y2="19271"/>
                        <a14:foregroundMark x1="34700" y1="25130" x2="44949" y2="22135"/>
                        <a14:foregroundMark x1="19619" y1="22135" x2="17936" y2="47135"/>
                        <a14:foregroundMark x1="17936" y1="47135" x2="19400" y2="61328"/>
                        <a14:foregroundMark x1="29649" y1="40495" x2="32284" y2="50521"/>
                        <a14:foregroundMark x1="70937" y1="73307" x2="79209" y2="60156"/>
                        <a14:foregroundMark x1="83236" y1="77083" x2="82284" y2="64323"/>
                        <a14:foregroundMark x1="82284" y1="64323" x2="83382" y2="58724"/>
                        <a14:foregroundMark x1="83382" y1="58724" x2="83382" y2="54167"/>
                        <a14:foregroundMark x1="22548" y1="73438" x2="24671" y2="51042"/>
                        <a14:foregroundMark x1="24671" y1="51042" x2="22914" y2="32422"/>
                        <a14:foregroundMark x1="26940" y1="64193" x2="26354" y2="49479"/>
                        <a14:foregroundMark x1="15886" y1="80599" x2="13763" y2="74479"/>
                        <a14:foregroundMark x1="13763" y1="74479" x2="15886" y2="57161"/>
                        <a14:foregroundMark x1="15081" y1="21875" x2="17423" y2="12240"/>
                        <a14:foregroundMark x1="12884" y1="16667" x2="14788" y2="12760"/>
                        <a14:foregroundMark x1="12592" y1="14974" x2="15373" y2="10286"/>
                        <a14:foregroundMark x1="13031" y1="86849" x2="17277" y2="80990"/>
                        <a14:foregroundMark x1="12592" y1="83333" x2="12592" y2="81510"/>
                        <a14:foregroundMark x1="12665" y1="79557" x2="13543" y2="75911"/>
                        <a14:foregroundMark x1="12665" y1="70182" x2="12372" y2="72396"/>
                        <a14:foregroundMark x1="47511" y1="94271" x2="50586" y2="92839"/>
                        <a14:foregroundMark x1="45754" y1="97135" x2="47804" y2="93620"/>
                        <a14:foregroundMark x1="45974" y1="91146" x2="49341" y2="90234"/>
                        <a14:foregroundMark x1="49341" y1="90234" x2="49488" y2="90234"/>
                        <a14:foregroundMark x1="50293" y1="97786" x2="54612" y2="88672"/>
                        <a14:foregroundMark x1="43338" y1="98698" x2="45681" y2="83854"/>
                        <a14:foregroundMark x1="45681" y1="83854" x2="45681" y2="80208"/>
                        <a14:foregroundMark x1="41728" y1="99219" x2="41581" y2="91146"/>
                        <a14:foregroundMark x1="41581" y1="91146" x2="43265" y2="83333"/>
                        <a14:foregroundMark x1="59444" y1="86849" x2="63909" y2="93490"/>
                        <a14:foregroundMark x1="59078" y1="98307" x2="69693" y2="95833"/>
                        <a14:foregroundMark x1="12665" y1="61849" x2="12592" y2="59635"/>
                        <a14:foregroundMark x1="12738" y1="58724" x2="12592" y2="41927"/>
                      </a14:backgroundRemoval>
                    </a14:imgEffect>
                  </a14:imgLayer>
                </a14:imgProps>
              </a:ext>
            </a:extLst>
          </a:blip>
          <a:srcRect l="12500" t="6028" r="15555"/>
          <a:stretch/>
        </p:blipFill>
        <p:spPr>
          <a:xfrm>
            <a:off x="1196040" y="1221605"/>
            <a:ext cx="6831853" cy="5017075"/>
          </a:xfrm>
          <a:prstGeom prst="rect">
            <a:avLst/>
          </a:prstGeom>
        </p:spPr>
      </p:pic>
      <p:sp>
        <p:nvSpPr>
          <p:cNvPr id="11" name="标题 1">
            <a:extLst>
              <a:ext uri="{FF2B5EF4-FFF2-40B4-BE49-F238E27FC236}">
                <a16:creationId xmlns="" xmlns:a16="http://schemas.microsoft.com/office/drawing/2014/main" id="{F3607BF9-8C84-49B3-9A1A-11EA1C18F25D}"/>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
        <p:nvSpPr>
          <p:cNvPr id="12" name="标题 1">
            <a:extLst>
              <a:ext uri="{FF2B5EF4-FFF2-40B4-BE49-F238E27FC236}">
                <a16:creationId xmlns="" xmlns:a16="http://schemas.microsoft.com/office/drawing/2014/main" id="{B9175191-B773-42E4-A190-D485D5C8EA87}"/>
              </a:ext>
            </a:extLst>
          </p:cNvPr>
          <p:cNvSpPr>
            <a:spLocks noGrp="1"/>
          </p:cNvSpPr>
          <p:nvPr>
            <p:ph type="title"/>
          </p:nvPr>
        </p:nvSpPr>
        <p:spPr>
          <a:xfrm>
            <a:off x="251520" y="916476"/>
            <a:ext cx="8390828" cy="299483"/>
          </a:xfrm>
        </p:spPr>
        <p:txBody>
          <a:bodyPr/>
          <a:lstStyle/>
          <a:p>
            <a:pPr>
              <a:spcBef>
                <a:spcPct val="50000"/>
              </a:spcBef>
            </a:pPr>
            <a:r>
              <a:rPr lang="en-US" altLang="zh-CN" sz="1800" dirty="0"/>
              <a:t>4.</a:t>
            </a:r>
            <a:r>
              <a:rPr lang="zh-CN" altLang="en-US" sz="1800" dirty="0">
                <a:solidFill>
                  <a:srgbClr val="000000"/>
                </a:solidFill>
              </a:rPr>
              <a:t> 一键生成文献引文报告</a:t>
            </a:r>
            <a:r>
              <a:rPr lang="en-US" altLang="zh-CN" sz="1800" dirty="0">
                <a:solidFill>
                  <a:srgbClr val="000000"/>
                </a:solidFill>
              </a:rPr>
              <a:t>(1)</a:t>
            </a:r>
            <a:endParaRPr lang="zh-CN" altLang="en-US" sz="1800" b="0" dirty="0"/>
          </a:p>
        </p:txBody>
      </p:sp>
      <p:grpSp>
        <p:nvGrpSpPr>
          <p:cNvPr id="15" name="Group 14">
            <a:extLst>
              <a:ext uri="{FF2B5EF4-FFF2-40B4-BE49-F238E27FC236}">
                <a16:creationId xmlns="" xmlns:a16="http://schemas.microsoft.com/office/drawing/2014/main" id="{AAC5AC0A-7EE7-47B4-B90B-F687EA9640CD}"/>
              </a:ext>
            </a:extLst>
          </p:cNvPr>
          <p:cNvGrpSpPr/>
          <p:nvPr/>
        </p:nvGrpSpPr>
        <p:grpSpPr>
          <a:xfrm>
            <a:off x="5444455" y="4385877"/>
            <a:ext cx="3296133" cy="1770336"/>
            <a:chOff x="5701444" y="3865924"/>
            <a:chExt cx="3296133" cy="1770336"/>
          </a:xfrm>
        </p:grpSpPr>
        <p:sp>
          <p:nvSpPr>
            <p:cNvPr id="8" name="矩形 7"/>
            <p:cNvSpPr/>
            <p:nvPr/>
          </p:nvSpPr>
          <p:spPr>
            <a:xfrm>
              <a:off x="5966171" y="5499100"/>
              <a:ext cx="1622075" cy="137160"/>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10"/>
            <p:cNvSpPr txBox="1"/>
            <p:nvPr/>
          </p:nvSpPr>
          <p:spPr>
            <a:xfrm>
              <a:off x="5701444" y="3865924"/>
              <a:ext cx="3296133"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dirty="0">
                  <a:solidFill>
                    <a:schemeClr val="bg1"/>
                  </a:solidFill>
                  <a:latin typeface="微软雅黑" panose="020B0503020204020204" pitchFamily="34" charset="-122"/>
                  <a:ea typeface="微软雅黑" panose="020B0503020204020204" pitchFamily="34" charset="-122"/>
                </a:rPr>
                <a:t>Create Citation Report</a:t>
              </a:r>
            </a:p>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一键生成文献引文报告</a:t>
              </a:r>
              <a:endParaRPr lang="en-US" sz="2000" dirty="0">
                <a:solidFill>
                  <a:schemeClr val="bg1"/>
                </a:solidFill>
                <a:latin typeface="微软雅黑" panose="020B0503020204020204" pitchFamily="34" charset="-122"/>
                <a:ea typeface="微软雅黑" panose="020B0503020204020204" pitchFamily="34" charset="-122"/>
              </a:endParaRPr>
            </a:p>
          </p:txBody>
        </p:sp>
        <p:cxnSp>
          <p:nvCxnSpPr>
            <p:cNvPr id="14" name="Straight Arrow Connector 12">
              <a:extLst>
                <a:ext uri="{FF2B5EF4-FFF2-40B4-BE49-F238E27FC236}">
                  <a16:creationId xmlns="" xmlns:a16="http://schemas.microsoft.com/office/drawing/2014/main" id="{40669626-D05C-4D73-AEC1-86BF2D03A04D}"/>
                </a:ext>
              </a:extLst>
            </p:cNvPr>
            <p:cNvCxnSpPr>
              <a:cxnSpLocks/>
              <a:stCxn id="10" idx="2"/>
              <a:endCxn id="8" idx="0"/>
            </p:cNvCxnSpPr>
            <p:nvPr/>
          </p:nvCxnSpPr>
          <p:spPr>
            <a:xfrm flipH="1">
              <a:off x="6777209" y="4573810"/>
              <a:ext cx="572302" cy="925290"/>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grpSp>
      <p:pic>
        <p:nvPicPr>
          <p:cNvPr id="9" name="Picture 8">
            <a:extLst>
              <a:ext uri="{FF2B5EF4-FFF2-40B4-BE49-F238E27FC236}">
                <a16:creationId xmlns="" xmlns:a16="http://schemas.microsoft.com/office/drawing/2014/main" id="{B7E93FA2-AAFE-48AD-B6DB-C3BC1557AC4E}"/>
              </a:ext>
            </a:extLst>
          </p:cNvPr>
          <p:cNvPicPr>
            <a:picLocks noChangeAspect="1"/>
          </p:cNvPicPr>
          <p:nvPr/>
        </p:nvPicPr>
        <p:blipFill>
          <a:blip r:embed="rId4"/>
          <a:stretch>
            <a:fillRect/>
          </a:stretch>
        </p:blipFill>
        <p:spPr>
          <a:xfrm>
            <a:off x="647140" y="1864098"/>
            <a:ext cx="4677896" cy="4206175"/>
          </a:xfrm>
          <a:prstGeom prst="rect">
            <a:avLst/>
          </a:prstGeom>
          <a:ln>
            <a:noFill/>
          </a:ln>
          <a:effectLst>
            <a:outerShdw blurRad="292100" dist="139700" dir="2700000" algn="tl" rotWithShape="0">
              <a:srgbClr val="333333">
                <a:alpha val="65000"/>
              </a:srgbClr>
            </a:outerShdw>
          </a:effectLst>
        </p:spPr>
      </p:pic>
      <p:sp>
        <p:nvSpPr>
          <p:cNvPr id="13" name="Explosion: 8 Points 12">
            <a:extLst>
              <a:ext uri="{FF2B5EF4-FFF2-40B4-BE49-F238E27FC236}">
                <a16:creationId xmlns="" xmlns:a16="http://schemas.microsoft.com/office/drawing/2014/main" id="{BE7E7131-F5A1-4C19-836B-DA60BDE30DC9}"/>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290132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5749B1E8-1A5D-4B65-8D6A-355FFEEB057A}"/>
              </a:ext>
            </a:extLst>
          </p:cNvPr>
          <p:cNvPicPr>
            <a:picLocks noChangeAspect="1"/>
          </p:cNvPicPr>
          <p:nvPr/>
        </p:nvPicPr>
        <p:blipFill rotWithShape="1">
          <a:blip r:embed="rId2"/>
          <a:srcRect l="13530" t="12073" r="14265"/>
          <a:stretch/>
        </p:blipFill>
        <p:spPr>
          <a:xfrm>
            <a:off x="793375" y="1425387"/>
            <a:ext cx="6602507" cy="4520319"/>
          </a:xfrm>
          <a:prstGeom prst="rect">
            <a:avLst/>
          </a:prstGeom>
        </p:spPr>
      </p:pic>
      <p:sp>
        <p:nvSpPr>
          <p:cNvPr id="11" name="标题 1">
            <a:extLst>
              <a:ext uri="{FF2B5EF4-FFF2-40B4-BE49-F238E27FC236}">
                <a16:creationId xmlns="" xmlns:a16="http://schemas.microsoft.com/office/drawing/2014/main" id="{F3607BF9-8C84-49B3-9A1A-11EA1C18F25D}"/>
              </a:ext>
            </a:extLst>
          </p:cNvPr>
          <p:cNvSpPr>
            <a:spLocks noGrp="1"/>
          </p:cNvSpPr>
          <p:nvPr/>
        </p:nvSpPr>
        <p:spPr>
          <a:xfrm>
            <a:off x="313624" y="140623"/>
            <a:ext cx="8390828" cy="682110"/>
          </a:xfrm>
          <a:prstGeom prst="rect">
            <a:avLst/>
          </a:prstGeom>
        </p:spPr>
        <p:txBody>
          <a:bodyPr vert="horz" lIns="0" tIns="0" rIns="0" bIns="0"/>
          <a:lstStyle>
            <a:lvl1pPr algn="l" defTabSz="457200" rtl="0" eaLnBrk="1" latinLnBrk="0" hangingPunct="1">
              <a:spcBef>
                <a:spcPct val="0"/>
              </a:spcBef>
              <a:buNone/>
              <a:defRPr sz="2800" b="1" i="0" kern="1200" cap="none">
                <a:solidFill>
                  <a:schemeClr val="tx1"/>
                </a:solidFill>
                <a:latin typeface="微软雅黑" panose="020B0503020204020204" pitchFamily="34" charset="-122"/>
                <a:ea typeface="微软雅黑" panose="020B0503020204020204" pitchFamily="34" charset="-122"/>
                <a:cs typeface="Arial"/>
              </a:defRPr>
            </a:lvl1pPr>
          </a:lstStyle>
          <a:p>
            <a:pPr marL="514350" lvl="0" indent="-514350" fontAlgn="base">
              <a:lnSpc>
                <a:spcPct val="150000"/>
              </a:lnSpc>
              <a:spcAft>
                <a:spcPct val="0"/>
              </a:spcAft>
              <a:buFont typeface="+mj-lt"/>
              <a:buAutoNum type="romanUcPeriod" startAt="3"/>
            </a:pPr>
            <a:r>
              <a:rPr lang="zh-CN" altLang="en-US" dirty="0">
                <a:solidFill>
                  <a:srgbClr val="000000"/>
                </a:solidFill>
                <a:cs typeface="+mn-cs"/>
              </a:rPr>
              <a:t>如何快速分析挖掘文献信息？</a:t>
            </a:r>
            <a:endParaRPr lang="zh-CN" altLang="en-US" dirty="0"/>
          </a:p>
        </p:txBody>
      </p:sp>
      <p:sp>
        <p:nvSpPr>
          <p:cNvPr id="12" name="标题 1">
            <a:extLst>
              <a:ext uri="{FF2B5EF4-FFF2-40B4-BE49-F238E27FC236}">
                <a16:creationId xmlns="" xmlns:a16="http://schemas.microsoft.com/office/drawing/2014/main" id="{B9175191-B773-42E4-A190-D485D5C8EA87}"/>
              </a:ext>
            </a:extLst>
          </p:cNvPr>
          <p:cNvSpPr>
            <a:spLocks noGrp="1"/>
          </p:cNvSpPr>
          <p:nvPr>
            <p:ph type="title"/>
          </p:nvPr>
        </p:nvSpPr>
        <p:spPr>
          <a:xfrm>
            <a:off x="251520" y="916476"/>
            <a:ext cx="8390828" cy="299483"/>
          </a:xfrm>
        </p:spPr>
        <p:txBody>
          <a:bodyPr/>
          <a:lstStyle/>
          <a:p>
            <a:pPr>
              <a:spcBef>
                <a:spcPct val="50000"/>
              </a:spcBef>
            </a:pPr>
            <a:r>
              <a:rPr lang="en-US" altLang="zh-CN" sz="1800" dirty="0"/>
              <a:t>4.</a:t>
            </a:r>
            <a:r>
              <a:rPr lang="zh-CN" altLang="en-US" sz="1800" dirty="0">
                <a:solidFill>
                  <a:srgbClr val="000000"/>
                </a:solidFill>
              </a:rPr>
              <a:t> 一键生成文献引文报告</a:t>
            </a:r>
            <a:r>
              <a:rPr lang="en-US" altLang="zh-CN" sz="1800" dirty="0">
                <a:solidFill>
                  <a:srgbClr val="000000"/>
                </a:solidFill>
              </a:rPr>
              <a:t>(2)</a:t>
            </a:r>
            <a:endParaRPr lang="zh-CN" altLang="en-US" sz="1800" b="0" dirty="0"/>
          </a:p>
        </p:txBody>
      </p:sp>
      <p:grpSp>
        <p:nvGrpSpPr>
          <p:cNvPr id="15" name="Group 14">
            <a:extLst>
              <a:ext uri="{FF2B5EF4-FFF2-40B4-BE49-F238E27FC236}">
                <a16:creationId xmlns="" xmlns:a16="http://schemas.microsoft.com/office/drawing/2014/main" id="{AAC5AC0A-7EE7-47B4-B90B-F687EA9640CD}"/>
              </a:ext>
            </a:extLst>
          </p:cNvPr>
          <p:cNvGrpSpPr/>
          <p:nvPr/>
        </p:nvGrpSpPr>
        <p:grpSpPr>
          <a:xfrm>
            <a:off x="501858" y="3827183"/>
            <a:ext cx="3296133" cy="1764121"/>
            <a:chOff x="1202600" y="3361018"/>
            <a:chExt cx="3296133" cy="1764121"/>
          </a:xfrm>
        </p:grpSpPr>
        <p:sp>
          <p:nvSpPr>
            <p:cNvPr id="8" name="矩形 7"/>
            <p:cNvSpPr/>
            <p:nvPr/>
          </p:nvSpPr>
          <p:spPr>
            <a:xfrm>
              <a:off x="2039629" y="3361018"/>
              <a:ext cx="1622075" cy="182880"/>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10"/>
            <p:cNvSpPr txBox="1"/>
            <p:nvPr/>
          </p:nvSpPr>
          <p:spPr>
            <a:xfrm>
              <a:off x="1202600" y="4417253"/>
              <a:ext cx="3296133" cy="70788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dirty="0">
                  <a:solidFill>
                    <a:schemeClr val="bg1"/>
                  </a:solidFill>
                  <a:latin typeface="微软雅黑" panose="020B0503020204020204" pitchFamily="34" charset="-122"/>
                  <a:ea typeface="微软雅黑" panose="020B0503020204020204" pitchFamily="34" charset="-122"/>
                </a:rPr>
                <a:t>Create Citation Report</a:t>
              </a:r>
            </a:p>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一键生成文献引文报告</a:t>
              </a:r>
              <a:endParaRPr lang="en-US" sz="2000" dirty="0">
                <a:solidFill>
                  <a:schemeClr val="bg1"/>
                </a:solidFill>
                <a:latin typeface="微软雅黑" panose="020B0503020204020204" pitchFamily="34" charset="-122"/>
                <a:ea typeface="微软雅黑" panose="020B0503020204020204" pitchFamily="34" charset="-122"/>
              </a:endParaRPr>
            </a:p>
          </p:txBody>
        </p:sp>
        <p:cxnSp>
          <p:nvCxnSpPr>
            <p:cNvPr id="14" name="Straight Arrow Connector 12">
              <a:extLst>
                <a:ext uri="{FF2B5EF4-FFF2-40B4-BE49-F238E27FC236}">
                  <a16:creationId xmlns="" xmlns:a16="http://schemas.microsoft.com/office/drawing/2014/main" id="{40669626-D05C-4D73-AEC1-86BF2D03A04D}"/>
                </a:ext>
              </a:extLst>
            </p:cNvPr>
            <p:cNvCxnSpPr>
              <a:cxnSpLocks/>
              <a:stCxn id="10" idx="0"/>
              <a:endCxn id="8" idx="2"/>
            </p:cNvCxnSpPr>
            <p:nvPr/>
          </p:nvCxnSpPr>
          <p:spPr>
            <a:xfrm flipV="1">
              <a:off x="2850667" y="3543898"/>
              <a:ext cx="0" cy="873355"/>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grpSp>
      <p:pic>
        <p:nvPicPr>
          <p:cNvPr id="16" name="Picture 15">
            <a:extLst>
              <a:ext uri="{FF2B5EF4-FFF2-40B4-BE49-F238E27FC236}">
                <a16:creationId xmlns="" xmlns:a16="http://schemas.microsoft.com/office/drawing/2014/main" id="{1534DA13-ADFB-4C82-864E-CDB7C3C3BACF}"/>
              </a:ext>
            </a:extLst>
          </p:cNvPr>
          <p:cNvPicPr>
            <a:picLocks noChangeAspect="1"/>
          </p:cNvPicPr>
          <p:nvPr/>
        </p:nvPicPr>
        <p:blipFill>
          <a:blip r:embed="rId3"/>
          <a:stretch>
            <a:fillRect/>
          </a:stretch>
        </p:blipFill>
        <p:spPr>
          <a:xfrm>
            <a:off x="3982012" y="1541369"/>
            <a:ext cx="4677896" cy="4206175"/>
          </a:xfrm>
          <a:prstGeom prst="rect">
            <a:avLst/>
          </a:prstGeom>
          <a:ln>
            <a:noFill/>
          </a:ln>
          <a:effectLst>
            <a:outerShdw blurRad="292100" dist="139700" dir="2700000" algn="tl" rotWithShape="0">
              <a:srgbClr val="333333">
                <a:alpha val="65000"/>
              </a:srgbClr>
            </a:outerShdw>
          </a:effectLst>
        </p:spPr>
      </p:pic>
      <p:sp>
        <p:nvSpPr>
          <p:cNvPr id="13" name="Explosion: 8 Points 12">
            <a:extLst>
              <a:ext uri="{FF2B5EF4-FFF2-40B4-BE49-F238E27FC236}">
                <a16:creationId xmlns="" xmlns:a16="http://schemas.microsoft.com/office/drawing/2014/main" id="{7024FD82-31CE-45D0-8F40-CA4A3AD3F88A}"/>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32942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nvPr>
        </p:nvSpPr>
        <p:spPr/>
        <p:txBody>
          <a:bodyPr/>
          <a:lstStyle/>
          <a:p>
            <a:endParaRPr lang="zh-CN" altLang="en-US"/>
          </a:p>
        </p:txBody>
      </p:sp>
      <p:sp>
        <p:nvSpPr>
          <p:cNvPr id="5" name="标题 1"/>
          <p:cNvSpPr>
            <a:spLocks noGrp="1"/>
          </p:cNvSpPr>
          <p:nvPr>
            <p:ph type="title"/>
          </p:nvPr>
        </p:nvSpPr>
        <p:spPr>
          <a:xfrm>
            <a:off x="429570" y="514642"/>
            <a:ext cx="8390828" cy="638270"/>
          </a:xfrm>
        </p:spPr>
        <p:txBody>
          <a:bodyPr/>
          <a:lstStyle/>
          <a:p>
            <a:pPr marL="571500" lvl="0" indent="-571500" fontAlgn="base">
              <a:lnSpc>
                <a:spcPct val="150000"/>
              </a:lnSpc>
              <a:spcAft>
                <a:spcPct val="0"/>
              </a:spcAft>
              <a:buFont typeface="+mj-lt"/>
              <a:buAutoNum type="romanUcPeriod" startAt="4"/>
            </a:pPr>
            <a:r>
              <a:rPr lang="zh-CN" altLang="en-US" dirty="0">
                <a:solidFill>
                  <a:srgbClr val="000000"/>
                </a:solidFill>
                <a:cs typeface="+mn-cs"/>
              </a:rPr>
              <a:t>如何轻松获取文献全文？</a:t>
            </a:r>
            <a:r>
              <a:rPr lang="en-US" altLang="zh-CN" dirty="0">
                <a:solidFill>
                  <a:srgbClr val="000000"/>
                </a:solidFill>
                <a:cs typeface="+mn-cs"/>
              </a:rPr>
              <a:t/>
            </a:r>
            <a:br>
              <a:rPr lang="en-US" altLang="zh-CN" dirty="0">
                <a:solidFill>
                  <a:srgbClr val="000000"/>
                </a:solidFill>
                <a:cs typeface="+mn-cs"/>
              </a:rPr>
            </a:br>
            <a:endParaRPr lang="zh-CN" altLang="en-US" dirty="0"/>
          </a:p>
        </p:txBody>
      </p:sp>
      <p:pic>
        <p:nvPicPr>
          <p:cNvPr id="6" name="Picture 2"/>
          <p:cNvPicPr>
            <a:picLocks noChangeAspect="1" noChangeArrowheads="1"/>
          </p:cNvPicPr>
          <p:nvPr/>
        </p:nvPicPr>
        <p:blipFill>
          <a:blip r:embed="rId2" cstate="print"/>
          <a:srcRect/>
          <a:stretch>
            <a:fillRect/>
          </a:stretch>
        </p:blipFill>
        <p:spPr bwMode="auto">
          <a:xfrm>
            <a:off x="356577" y="1412775"/>
            <a:ext cx="6429859" cy="4458036"/>
          </a:xfrm>
          <a:prstGeom prst="rect">
            <a:avLst/>
          </a:prstGeom>
          <a:noFill/>
          <a:ln w="9525">
            <a:noFill/>
            <a:miter lim="800000"/>
            <a:headEnd/>
            <a:tailEnd/>
          </a:ln>
        </p:spPr>
      </p:pic>
      <p:sp>
        <p:nvSpPr>
          <p:cNvPr id="7" name="矩形 6"/>
          <p:cNvSpPr/>
          <p:nvPr/>
        </p:nvSpPr>
        <p:spPr>
          <a:xfrm>
            <a:off x="504682" y="2330138"/>
            <a:ext cx="250894" cy="3540673"/>
          </a:xfrm>
          <a:prstGeom prst="rect">
            <a:avLst/>
          </a:pr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3"/>
          <p:cNvPicPr>
            <a:picLocks noChangeAspect="1" noChangeArrowheads="1"/>
          </p:cNvPicPr>
          <p:nvPr/>
        </p:nvPicPr>
        <p:blipFill rotWithShape="1">
          <a:blip r:embed="rId3" cstate="print"/>
          <a:srcRect t="3876"/>
          <a:stretch/>
        </p:blipFill>
        <p:spPr bwMode="auto">
          <a:xfrm>
            <a:off x="2863784" y="1436914"/>
            <a:ext cx="5800455" cy="4169849"/>
          </a:xfrm>
          <a:prstGeom prst="rect">
            <a:avLst/>
          </a:prstGeom>
          <a:ln>
            <a:noFill/>
          </a:ln>
          <a:effectLst>
            <a:outerShdw blurRad="292100" dist="139700" dir="2700000" algn="tl" rotWithShape="0">
              <a:srgbClr val="333333">
                <a:alpha val="65000"/>
              </a:srgbClr>
            </a:outerShdw>
          </a:effectLst>
        </p:spPr>
      </p:pic>
      <p:sp>
        <p:nvSpPr>
          <p:cNvPr id="9" name="Text Box 13"/>
          <p:cNvSpPr txBox="1">
            <a:spLocks noChangeArrowheads="1"/>
          </p:cNvSpPr>
          <p:nvPr/>
        </p:nvSpPr>
        <p:spPr bwMode="auto">
          <a:xfrm>
            <a:off x="395414" y="1504223"/>
            <a:ext cx="2880320" cy="710067"/>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defPPr>
              <a:defRPr lang="en-US"/>
            </a:defPPr>
            <a:lvl1pPr algn="ctr" eaLnBrk="1" hangingPunct="1">
              <a:defRPr sz="20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dirty="0"/>
              <a:t>“</a:t>
            </a:r>
            <a:r>
              <a:rPr lang="zh-CN" altLang="en-US" dirty="0"/>
              <a:t>回形针</a:t>
            </a:r>
            <a:r>
              <a:rPr lang="en-US" dirty="0"/>
              <a:t>” </a:t>
            </a:r>
            <a:r>
              <a:rPr lang="zh-CN" altLang="en-US" dirty="0"/>
              <a:t>标识代表该文献拥有全文</a:t>
            </a:r>
          </a:p>
        </p:txBody>
      </p:sp>
    </p:spTree>
    <p:extLst>
      <p:ext uri="{BB962C8B-B14F-4D97-AF65-F5344CB8AC3E}">
        <p14:creationId xmlns:p14="http://schemas.microsoft.com/office/powerpoint/2010/main" val="147030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43B70921-05AB-4610-B2A4-2D51A54C49A1}"/>
              </a:ext>
            </a:extLst>
          </p:cNvPr>
          <p:cNvPicPr>
            <a:picLocks noChangeAspect="1"/>
          </p:cNvPicPr>
          <p:nvPr/>
        </p:nvPicPr>
        <p:blipFill>
          <a:blip r:embed="rId3"/>
          <a:stretch>
            <a:fillRect/>
          </a:stretch>
        </p:blipFill>
        <p:spPr>
          <a:xfrm>
            <a:off x="420914" y="574669"/>
            <a:ext cx="8481023" cy="4810132"/>
          </a:xfrm>
          <a:prstGeom prst="rect">
            <a:avLst/>
          </a:prstGeom>
        </p:spPr>
      </p:pic>
      <p:sp>
        <p:nvSpPr>
          <p:cNvPr id="5" name="TextBox 4"/>
          <p:cNvSpPr txBox="1"/>
          <p:nvPr/>
        </p:nvSpPr>
        <p:spPr>
          <a:xfrm>
            <a:off x="808265" y="5053657"/>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6" name="TextBox 5"/>
          <p:cNvSpPr txBox="1"/>
          <p:nvPr/>
        </p:nvSpPr>
        <p:spPr>
          <a:xfrm>
            <a:off x="3400652" y="5053657"/>
            <a:ext cx="935038"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7" name="TextBox 6"/>
          <p:cNvSpPr txBox="1"/>
          <p:nvPr/>
        </p:nvSpPr>
        <p:spPr>
          <a:xfrm>
            <a:off x="5994627" y="5053657"/>
            <a:ext cx="936625" cy="369888"/>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STEP3</a:t>
            </a:r>
          </a:p>
        </p:txBody>
      </p:sp>
      <p:sp>
        <p:nvSpPr>
          <p:cNvPr id="10" name="Rectangle 8"/>
          <p:cNvSpPr>
            <a:spLocks noChangeArrowheads="1"/>
          </p:cNvSpPr>
          <p:nvPr/>
        </p:nvSpPr>
        <p:spPr bwMode="auto">
          <a:xfrm flipV="1">
            <a:off x="391249" y="3346964"/>
            <a:ext cx="1771380" cy="397722"/>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Rectangle 8"/>
          <p:cNvSpPr>
            <a:spLocks noChangeArrowheads="1"/>
          </p:cNvSpPr>
          <p:nvPr/>
        </p:nvSpPr>
        <p:spPr bwMode="auto">
          <a:xfrm flipV="1">
            <a:off x="1931827" y="2584489"/>
            <a:ext cx="5135242" cy="144016"/>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aphicFrame>
        <p:nvGraphicFramePr>
          <p:cNvPr id="4" name="Diagram 3"/>
          <p:cNvGraphicFramePr/>
          <p:nvPr>
            <p:extLst>
              <p:ext uri="{D42A27DB-BD31-4B8C-83A1-F6EECF244321}">
                <p14:modId xmlns:p14="http://schemas.microsoft.com/office/powerpoint/2010/main" val="708842586"/>
              </p:ext>
            </p:extLst>
          </p:nvPr>
        </p:nvGraphicFramePr>
        <p:xfrm>
          <a:off x="376961" y="5413672"/>
          <a:ext cx="7056784" cy="751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标题 1"/>
          <p:cNvSpPr>
            <a:spLocks noGrp="1"/>
          </p:cNvSpPr>
          <p:nvPr>
            <p:ph type="title"/>
          </p:nvPr>
        </p:nvSpPr>
        <p:spPr>
          <a:xfrm>
            <a:off x="388173" y="-79211"/>
            <a:ext cx="8390828" cy="638270"/>
          </a:xfrm>
        </p:spPr>
        <p:txBody>
          <a:bodyPr/>
          <a:lstStyle/>
          <a:p>
            <a:pPr marL="571500" lvl="0" indent="-571500" algn="l" fontAlgn="base">
              <a:lnSpc>
                <a:spcPct val="150000"/>
              </a:lnSpc>
              <a:spcAft>
                <a:spcPct val="0"/>
              </a:spcAft>
              <a:buFont typeface="+mj-lt"/>
              <a:buAutoNum type="romanUcPeriod" startAt="4"/>
            </a:pPr>
            <a:r>
              <a:rPr lang="zh-CN" altLang="en-US" sz="2800" b="1" dirty="0">
                <a:solidFill>
                  <a:srgbClr val="000000"/>
                </a:solidFill>
                <a:latin typeface="微软雅黑" panose="020B0503020204020204" pitchFamily="34" charset="-122"/>
                <a:ea typeface="微软雅黑" panose="020B0503020204020204" pitchFamily="34" charset="-122"/>
                <a:cs typeface="+mn-cs"/>
              </a:rPr>
              <a:t>如何轻松获取文献全文？</a:t>
            </a:r>
            <a:r>
              <a:rPr lang="en-US" altLang="zh-CN" dirty="0">
                <a:solidFill>
                  <a:srgbClr val="000000"/>
                </a:solidFill>
                <a:cs typeface="+mn-cs"/>
              </a:rPr>
              <a:t/>
            </a:r>
            <a:br>
              <a:rPr lang="en-US" altLang="zh-CN" dirty="0">
                <a:solidFill>
                  <a:srgbClr val="000000"/>
                </a:solidFill>
                <a:cs typeface="+mn-cs"/>
              </a:rPr>
            </a:br>
            <a:endParaRPr lang="zh-CN" altLang="en-US" dirty="0"/>
          </a:p>
        </p:txBody>
      </p:sp>
      <p:sp>
        <p:nvSpPr>
          <p:cNvPr id="16" name="Text Box 13"/>
          <p:cNvSpPr txBox="1">
            <a:spLocks noChangeArrowheads="1"/>
          </p:cNvSpPr>
          <p:nvPr/>
        </p:nvSpPr>
        <p:spPr bwMode="auto">
          <a:xfrm>
            <a:off x="466445" y="3982527"/>
            <a:ext cx="3587547"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defPPr>
              <a:defRPr lang="en-US"/>
            </a:defPPr>
            <a:lvl1pPr algn="ctr" eaLnBrk="1" hangingPunct="1">
              <a:defRPr sz="20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dirty="0"/>
              <a:t>Find Full Text</a:t>
            </a:r>
            <a:r>
              <a:rPr lang="zh-CN" altLang="en-US" dirty="0"/>
              <a:t>帮助查找全文</a:t>
            </a:r>
          </a:p>
        </p:txBody>
      </p:sp>
    </p:spTree>
    <p:extLst>
      <p:ext uri="{BB962C8B-B14F-4D97-AF65-F5344CB8AC3E}">
        <p14:creationId xmlns:p14="http://schemas.microsoft.com/office/powerpoint/2010/main" val="891925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9552" y="908720"/>
            <a:ext cx="792088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Content Placeholder 2"/>
          <p:cNvSpPr>
            <a:spLocks noGrp="1"/>
          </p:cNvSpPr>
          <p:nvPr>
            <p:ph idx="1"/>
          </p:nvPr>
        </p:nvSpPr>
        <p:spPr>
          <a:xfrm>
            <a:off x="304578" y="1034840"/>
            <a:ext cx="3115294" cy="4570412"/>
          </a:xfrm>
        </p:spPr>
        <p:txBody>
          <a:bodyPr/>
          <a:lstStyle/>
          <a:p>
            <a:pPr>
              <a:buFontTx/>
              <a:buNone/>
            </a:pPr>
            <a:r>
              <a:rPr lang="en-US" sz="2000" dirty="0">
                <a:latin typeface="微软雅黑" panose="020B0503020204020204" pitchFamily="34" charset="-122"/>
                <a:ea typeface="微软雅黑" panose="020B0503020204020204" pitchFamily="34" charset="-122"/>
              </a:rPr>
              <a:t>EndNote</a:t>
            </a:r>
            <a:r>
              <a:rPr lang="zh-CN" altLang="en-US" sz="2000" dirty="0">
                <a:latin typeface="微软雅黑" pitchFamily="34" charset="-122"/>
                <a:ea typeface="微软雅黑" pitchFamily="34" charset="-122"/>
              </a:rPr>
              <a:t>可通过以下几种方法来查找全文</a:t>
            </a:r>
            <a:r>
              <a:rPr lang="en-US" sz="2000" dirty="0">
                <a:latin typeface="微软雅黑" pitchFamily="34" charset="-122"/>
                <a:ea typeface="微软雅黑" pitchFamily="34" charset="-122"/>
              </a:rPr>
              <a:t>: </a:t>
            </a:r>
          </a:p>
          <a:p>
            <a:r>
              <a:rPr lang="zh-CN" altLang="en-US" sz="2000" b="1" dirty="0">
                <a:solidFill>
                  <a:schemeClr val="bg2"/>
                </a:solidFill>
                <a:latin typeface="微软雅黑" pitchFamily="34" charset="-122"/>
                <a:ea typeface="微软雅黑" pitchFamily="34" charset="-122"/>
              </a:rPr>
              <a:t>与</a:t>
            </a:r>
            <a:r>
              <a:rPr lang="en-US" sz="2000" b="1" dirty="0">
                <a:solidFill>
                  <a:schemeClr val="bg2"/>
                </a:solidFill>
                <a:latin typeface="微软雅黑" pitchFamily="34" charset="-122"/>
                <a:ea typeface="微软雅黑" pitchFamily="34" charset="-122"/>
              </a:rPr>
              <a:t>Web of Science Core Collection</a:t>
            </a:r>
            <a:r>
              <a:rPr lang="zh-CN" altLang="en-US" sz="2000" b="1" dirty="0">
                <a:solidFill>
                  <a:schemeClr val="bg2"/>
                </a:solidFill>
                <a:latin typeface="微软雅黑" pitchFamily="34" charset="-122"/>
                <a:ea typeface="微软雅黑" pitchFamily="34" charset="-122"/>
              </a:rPr>
              <a:t>结合起来使用，效果更好！</a:t>
            </a:r>
            <a:endParaRPr lang="en-US" altLang="zh-CN" sz="2000" b="1" dirty="0">
              <a:solidFill>
                <a:schemeClr val="bg2"/>
              </a:solidFill>
              <a:latin typeface="微软雅黑" pitchFamily="34" charset="-122"/>
              <a:ea typeface="微软雅黑" pitchFamily="34" charset="-122"/>
            </a:endParaRPr>
          </a:p>
          <a:p>
            <a:r>
              <a:rPr lang="en-US" sz="2000" dirty="0">
                <a:latin typeface="微软雅黑" panose="020B0503020204020204" pitchFamily="34" charset="-122"/>
                <a:ea typeface="微软雅黑" panose="020B0503020204020204" pitchFamily="34" charset="-122"/>
              </a:rPr>
              <a:t>DOI</a:t>
            </a:r>
            <a:r>
              <a:rPr lang="zh-CN" altLang="en-US" sz="2000" dirty="0">
                <a:latin typeface="微软雅黑" pitchFamily="34" charset="-122"/>
                <a:ea typeface="微软雅黑" pitchFamily="34" charset="-122"/>
              </a:rPr>
              <a:t>号</a:t>
            </a:r>
            <a:r>
              <a:rPr lang="en-US" sz="2000" dirty="0">
                <a:latin typeface="微软雅黑" panose="020B0503020204020204" pitchFamily="34" charset="-122"/>
                <a:ea typeface="微软雅黑" panose="020B0503020204020204" pitchFamily="34" charset="-122"/>
              </a:rPr>
              <a:t> (Digital Object Identifier)</a:t>
            </a:r>
          </a:p>
          <a:p>
            <a:r>
              <a:rPr lang="zh-CN" altLang="en-US" sz="2000" dirty="0">
                <a:latin typeface="微软雅黑" pitchFamily="34" charset="-122"/>
                <a:ea typeface="微软雅黑" pitchFamily="34" charset="-122"/>
              </a:rPr>
              <a:t>其他全文数据库网站</a:t>
            </a:r>
            <a:r>
              <a:rPr lang="en-US" sz="2000" dirty="0">
                <a:latin typeface="微软雅黑" panose="020B0503020204020204" pitchFamily="34" charset="-122"/>
                <a:ea typeface="微软雅黑" panose="020B0503020204020204" pitchFamily="34" charset="-122"/>
              </a:rPr>
              <a:t>PubMed </a:t>
            </a:r>
            <a:r>
              <a:rPr lang="en-US" sz="2000" dirty="0" err="1">
                <a:latin typeface="微软雅黑" panose="020B0503020204020204" pitchFamily="34" charset="-122"/>
                <a:ea typeface="微软雅黑" panose="020B0503020204020204" pitchFamily="34" charset="-122"/>
              </a:rPr>
              <a:t>LinkOut</a:t>
            </a:r>
            <a:r>
              <a:rPr lang="en-US" sz="2000" dirty="0">
                <a:latin typeface="微软雅黑" panose="020B0503020204020204" pitchFamily="34" charset="-122"/>
                <a:ea typeface="微软雅黑" panose="020B0503020204020204" pitchFamily="34" charset="-122"/>
              </a:rPr>
              <a:t> (U.S. National Library of Medicine)</a:t>
            </a:r>
          </a:p>
          <a:p>
            <a:r>
              <a:rPr lang="zh-CN" altLang="en-US" sz="2000" dirty="0">
                <a:latin typeface="微软雅黑" pitchFamily="34" charset="-122"/>
                <a:ea typeface="微软雅黑" pitchFamily="34" charset="-122"/>
              </a:rPr>
              <a:t>可开放获取的</a:t>
            </a:r>
            <a:r>
              <a:rPr lang="en-US" altLang="zh-CN" sz="2000" dirty="0">
                <a:latin typeface="微软雅黑" pitchFamily="34" charset="-122"/>
                <a:ea typeface="微软雅黑" pitchFamily="34" charset="-122"/>
              </a:rPr>
              <a:t>URL</a:t>
            </a:r>
            <a:r>
              <a:rPr lang="zh-CN" altLang="en-US" sz="2000" dirty="0">
                <a:latin typeface="微软雅黑" pitchFamily="34" charset="-122"/>
                <a:ea typeface="微软雅黑" pitchFamily="34" charset="-122"/>
              </a:rPr>
              <a:t>地址</a:t>
            </a:r>
            <a:endParaRPr lang="en-US" altLang="en-US" sz="2000" dirty="0">
              <a:latin typeface="微软雅黑" pitchFamily="34" charset="-122"/>
              <a:ea typeface="微软雅黑" pitchFamily="34" charset="-122"/>
            </a:endParaRPr>
          </a:p>
          <a:p>
            <a:endParaRPr lang="en-US" sz="2800" dirty="0">
              <a:latin typeface="微软雅黑" panose="020B0503020204020204" pitchFamily="34" charset="-122"/>
              <a:ea typeface="微软雅黑" panose="020B0503020204020204" pitchFamily="34" charset="-122"/>
            </a:endParaRPr>
          </a:p>
        </p:txBody>
      </p:sp>
      <p:pic>
        <p:nvPicPr>
          <p:cNvPr id="77828"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36722" y="1034840"/>
            <a:ext cx="5174546" cy="469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063141"/>
            <a:ext cx="2376264"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017" y="6453336"/>
            <a:ext cx="1979711" cy="34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标题 1"/>
          <p:cNvSpPr>
            <a:spLocks noGrp="1"/>
          </p:cNvSpPr>
          <p:nvPr>
            <p:ph type="title"/>
          </p:nvPr>
        </p:nvSpPr>
        <p:spPr>
          <a:xfrm>
            <a:off x="304578" y="162438"/>
            <a:ext cx="8390828" cy="638270"/>
          </a:xfrm>
        </p:spPr>
        <p:txBody>
          <a:bodyPr/>
          <a:lstStyle/>
          <a:p>
            <a:pPr marL="571500" lvl="0" indent="-571500" algn="l" fontAlgn="base">
              <a:lnSpc>
                <a:spcPct val="150000"/>
              </a:lnSpc>
              <a:spcAft>
                <a:spcPct val="0"/>
              </a:spcAft>
              <a:buFont typeface="+mj-lt"/>
              <a:buAutoNum type="romanUcPeriod" startAt="4"/>
            </a:pPr>
            <a:r>
              <a:rPr lang="zh-CN" altLang="en-US" sz="2800" b="1" dirty="0">
                <a:solidFill>
                  <a:srgbClr val="000000"/>
                </a:solidFill>
                <a:latin typeface="微软雅黑" panose="020B0503020204020204" pitchFamily="34" charset="-122"/>
                <a:ea typeface="微软雅黑" panose="020B0503020204020204" pitchFamily="34" charset="-122"/>
                <a:cs typeface="+mn-cs"/>
              </a:rPr>
              <a:t>如何轻松获取文献全文？</a:t>
            </a:r>
            <a:endParaRPr lang="zh-CN" altLang="en-US" dirty="0"/>
          </a:p>
        </p:txBody>
      </p:sp>
      <p:sp>
        <p:nvSpPr>
          <p:cNvPr id="9" name="向左箭號 4"/>
          <p:cNvSpPr/>
          <p:nvPr/>
        </p:nvSpPr>
        <p:spPr>
          <a:xfrm>
            <a:off x="5928256" y="2593709"/>
            <a:ext cx="613775" cy="334801"/>
          </a:xfrm>
          <a:prstGeom prst="lef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5"/>
          <p:cNvSpPr txBox="1"/>
          <p:nvPr/>
        </p:nvSpPr>
        <p:spPr>
          <a:xfrm>
            <a:off x="5685131" y="4437112"/>
            <a:ext cx="3010275" cy="646331"/>
          </a:xfrm>
          <a:prstGeom prst="rect">
            <a:avLst/>
          </a:prstGeom>
          <a:solidFill>
            <a:schemeClr val="bg2"/>
          </a:solidFill>
        </p:spPr>
        <p:txBody>
          <a:bodyPr wrap="square" rtlCol="0">
            <a:spAutoFit/>
          </a:bodyPr>
          <a:lstStyle/>
          <a:p>
            <a:r>
              <a:rPr lang="zh-TW" altLang="en-US" dirty="0">
                <a:solidFill>
                  <a:schemeClr val="bg1"/>
                </a:solidFill>
                <a:latin typeface="微软雅黑" panose="020B0503020204020204" pitchFamily="34" charset="-122"/>
                <a:ea typeface="微软雅黑" panose="020B0503020204020204" pitchFamily="34" charset="-122"/>
              </a:rPr>
              <a:t>因单位系统不同而有不同设定，请与单位馆员联系确认</a:t>
            </a:r>
          </a:p>
        </p:txBody>
      </p:sp>
    </p:spTree>
    <p:extLst>
      <p:ext uri="{BB962C8B-B14F-4D97-AF65-F5344CB8AC3E}">
        <p14:creationId xmlns:p14="http://schemas.microsoft.com/office/powerpoint/2010/main" val="181422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390453E1-3AE6-4ED4-B4EC-908F26B296AE}"/>
              </a:ext>
            </a:extLst>
          </p:cNvPr>
          <p:cNvPicPr>
            <a:picLocks noChangeAspect="1"/>
          </p:cNvPicPr>
          <p:nvPr/>
        </p:nvPicPr>
        <p:blipFill rotWithShape="1">
          <a:blip r:embed="rId3"/>
          <a:srcRect l="13382" t="13119" r="14558"/>
          <a:stretch/>
        </p:blipFill>
        <p:spPr>
          <a:xfrm>
            <a:off x="1546412" y="1990165"/>
            <a:ext cx="6078071" cy="4120146"/>
          </a:xfrm>
          <a:prstGeom prst="rect">
            <a:avLst/>
          </a:prstGeom>
        </p:spPr>
      </p:pic>
      <p:sp>
        <p:nvSpPr>
          <p:cNvPr id="2" name="标题 1"/>
          <p:cNvSpPr>
            <a:spLocks noGrp="1"/>
          </p:cNvSpPr>
          <p:nvPr>
            <p:ph type="title"/>
          </p:nvPr>
        </p:nvSpPr>
        <p:spPr/>
        <p:txBody>
          <a:bodyPr/>
          <a:lstStyle/>
          <a:p>
            <a:pPr marL="571500" lvl="0" indent="-571500" fontAlgn="base">
              <a:lnSpc>
                <a:spcPct val="150000"/>
              </a:lnSpc>
              <a:spcAft>
                <a:spcPct val="0"/>
              </a:spcAft>
              <a:buFont typeface="+mj-lt"/>
              <a:buAutoNum type="romanUcPeriod" startAt="5"/>
            </a:pPr>
            <a:r>
              <a:rPr lang="zh-CN" altLang="en-US" dirty="0">
                <a:solidFill>
                  <a:srgbClr val="000000"/>
                </a:solidFill>
                <a:cs typeface="+mn-cs"/>
              </a:rPr>
              <a:t>资源共享</a:t>
            </a:r>
            <a:r>
              <a:rPr lang="en-US" altLang="zh-CN" dirty="0">
                <a:solidFill>
                  <a:srgbClr val="000000"/>
                </a:solidFill>
                <a:cs typeface="+mn-cs"/>
              </a:rPr>
              <a:t>——Share</a:t>
            </a:r>
            <a:r>
              <a:rPr lang="zh-CN" altLang="en-US" dirty="0">
                <a:solidFill>
                  <a:srgbClr val="000000"/>
                </a:solidFill>
                <a:cs typeface="+mn-cs"/>
              </a:rPr>
              <a:t>你的分组</a:t>
            </a:r>
            <a:r>
              <a:rPr lang="en-US" altLang="zh-CN" sz="2400" dirty="0">
                <a:solidFill>
                  <a:srgbClr val="000000"/>
                </a:solidFill>
                <a:cs typeface="+mn-cs"/>
              </a:rPr>
              <a:t/>
            </a:r>
            <a:br>
              <a:rPr lang="en-US" altLang="zh-CN" sz="2400" dirty="0">
                <a:solidFill>
                  <a:srgbClr val="000000"/>
                </a:solidFill>
                <a:cs typeface="+mn-cs"/>
              </a:rPr>
            </a:br>
            <a:endParaRPr lang="zh-CN" altLang="en-US" dirty="0"/>
          </a:p>
        </p:txBody>
      </p:sp>
      <p:sp>
        <p:nvSpPr>
          <p:cNvPr id="3" name="文本占位符 2"/>
          <p:cNvSpPr>
            <a:spLocks noGrp="1"/>
          </p:cNvSpPr>
          <p:nvPr>
            <p:ph type="body" sz="quarter" idx="12"/>
          </p:nvPr>
        </p:nvSpPr>
        <p:spPr>
          <a:xfrm>
            <a:off x="429570" y="1357706"/>
            <a:ext cx="7739640" cy="2571809"/>
          </a:xfrm>
        </p:spPr>
        <p:txBody>
          <a:bodyPr/>
          <a:lstStyle/>
          <a:p>
            <a:pPr marL="285750" lvl="0" indent="-285750">
              <a:buClr>
                <a:srgbClr val="6817FF"/>
              </a:buClr>
              <a:buSzTx/>
              <a:buFont typeface="Arial" panose="020B0604020202020204" pitchFamily="34" charset="0"/>
              <a:buChar char="•"/>
            </a:pPr>
            <a:r>
              <a:rPr lang="zh-CN" altLang="en-US" sz="1800" dirty="0">
                <a:solidFill>
                  <a:srgbClr val="000000"/>
                </a:solidFill>
              </a:rPr>
              <a:t>可与你的团队成员分享文献分组资源，并且在共享时可限定访问权限为“只读”或“读写”。</a:t>
            </a:r>
          </a:p>
          <a:p>
            <a:endParaRPr lang="zh-CN" altLang="en-US" dirty="0"/>
          </a:p>
        </p:txBody>
      </p:sp>
      <p:sp>
        <p:nvSpPr>
          <p:cNvPr id="4" name="文本占位符 3"/>
          <p:cNvSpPr>
            <a:spLocks noGrp="1"/>
          </p:cNvSpPr>
          <p:nvPr>
            <p:ph type="body" sz="quarter" idx="13"/>
          </p:nvPr>
        </p:nvSpPr>
        <p:spPr/>
        <p:txBody>
          <a:bodyPr/>
          <a:lstStyle/>
          <a:p>
            <a:endParaRPr lang="zh-CN" altLang="en-US"/>
          </a:p>
        </p:txBody>
      </p:sp>
      <p:sp>
        <p:nvSpPr>
          <p:cNvPr id="10" name="Rectangle 8"/>
          <p:cNvSpPr>
            <a:spLocks noChangeArrowheads="1"/>
          </p:cNvSpPr>
          <p:nvPr/>
        </p:nvSpPr>
        <p:spPr bwMode="auto">
          <a:xfrm flipV="1">
            <a:off x="2333971" y="3959844"/>
            <a:ext cx="1390864" cy="235638"/>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pic>
        <p:nvPicPr>
          <p:cNvPr id="14"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96937" y="2197412"/>
            <a:ext cx="2973072" cy="40689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9"/>
          <p:cNvSpPr txBox="1"/>
          <p:nvPr/>
        </p:nvSpPr>
        <p:spPr>
          <a:xfrm>
            <a:off x="4031592" y="3134491"/>
            <a:ext cx="2638147" cy="707886"/>
          </a:xfrm>
          <a:prstGeom prst="rect">
            <a:avLst/>
          </a:prstGeom>
          <a:solidFill>
            <a:schemeClr val="bg2"/>
          </a:solidFill>
        </p:spPr>
        <p:txBody>
          <a:bodyPr wrap="square" rtlCol="0">
            <a:spAutoFit/>
          </a:bodyPr>
          <a:lstStyle>
            <a:defPPr>
              <a:defRPr lang="en-US"/>
            </a:defPPr>
            <a:lvl1pPr>
              <a:defRPr>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通过输入</a:t>
            </a:r>
            <a:r>
              <a:rPr lang="en-US" altLang="zh-CN" sz="2000" dirty="0"/>
              <a:t>email</a:t>
            </a:r>
            <a:r>
              <a:rPr lang="zh-CN" altLang="en-US" sz="2000" dirty="0"/>
              <a:t>地址来邀请共享文献分组</a:t>
            </a:r>
            <a:endParaRPr lang="en-US" sz="2000" dirty="0"/>
          </a:p>
        </p:txBody>
      </p:sp>
      <p:pic>
        <p:nvPicPr>
          <p:cNvPr id="8" name="Picture 7">
            <a:extLst>
              <a:ext uri="{FF2B5EF4-FFF2-40B4-BE49-F238E27FC236}">
                <a16:creationId xmlns="" xmlns:a16="http://schemas.microsoft.com/office/drawing/2014/main" id="{1B4A0EA9-30A0-47BA-8871-1958FA493A64}"/>
              </a:ext>
            </a:extLst>
          </p:cNvPr>
          <p:cNvPicPr>
            <a:picLocks noChangeAspect="1"/>
          </p:cNvPicPr>
          <p:nvPr/>
        </p:nvPicPr>
        <p:blipFill rotWithShape="1">
          <a:blip r:embed="rId5"/>
          <a:srcRect l="62130" t="28633" r="25951" b="57972"/>
          <a:stretch/>
        </p:blipFill>
        <p:spPr>
          <a:xfrm>
            <a:off x="6965577" y="2770093"/>
            <a:ext cx="1882588" cy="1189611"/>
          </a:xfrm>
          <a:prstGeom prst="rect">
            <a:avLst/>
          </a:prstGeom>
          <a:ln>
            <a:noFill/>
          </a:ln>
          <a:effectLst>
            <a:outerShdw blurRad="292100" dist="139700" dir="2700000" algn="tl" rotWithShape="0">
              <a:srgbClr val="333333">
                <a:alpha val="65000"/>
              </a:srgbClr>
            </a:outerShdw>
          </a:effectLst>
        </p:spPr>
      </p:pic>
      <p:sp>
        <p:nvSpPr>
          <p:cNvPr id="16" name="TextBox 9">
            <a:extLst>
              <a:ext uri="{FF2B5EF4-FFF2-40B4-BE49-F238E27FC236}">
                <a16:creationId xmlns="" xmlns:a16="http://schemas.microsoft.com/office/drawing/2014/main" id="{55309DC7-F97C-4CCF-9FCA-1E32D2B067CE}"/>
              </a:ext>
            </a:extLst>
          </p:cNvPr>
          <p:cNvSpPr txBox="1"/>
          <p:nvPr/>
        </p:nvSpPr>
        <p:spPr>
          <a:xfrm>
            <a:off x="6156230" y="4080266"/>
            <a:ext cx="2880194" cy="707886"/>
          </a:xfrm>
          <a:prstGeom prst="rect">
            <a:avLst/>
          </a:prstGeom>
          <a:solidFill>
            <a:schemeClr val="bg2"/>
          </a:solidFill>
        </p:spPr>
        <p:txBody>
          <a:bodyPr wrap="square" rtlCol="0">
            <a:spAutoFit/>
          </a:bodyPr>
          <a:lstStyle>
            <a:defPPr>
              <a:defRPr lang="en-US"/>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rgbClr val="000000"/>
                </a:solidFill>
              </a:rPr>
              <a:t>在共享时可限定访问权限为“只读”或“读写”</a:t>
            </a:r>
            <a:endParaRPr lang="en-US" sz="2000" dirty="0"/>
          </a:p>
        </p:txBody>
      </p:sp>
      <p:sp>
        <p:nvSpPr>
          <p:cNvPr id="18" name="Rectangle 8">
            <a:extLst>
              <a:ext uri="{FF2B5EF4-FFF2-40B4-BE49-F238E27FC236}">
                <a16:creationId xmlns="" xmlns:a16="http://schemas.microsoft.com/office/drawing/2014/main" id="{49C5265E-BB02-492D-BC0E-EB79CFDA816B}"/>
              </a:ext>
            </a:extLst>
          </p:cNvPr>
          <p:cNvSpPr>
            <a:spLocks noChangeArrowheads="1"/>
          </p:cNvSpPr>
          <p:nvPr/>
        </p:nvSpPr>
        <p:spPr bwMode="auto">
          <a:xfrm flipV="1">
            <a:off x="6372571" y="2700302"/>
            <a:ext cx="350959" cy="244603"/>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Explosion: 8 Points 12">
            <a:extLst>
              <a:ext uri="{FF2B5EF4-FFF2-40B4-BE49-F238E27FC236}">
                <a16:creationId xmlns="" xmlns:a16="http://schemas.microsoft.com/office/drawing/2014/main" id="{C3DA676C-6D73-4BE8-A3E6-C022749E6E58}"/>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3058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marL="571500" lvl="0" indent="-571500" fontAlgn="base">
              <a:lnSpc>
                <a:spcPct val="150000"/>
              </a:lnSpc>
              <a:spcAft>
                <a:spcPct val="0"/>
              </a:spcAft>
              <a:buFont typeface="+mj-lt"/>
              <a:buAutoNum type="romanUcPeriod" startAt="6"/>
            </a:pPr>
            <a:r>
              <a:rPr lang="zh-CN" altLang="en-US" dirty="0">
                <a:solidFill>
                  <a:srgbClr val="000000"/>
                </a:solidFill>
                <a:cs typeface="+mn-cs"/>
              </a:rPr>
              <a:t>资源共享</a:t>
            </a:r>
            <a:r>
              <a:rPr lang="en-US" altLang="zh-CN" dirty="0">
                <a:solidFill>
                  <a:srgbClr val="000000"/>
                </a:solidFill>
                <a:cs typeface="+mn-cs"/>
              </a:rPr>
              <a:t>——Share</a:t>
            </a:r>
            <a:r>
              <a:rPr lang="zh-CN" altLang="en-US" dirty="0">
                <a:solidFill>
                  <a:srgbClr val="000000"/>
                </a:solidFill>
                <a:cs typeface="+mn-cs"/>
              </a:rPr>
              <a:t>你的图书馆</a:t>
            </a:r>
            <a:endParaRPr lang="zh-CN" altLang="en-US" dirty="0"/>
          </a:p>
        </p:txBody>
      </p:sp>
      <p:sp>
        <p:nvSpPr>
          <p:cNvPr id="3" name="文本占位符 2"/>
          <p:cNvSpPr>
            <a:spLocks noGrp="1"/>
          </p:cNvSpPr>
          <p:nvPr>
            <p:ph type="body" sz="quarter" idx="12"/>
          </p:nvPr>
        </p:nvSpPr>
        <p:spPr/>
        <p:txBody>
          <a:bodyPr/>
          <a:lstStyle/>
          <a:p>
            <a:pPr marL="285750" lvl="0" indent="-285750">
              <a:buClr>
                <a:srgbClr val="6817FF"/>
              </a:buClr>
              <a:buSzTx/>
              <a:buFont typeface="Arial" panose="020B0604020202020204" pitchFamily="34" charset="0"/>
              <a:buChar char="•"/>
            </a:pPr>
            <a:r>
              <a:rPr lang="zh-CN" altLang="en-US" sz="1800" dirty="0">
                <a:solidFill>
                  <a:srgbClr val="000000"/>
                </a:solidFill>
              </a:rPr>
              <a:t>小组成员共享</a:t>
            </a:r>
            <a:r>
              <a:rPr lang="en-US" altLang="zh-CN" sz="1800" dirty="0">
                <a:solidFill>
                  <a:srgbClr val="000000"/>
                </a:solidFill>
              </a:rPr>
              <a:t>14</a:t>
            </a:r>
            <a:r>
              <a:rPr lang="zh-CN" altLang="en-US" sz="1800" dirty="0">
                <a:solidFill>
                  <a:srgbClr val="000000"/>
                </a:solidFill>
              </a:rPr>
              <a:t>人增加到</a:t>
            </a:r>
            <a:r>
              <a:rPr lang="en-US" altLang="zh-CN" sz="1800" dirty="0">
                <a:solidFill>
                  <a:srgbClr val="000000"/>
                </a:solidFill>
              </a:rPr>
              <a:t>99</a:t>
            </a:r>
            <a:r>
              <a:rPr lang="zh-CN" altLang="en-US" sz="1800" dirty="0">
                <a:solidFill>
                  <a:srgbClr val="000000"/>
                </a:solidFill>
              </a:rPr>
              <a:t>人。大型团队协作与研究共享可添加文献、注释、引用文献并可享有无限制的云端存储空间。</a:t>
            </a:r>
          </a:p>
          <a:p>
            <a:endParaRPr lang="zh-CN" altLang="en-US" dirty="0"/>
          </a:p>
        </p:txBody>
      </p:sp>
      <p:sp>
        <p:nvSpPr>
          <p:cNvPr id="4" name="文本占位符 3"/>
          <p:cNvSpPr>
            <a:spLocks noGrp="1"/>
          </p:cNvSpPr>
          <p:nvPr>
            <p:ph type="body" sz="quarter" idx="13"/>
          </p:nvPr>
        </p:nvSpPr>
        <p:spPr/>
        <p:txBody>
          <a:bodyPr/>
          <a:lstStyle/>
          <a:p>
            <a:endParaRPr lang="zh-CN" altLang="en-US"/>
          </a:p>
        </p:txBody>
      </p:sp>
      <p:pic>
        <p:nvPicPr>
          <p:cNvPr id="9" name="Picture 1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8642" y="1958684"/>
            <a:ext cx="8665358" cy="16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8"/>
          <p:cNvSpPr>
            <a:spLocks noChangeArrowheads="1"/>
          </p:cNvSpPr>
          <p:nvPr/>
        </p:nvSpPr>
        <p:spPr bwMode="auto">
          <a:xfrm flipV="1">
            <a:off x="5722630" y="2332750"/>
            <a:ext cx="360412" cy="287858"/>
          </a:xfrm>
          <a:prstGeom prst="rect">
            <a:avLst/>
          </a:prstGeom>
          <a:noFill/>
          <a:ln w="38100">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Rectangle 12"/>
          <p:cNvSpPr>
            <a:spLocks noChangeArrowheads="1"/>
          </p:cNvSpPr>
          <p:nvPr/>
        </p:nvSpPr>
        <p:spPr bwMode="auto">
          <a:xfrm>
            <a:off x="3887415" y="4964468"/>
            <a:ext cx="46815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i="1" u="sng" dirty="0">
                <a:solidFill>
                  <a:schemeClr val="bg2"/>
                </a:solidFill>
                <a:latin typeface="微软雅黑" panose="020B0503020204020204" pitchFamily="34" charset="-122"/>
                <a:ea typeface="微软雅黑" panose="020B0503020204020204" pitchFamily="34" charset="-122"/>
              </a:rPr>
              <a:t>注意：</a:t>
            </a:r>
            <a:r>
              <a:rPr lang="en-US" i="1" u="sng" dirty="0">
                <a:solidFill>
                  <a:schemeClr val="bg2"/>
                </a:solidFill>
                <a:latin typeface="微软雅黑" panose="020B0503020204020204" pitchFamily="34" charset="-122"/>
                <a:ea typeface="微软雅黑" panose="020B0503020204020204" pitchFamily="34" charset="-122"/>
              </a:rPr>
              <a:t>Notice: </a:t>
            </a:r>
            <a:r>
              <a:rPr lang="zh-CN" altLang="en-US" i="1" u="sng" dirty="0">
                <a:solidFill>
                  <a:schemeClr val="bg2"/>
                </a:solidFill>
                <a:latin typeface="微软雅黑" panose="020B0503020204020204" pitchFamily="34" charset="-122"/>
                <a:ea typeface="微软雅黑" panose="020B0503020204020204" pitchFamily="34" charset="-122"/>
              </a:rPr>
              <a:t>为了共享方便阅读文献，共享文献数据库的成员必须有</a:t>
            </a:r>
            <a:r>
              <a:rPr lang="en-US" altLang="zh-CN" i="1" u="sng" dirty="0">
                <a:solidFill>
                  <a:schemeClr val="bg2"/>
                </a:solidFill>
                <a:latin typeface="微软雅黑" panose="020B0503020204020204" pitchFamily="34" charset="-122"/>
                <a:ea typeface="微软雅黑" panose="020B0503020204020204" pitchFamily="34" charset="-122"/>
              </a:rPr>
              <a:t>EndNote</a:t>
            </a:r>
            <a:r>
              <a:rPr lang="zh-CN" altLang="en-US" i="1" u="sng" dirty="0">
                <a:solidFill>
                  <a:schemeClr val="bg2"/>
                </a:solidFill>
                <a:latin typeface="微软雅黑" panose="020B0503020204020204" pitchFamily="34" charset="-122"/>
                <a:ea typeface="微软雅黑" panose="020B0503020204020204" pitchFamily="34" charset="-122"/>
              </a:rPr>
              <a:t>注册账号。输入</a:t>
            </a:r>
            <a:r>
              <a:rPr lang="en-US" altLang="zh-CN" i="1" u="sng" dirty="0">
                <a:solidFill>
                  <a:schemeClr val="bg2"/>
                </a:solidFill>
                <a:latin typeface="微软雅黑" panose="020B0503020204020204" pitchFamily="34" charset="-122"/>
                <a:ea typeface="微软雅黑" panose="020B0503020204020204" pitchFamily="34" charset="-122"/>
              </a:rPr>
              <a:t>email</a:t>
            </a:r>
            <a:r>
              <a:rPr lang="zh-CN" altLang="en-US" i="1" u="sng" dirty="0">
                <a:solidFill>
                  <a:schemeClr val="bg2"/>
                </a:solidFill>
                <a:latin typeface="微软雅黑" panose="020B0503020204020204" pitchFamily="34" charset="-122"/>
                <a:ea typeface="微软雅黑" panose="020B0503020204020204" pitchFamily="34" charset="-122"/>
              </a:rPr>
              <a:t>地址即可登录</a:t>
            </a:r>
            <a:r>
              <a:rPr lang="en-US" altLang="zh-CN" i="1" u="sng" dirty="0">
                <a:solidFill>
                  <a:schemeClr val="bg2"/>
                </a:solidFill>
                <a:latin typeface="微软雅黑" panose="020B0503020204020204" pitchFamily="34" charset="-122"/>
                <a:ea typeface="微软雅黑" panose="020B0503020204020204" pitchFamily="34" charset="-122"/>
              </a:rPr>
              <a:t>EndNote</a:t>
            </a:r>
            <a:r>
              <a:rPr lang="zh-CN" altLang="en-US" i="1" u="sng" dirty="0">
                <a:solidFill>
                  <a:schemeClr val="bg2"/>
                </a:solidFill>
                <a:latin typeface="微软雅黑" panose="020B0503020204020204" pitchFamily="34" charset="-122"/>
                <a:ea typeface="微软雅黑" panose="020B0503020204020204" pitchFamily="34" charset="-122"/>
              </a:rPr>
              <a:t>。</a:t>
            </a:r>
            <a:endParaRPr lang="en-US" i="1" dirty="0">
              <a:solidFill>
                <a:schemeClr val="bg2"/>
              </a:solidFill>
              <a:latin typeface="微软雅黑" panose="020B0503020204020204" pitchFamily="34" charset="-122"/>
              <a:ea typeface="微软雅黑" panose="020B0503020204020204" pitchFamily="34" charset="-122"/>
            </a:endParaRPr>
          </a:p>
        </p:txBody>
      </p:sp>
      <p:pic>
        <p:nvPicPr>
          <p:cNvPr id="14" name="Picture 1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5086" y="2116726"/>
            <a:ext cx="3266811" cy="4469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Content Placeholder 2"/>
          <p:cNvSpPr txBox="1">
            <a:spLocks/>
          </p:cNvSpPr>
          <p:nvPr/>
        </p:nvSpPr>
        <p:spPr>
          <a:xfrm>
            <a:off x="3889599" y="3864546"/>
            <a:ext cx="4104456" cy="92893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zh-CN" altLang="en-US" sz="2400" dirty="0">
                <a:latin typeface="微软雅黑" pitchFamily="34" charset="-122"/>
                <a:ea typeface="微软雅黑" pitchFamily="34" charset="-122"/>
              </a:rPr>
              <a:t>最多可与</a:t>
            </a:r>
            <a:r>
              <a:rPr lang="en-US" altLang="zh-CN" sz="3600" b="1" dirty="0">
                <a:solidFill>
                  <a:schemeClr val="bg2"/>
                </a:solidFill>
                <a:latin typeface="微软雅黑" pitchFamily="34" charset="-122"/>
                <a:ea typeface="微软雅黑" pitchFamily="34" charset="-122"/>
              </a:rPr>
              <a:t>100</a:t>
            </a:r>
            <a:r>
              <a:rPr lang="zh-CN" altLang="en-US" sz="3600" b="1" dirty="0">
                <a:solidFill>
                  <a:schemeClr val="bg2"/>
                </a:solidFill>
                <a:latin typeface="微软雅黑" pitchFamily="34" charset="-122"/>
                <a:ea typeface="微软雅黑" pitchFamily="34" charset="-122"/>
              </a:rPr>
              <a:t>位</a:t>
            </a:r>
            <a:r>
              <a:rPr lang="zh-CN" altLang="en-US" sz="2400" dirty="0">
                <a:latin typeface="微软雅黑" pitchFamily="34" charset="-122"/>
                <a:ea typeface="微软雅黑" pitchFamily="34" charset="-122"/>
              </a:rPr>
              <a:t>成员共享一个文献数据库！</a:t>
            </a:r>
            <a:endParaRPr lang="en-US" sz="2400" dirty="0">
              <a:latin typeface="微软雅黑" pitchFamily="34" charset="-122"/>
              <a:ea typeface="微软雅黑" pitchFamily="34" charset="-122"/>
            </a:endParaRPr>
          </a:p>
        </p:txBody>
      </p:sp>
      <p:sp>
        <p:nvSpPr>
          <p:cNvPr id="12" name="TextBox 9"/>
          <p:cNvSpPr txBox="1"/>
          <p:nvPr/>
        </p:nvSpPr>
        <p:spPr>
          <a:xfrm>
            <a:off x="414335" y="3363089"/>
            <a:ext cx="2808312" cy="707886"/>
          </a:xfrm>
          <a:prstGeom prst="rect">
            <a:avLst/>
          </a:prstGeom>
          <a:solidFill>
            <a:schemeClr val="bg2"/>
          </a:solidFill>
        </p:spPr>
        <p:txBody>
          <a:bodyPr wrap="square" rtlCol="0">
            <a:spAutoFit/>
          </a:bodyPr>
          <a:lstStyle>
            <a:defPPr>
              <a:defRPr lang="en-US"/>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sz="2000"/>
              <a:t>通过输入</a:t>
            </a:r>
            <a:r>
              <a:rPr lang="en-US" altLang="zh-CN" sz="2000"/>
              <a:t>email</a:t>
            </a:r>
            <a:r>
              <a:rPr lang="zh-CN" altLang="en-US" sz="2000"/>
              <a:t>地址来邀请共享文献数据库</a:t>
            </a:r>
            <a:endParaRPr lang="en-US" sz="2000"/>
          </a:p>
        </p:txBody>
      </p:sp>
    </p:spTree>
    <p:extLst>
      <p:ext uri="{BB962C8B-B14F-4D97-AF65-F5344CB8AC3E}">
        <p14:creationId xmlns:p14="http://schemas.microsoft.com/office/powerpoint/2010/main" val="78198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07651" y="1870375"/>
            <a:ext cx="5496591" cy="2821305"/>
          </a:xfrm>
          <a:prstGeom prst="rect">
            <a:avLst/>
          </a:prstGeom>
          <a:noFill/>
          <a:ln w="9525">
            <a:noFill/>
            <a:miter lim="800000"/>
            <a:headEnd/>
            <a:tailEnd/>
          </a:ln>
        </p:spPr>
      </p:pic>
      <p:sp>
        <p:nvSpPr>
          <p:cNvPr id="5" name="标题 1"/>
          <p:cNvSpPr txBox="1">
            <a:spLocks/>
          </p:cNvSpPr>
          <p:nvPr/>
        </p:nvSpPr>
        <p:spPr>
          <a:xfrm>
            <a:off x="429570" y="1243232"/>
            <a:ext cx="8390828" cy="299483"/>
          </a:xfrm>
          <a:prstGeom prst="rect">
            <a:avLst/>
          </a:prstGeom>
        </p:spPr>
        <p:txBody>
          <a:bodyPr/>
          <a:lstStyle/>
          <a:p>
            <a:pPr defTabSz="457200" fontAlgn="auto">
              <a:spcAft>
                <a:spcPts val="0"/>
              </a:spcAft>
              <a:defRPr/>
            </a:pPr>
            <a:r>
              <a:rPr lang="zh-CN" altLang="en-US" sz="1600" dirty="0">
                <a:latin typeface="微软雅黑" pitchFamily="34" charset="-122"/>
                <a:ea typeface="微软雅黑" pitchFamily="34" charset="-122"/>
                <a:cs typeface="+mj-cs"/>
              </a:rPr>
              <a:t>如何分享自己的文献库？</a:t>
            </a:r>
            <a:endParaRPr lang="en-US" sz="1500" dirty="0">
              <a:latin typeface="微软雅黑" pitchFamily="34" charset="-122"/>
              <a:ea typeface="微软雅黑" pitchFamily="34" charset="-122"/>
              <a:cs typeface="+mj-cs"/>
            </a:endParaRPr>
          </a:p>
        </p:txBody>
      </p:sp>
      <p:pic>
        <p:nvPicPr>
          <p:cNvPr id="2051" name="Picture 3"/>
          <p:cNvPicPr>
            <a:picLocks noChangeAspect="1" noChangeArrowheads="1"/>
          </p:cNvPicPr>
          <p:nvPr/>
        </p:nvPicPr>
        <p:blipFill>
          <a:blip r:embed="rId3" cstate="print"/>
          <a:srcRect/>
          <a:stretch>
            <a:fillRect/>
          </a:stretch>
        </p:blipFill>
        <p:spPr bwMode="auto">
          <a:xfrm>
            <a:off x="5231130" y="3548412"/>
            <a:ext cx="3318510" cy="2286534"/>
          </a:xfrm>
          <a:prstGeom prst="rect">
            <a:avLst/>
          </a:prstGeom>
          <a:noFill/>
          <a:ln w="9525">
            <a:noFill/>
            <a:miter lim="800000"/>
            <a:headEnd/>
            <a:tailEnd/>
          </a:ln>
        </p:spPr>
      </p:pic>
      <p:sp>
        <p:nvSpPr>
          <p:cNvPr id="7" name="标题 1"/>
          <p:cNvSpPr>
            <a:spLocks noGrp="1"/>
          </p:cNvSpPr>
          <p:nvPr>
            <p:ph type="title"/>
          </p:nvPr>
        </p:nvSpPr>
        <p:spPr>
          <a:xfrm>
            <a:off x="5804241" y="1870374"/>
            <a:ext cx="2745400" cy="1494822"/>
          </a:xfrm>
          <a:solidFill>
            <a:srgbClr val="92D050"/>
          </a:solidFill>
          <a:ln>
            <a:noFill/>
          </a:ln>
        </p:spPr>
        <p:txBody>
          <a:bodyPr/>
          <a:lstStyle/>
          <a:p>
            <a:pPr algn="l"/>
            <a:r>
              <a:rPr lang="zh-CN" altLang="en-US" sz="1800" dirty="0">
                <a:latin typeface="微软雅黑" pitchFamily="34" charset="-122"/>
                <a:ea typeface="微软雅黑" pitchFamily="34" charset="-122"/>
              </a:rPr>
              <a:t>他人收到邀请邮件并接受邀请后，便可使用“</a:t>
            </a:r>
            <a:r>
              <a:rPr lang="en-US" altLang="zh-CN" sz="1800" dirty="0">
                <a:latin typeface="微软雅黑" pitchFamily="34" charset="-122"/>
                <a:ea typeface="微软雅黑" pitchFamily="34" charset="-122"/>
              </a:rPr>
              <a:t>Open shared library</a:t>
            </a:r>
            <a:r>
              <a:rPr lang="zh-CN" altLang="en-US" sz="1800" dirty="0">
                <a:latin typeface="微软雅黑" pitchFamily="34" charset="-122"/>
                <a:ea typeface="微软雅黑" pitchFamily="34" charset="-122"/>
              </a:rPr>
              <a:t>”打开共享文献库</a:t>
            </a:r>
            <a:endParaRPr lang="en-US" sz="1800" dirty="0">
              <a:latin typeface="微软雅黑" pitchFamily="34" charset="-122"/>
              <a:ea typeface="微软雅黑" pitchFamily="34" charset="-122"/>
            </a:endParaRPr>
          </a:p>
        </p:txBody>
      </p:sp>
      <p:pic>
        <p:nvPicPr>
          <p:cNvPr id="2" name="Picture 1">
            <a:extLst>
              <a:ext uri="{FF2B5EF4-FFF2-40B4-BE49-F238E27FC236}">
                <a16:creationId xmlns="" xmlns:a16="http://schemas.microsoft.com/office/drawing/2014/main" id="{A048B775-D0F1-4E4D-8D71-BDD6367AEF5A}"/>
              </a:ext>
            </a:extLst>
          </p:cNvPr>
          <p:cNvPicPr>
            <a:picLocks noChangeAspect="1"/>
          </p:cNvPicPr>
          <p:nvPr/>
        </p:nvPicPr>
        <p:blipFill>
          <a:blip r:embed="rId4"/>
          <a:stretch>
            <a:fillRect/>
          </a:stretch>
        </p:blipFill>
        <p:spPr>
          <a:xfrm>
            <a:off x="2862262" y="771525"/>
            <a:ext cx="3419475" cy="5314950"/>
          </a:xfrm>
          <a:prstGeom prst="rect">
            <a:avLst/>
          </a:prstGeom>
        </p:spPr>
      </p:pic>
    </p:spTree>
    <p:extLst>
      <p:ext uri="{BB962C8B-B14F-4D97-AF65-F5344CB8AC3E}">
        <p14:creationId xmlns:p14="http://schemas.microsoft.com/office/powerpoint/2010/main" val="424359746"/>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p:cNvSpPr>
          <p:nvPr/>
        </p:nvSpPr>
        <p:spPr>
          <a:xfrm>
            <a:off x="488628" y="1097243"/>
            <a:ext cx="8390828" cy="754949"/>
          </a:xfrm>
          <a:prstGeom prst="rect">
            <a:avLst/>
          </a:prstGeom>
        </p:spPr>
        <p:txBody>
          <a:bodyPr/>
          <a:lstStyle/>
          <a:p>
            <a:pPr>
              <a:spcBef>
                <a:spcPct val="50000"/>
              </a:spcBef>
              <a:buClr>
                <a:schemeClr val="bg2"/>
              </a:buClr>
              <a:buFont typeface="Arial" pitchFamily="34" charset="0"/>
              <a:buChar char="•"/>
            </a:pPr>
            <a:r>
              <a:rPr lang="zh-CN" altLang="en-US"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活动日志</a:t>
            </a:r>
            <a:r>
              <a:rPr lang="zh-CN" altLang="en-US" dirty="0">
                <a:latin typeface="微软雅黑" panose="020B0503020204020204" pitchFamily="34" charset="-122"/>
                <a:ea typeface="微软雅黑" panose="020B0503020204020204" pitchFamily="34" charset="-122"/>
              </a:rPr>
              <a:t>：成员共享、修改、增加、删除文献、新建组等活动会记录到活动日志中，可实时观察其他成员动态，新增成员动态实时更新，团队动态一览无余。</a:t>
            </a:r>
          </a:p>
        </p:txBody>
      </p:sp>
      <p:pic>
        <p:nvPicPr>
          <p:cNvPr id="1026" name="Picture 2"/>
          <p:cNvPicPr>
            <a:picLocks noChangeAspect="1" noChangeArrowheads="1"/>
          </p:cNvPicPr>
          <p:nvPr/>
        </p:nvPicPr>
        <p:blipFill>
          <a:blip r:embed="rId2" cstate="print"/>
          <a:srcRect/>
          <a:stretch>
            <a:fillRect/>
          </a:stretch>
        </p:blipFill>
        <p:spPr bwMode="auto">
          <a:xfrm>
            <a:off x="505768" y="1852192"/>
            <a:ext cx="6518651" cy="3861592"/>
          </a:xfrm>
          <a:prstGeom prst="rect">
            <a:avLst/>
          </a:prstGeom>
          <a:noFill/>
          <a:ln w="9525">
            <a:noFill/>
            <a:miter lim="800000"/>
            <a:headEnd/>
            <a:tailEnd/>
          </a:ln>
        </p:spPr>
      </p:pic>
      <p:sp>
        <p:nvSpPr>
          <p:cNvPr id="8" name="标题 1"/>
          <p:cNvSpPr>
            <a:spLocks noGrp="1"/>
          </p:cNvSpPr>
          <p:nvPr>
            <p:ph type="title"/>
          </p:nvPr>
        </p:nvSpPr>
        <p:spPr>
          <a:xfrm>
            <a:off x="5804241" y="1870374"/>
            <a:ext cx="2656191" cy="1414610"/>
          </a:xfrm>
          <a:solidFill>
            <a:schemeClr val="bg2"/>
          </a:solidFill>
          <a:ln>
            <a:noFill/>
          </a:ln>
        </p:spPr>
        <p:txBody>
          <a:bodyPr/>
          <a:lstStyle/>
          <a:p>
            <a:pPr algn="l"/>
            <a:r>
              <a:rPr lang="zh-CN" altLang="en-US" sz="2000" dirty="0">
                <a:solidFill>
                  <a:schemeClr val="bg1"/>
                </a:solidFill>
                <a:latin typeface="微软雅黑" pitchFamily="34" charset="-122"/>
                <a:ea typeface="微软雅黑" pitchFamily="34" charset="-122"/>
              </a:rPr>
              <a:t>通过</a:t>
            </a:r>
            <a:r>
              <a:rPr lang="en-US" altLang="zh-CN" sz="2000" dirty="0">
                <a:solidFill>
                  <a:schemeClr val="bg1"/>
                </a:solidFill>
                <a:latin typeface="微软雅黑" pitchFamily="34" charset="-122"/>
                <a:ea typeface="微软雅黑" pitchFamily="34" charset="-122"/>
              </a:rPr>
              <a:t>Activity feed</a:t>
            </a:r>
            <a:r>
              <a:rPr lang="zh-CN" altLang="en-US" sz="2000" dirty="0">
                <a:solidFill>
                  <a:schemeClr val="bg1"/>
                </a:solidFill>
                <a:latin typeface="微软雅黑" pitchFamily="34" charset="-122"/>
                <a:ea typeface="微软雅黑" pitchFamily="34" charset="-122"/>
              </a:rPr>
              <a:t>打开共享文献库活动日志，来查看伙伴们的操作历史与活动状态</a:t>
            </a:r>
            <a:endParaRPr lang="en-US" sz="2000" dirty="0">
              <a:solidFill>
                <a:schemeClr val="bg1"/>
              </a:solidFill>
              <a:latin typeface="微软雅黑" pitchFamily="34" charset="-122"/>
              <a:ea typeface="微软雅黑" pitchFamily="34" charset="-122"/>
            </a:endParaRPr>
          </a:p>
        </p:txBody>
      </p:sp>
      <p:sp>
        <p:nvSpPr>
          <p:cNvPr id="7" name="标题 1"/>
          <p:cNvSpPr txBox="1">
            <a:spLocks/>
          </p:cNvSpPr>
          <p:nvPr/>
        </p:nvSpPr>
        <p:spPr>
          <a:xfrm>
            <a:off x="429570" y="218444"/>
            <a:ext cx="8390828" cy="39931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571500" algn="l" fontAlgn="base">
              <a:lnSpc>
                <a:spcPct val="150000"/>
              </a:lnSpc>
              <a:spcAft>
                <a:spcPct val="0"/>
              </a:spcAft>
              <a:buFont typeface="+mj-lt"/>
              <a:buAutoNum type="romanUcPeriod" startAt="6"/>
            </a:pPr>
            <a:r>
              <a:rPr lang="zh-CN" altLang="en-US" sz="2800" b="1" dirty="0">
                <a:solidFill>
                  <a:srgbClr val="000000"/>
                </a:solidFill>
                <a:latin typeface="微软雅黑" panose="020B0503020204020204" pitchFamily="34" charset="-122"/>
                <a:ea typeface="微软雅黑" panose="020B0503020204020204" pitchFamily="34" charset="-122"/>
                <a:cs typeface="+mn-cs"/>
              </a:rPr>
              <a:t>资源共享</a:t>
            </a:r>
            <a:r>
              <a:rPr lang="en-US" altLang="zh-CN" sz="2800" b="1" dirty="0">
                <a:solidFill>
                  <a:srgbClr val="000000"/>
                </a:solidFill>
                <a:latin typeface="微软雅黑" panose="020B0503020204020204" pitchFamily="34" charset="-122"/>
                <a:ea typeface="微软雅黑" panose="020B0503020204020204" pitchFamily="34" charset="-122"/>
                <a:cs typeface="+mn-cs"/>
              </a:rPr>
              <a:t>——Share</a:t>
            </a:r>
            <a:r>
              <a:rPr lang="zh-CN" altLang="en-US" sz="2800" b="1" dirty="0">
                <a:solidFill>
                  <a:srgbClr val="000000"/>
                </a:solidFill>
                <a:latin typeface="微软雅黑" panose="020B0503020204020204" pitchFamily="34" charset="-122"/>
                <a:ea typeface="微软雅黑" panose="020B0503020204020204" pitchFamily="34" charset="-122"/>
                <a:cs typeface="+mn-cs"/>
              </a:rPr>
              <a:t>你的图书馆</a:t>
            </a:r>
            <a:endParaRPr lang="zh-CN" altLang="en-US" dirty="0"/>
          </a:p>
        </p:txBody>
      </p:sp>
    </p:spTree>
    <p:extLst>
      <p:ext uri="{BB962C8B-B14F-4D97-AF65-F5344CB8AC3E}">
        <p14:creationId xmlns:p14="http://schemas.microsoft.com/office/powerpoint/2010/main" val="31486807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nvPr>
        </p:nvSpPr>
        <p:spPr/>
        <p:txBody>
          <a:bodyPr/>
          <a:lstStyle/>
          <a:p>
            <a:endParaRPr lang="zh-CN" altLang="en-US"/>
          </a:p>
        </p:txBody>
      </p:sp>
      <p:sp>
        <p:nvSpPr>
          <p:cNvPr id="5" name="标题 1"/>
          <p:cNvSpPr>
            <a:spLocks noGrp="1"/>
          </p:cNvSpPr>
          <p:nvPr>
            <p:ph type="title"/>
          </p:nvPr>
        </p:nvSpPr>
        <p:spPr/>
        <p:txBody>
          <a:bodyPr/>
          <a:lstStyle/>
          <a:p>
            <a:pPr marL="571500" lvl="0" indent="-571500" fontAlgn="base">
              <a:lnSpc>
                <a:spcPct val="150000"/>
              </a:lnSpc>
              <a:spcAft>
                <a:spcPct val="0"/>
              </a:spcAft>
              <a:buFont typeface="+mj-lt"/>
              <a:buAutoNum type="romanUcPeriod" startAt="6"/>
            </a:pPr>
            <a:r>
              <a:rPr lang="zh-CN" altLang="en-US" dirty="0">
                <a:solidFill>
                  <a:srgbClr val="000000"/>
                </a:solidFill>
                <a:cs typeface="+mn-cs"/>
              </a:rPr>
              <a:t>资源共享</a:t>
            </a:r>
            <a:r>
              <a:rPr lang="en-US" altLang="zh-CN" dirty="0">
                <a:solidFill>
                  <a:srgbClr val="000000"/>
                </a:solidFill>
                <a:cs typeface="+mn-cs"/>
              </a:rPr>
              <a:t>——Share</a:t>
            </a:r>
            <a:r>
              <a:rPr lang="zh-CN" altLang="en-US" dirty="0">
                <a:solidFill>
                  <a:srgbClr val="000000"/>
                </a:solidFill>
                <a:cs typeface="+mn-cs"/>
              </a:rPr>
              <a:t>你的图书馆</a:t>
            </a:r>
            <a:endParaRPr lang="zh-CN" altLang="en-US" dirty="0"/>
          </a:p>
        </p:txBody>
      </p:sp>
      <p:sp>
        <p:nvSpPr>
          <p:cNvPr id="6" name="TextBox 10"/>
          <p:cNvSpPr txBox="1"/>
          <p:nvPr/>
        </p:nvSpPr>
        <p:spPr>
          <a:xfrm>
            <a:off x="386487" y="3700133"/>
            <a:ext cx="3748634" cy="1015663"/>
          </a:xfrm>
          <a:prstGeom prst="rect">
            <a:avLst/>
          </a:prstGeom>
          <a:noFill/>
        </p:spPr>
        <p:txBody>
          <a:bodyPr wrap="square" rtlCol="0">
            <a:spAutoFit/>
          </a:bodyPr>
          <a:lstStyle/>
          <a:p>
            <a:pPr marL="285750" indent="-285750">
              <a:buFont typeface="Wingdings" panose="05000000000000000000" pitchFamily="2" charset="2"/>
              <a:buChar char="v"/>
            </a:pPr>
            <a:r>
              <a:rPr lang="zh-CN" altLang="en-US" sz="2000" dirty="0">
                <a:solidFill>
                  <a:schemeClr val="bg2"/>
                </a:solidFill>
                <a:latin typeface="微软雅黑" panose="020B0503020204020204" pitchFamily="34" charset="-122"/>
                <a:ea typeface="微软雅黑" panose="020B0503020204020204" pitchFamily="34" charset="-122"/>
              </a:rPr>
              <a:t>帮助学科馆员（研发管理人员）更好地为相关学院提供学科服务。</a:t>
            </a:r>
            <a:endParaRPr lang="en-US" sz="2000" dirty="0">
              <a:solidFill>
                <a:schemeClr val="bg2"/>
              </a:solidFill>
              <a:latin typeface="微软雅黑" panose="020B0503020204020204" pitchFamily="34" charset="-122"/>
              <a:ea typeface="微软雅黑" panose="020B0503020204020204" pitchFamily="34" charset="-122"/>
            </a:endParaRPr>
          </a:p>
        </p:txBody>
      </p:sp>
      <p:sp>
        <p:nvSpPr>
          <p:cNvPr id="7" name="TextBox 30"/>
          <p:cNvSpPr txBox="1"/>
          <p:nvPr/>
        </p:nvSpPr>
        <p:spPr>
          <a:xfrm>
            <a:off x="357562" y="2760576"/>
            <a:ext cx="3777559" cy="707886"/>
          </a:xfrm>
          <a:prstGeom prst="rect">
            <a:avLst/>
          </a:prstGeom>
          <a:noFill/>
        </p:spPr>
        <p:txBody>
          <a:bodyPr wrap="square" rtlCol="0">
            <a:spAutoFit/>
          </a:bodyPr>
          <a:lstStyle/>
          <a:p>
            <a:pPr marL="285750" indent="-285750">
              <a:buFont typeface="Wingdings" panose="05000000000000000000" pitchFamily="2" charset="2"/>
              <a:buChar char="v"/>
            </a:pPr>
            <a:r>
              <a:rPr lang="zh-CN" altLang="en-US" sz="2000" dirty="0">
                <a:solidFill>
                  <a:schemeClr val="bg2"/>
                </a:solidFill>
                <a:latin typeface="微软雅黑" panose="020B0503020204020204" pitchFamily="34" charset="-122"/>
                <a:ea typeface="微软雅黑" panose="020B0503020204020204" pitchFamily="34" charset="-122"/>
              </a:rPr>
              <a:t>提高共享组成员的互动性，实时了解</a:t>
            </a:r>
            <a:r>
              <a:rPr lang="en-US" altLang="zh-CN" sz="2000" dirty="0">
                <a:solidFill>
                  <a:schemeClr val="bg2"/>
                </a:solidFill>
                <a:latin typeface="微软雅黑" panose="020B0503020204020204" pitchFamily="34" charset="-122"/>
                <a:ea typeface="微软雅黑" panose="020B0503020204020204" pitchFamily="34" charset="-122"/>
              </a:rPr>
              <a:t>Library</a:t>
            </a:r>
            <a:r>
              <a:rPr lang="zh-CN" altLang="en-US" sz="2000" dirty="0">
                <a:solidFill>
                  <a:schemeClr val="bg2"/>
                </a:solidFill>
                <a:latin typeface="微软雅黑" panose="020B0503020204020204" pitchFamily="34" charset="-122"/>
                <a:ea typeface="微软雅黑" panose="020B0503020204020204" pitchFamily="34" charset="-122"/>
              </a:rPr>
              <a:t>的更新状态。</a:t>
            </a:r>
            <a:endParaRPr lang="en-US" sz="2000" dirty="0">
              <a:solidFill>
                <a:schemeClr val="bg2"/>
              </a:solidFill>
              <a:latin typeface="微软雅黑" panose="020B0503020204020204" pitchFamily="34" charset="-122"/>
              <a:ea typeface="微软雅黑" panose="020B0503020204020204" pitchFamily="34" charset="-122"/>
            </a:endParaRPr>
          </a:p>
        </p:txBody>
      </p:sp>
      <p:grpSp>
        <p:nvGrpSpPr>
          <p:cNvPr id="8" name="Group 23"/>
          <p:cNvGrpSpPr/>
          <p:nvPr/>
        </p:nvGrpSpPr>
        <p:grpSpPr>
          <a:xfrm>
            <a:off x="4283968" y="1772816"/>
            <a:ext cx="4389338" cy="3008278"/>
            <a:chOff x="5367553" y="2688090"/>
            <a:chExt cx="3536926" cy="2361947"/>
          </a:xfrm>
        </p:grpSpPr>
        <p:pic>
          <p:nvPicPr>
            <p:cNvPr id="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7553" y="2688090"/>
              <a:ext cx="3536926" cy="2361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ounded Rectangular Callout 15"/>
            <p:cNvSpPr/>
            <p:nvPr/>
          </p:nvSpPr>
          <p:spPr>
            <a:xfrm>
              <a:off x="5778913" y="2923503"/>
              <a:ext cx="2715089" cy="466274"/>
            </a:xfrm>
            <a:prstGeom prst="wedgeRoundRectCallout">
              <a:avLst>
                <a:gd name="adj1" fmla="val -31951"/>
                <a:gd name="adj2" fmla="val 68618"/>
                <a:gd name="adj3" fmla="val 16667"/>
              </a:avLst>
            </a:prstGeom>
            <a:solidFill>
              <a:srgbClr val="FFFFFF"/>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1" name="TextBox 20"/>
            <p:cNvSpPr txBox="1"/>
            <p:nvPr/>
          </p:nvSpPr>
          <p:spPr>
            <a:xfrm>
              <a:off x="5778030" y="2926546"/>
              <a:ext cx="2715972" cy="507466"/>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Prof</a:t>
              </a:r>
              <a:r>
                <a:rPr lang="zh-CN" altLang="en-US" dirty="0">
                  <a:latin typeface="微软雅黑" panose="020B0503020204020204" pitchFamily="34" charset="-122"/>
                  <a:ea typeface="微软雅黑" panose="020B0503020204020204" pitchFamily="34" charset="-122"/>
                </a:rPr>
                <a:t>：这是你们这一周要读的</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篇文献，我已共享到</a:t>
              </a:r>
              <a:r>
                <a:rPr lang="en-US" altLang="zh-CN" dirty="0">
                  <a:latin typeface="微软雅黑" panose="020B0503020204020204" pitchFamily="34" charset="-122"/>
                  <a:ea typeface="微软雅黑" panose="020B0503020204020204" pitchFamily="34" charset="-122"/>
                </a:rPr>
                <a:t>End…</a:t>
              </a:r>
              <a:endParaRPr lang="en-US" dirty="0">
                <a:latin typeface="微软雅黑" panose="020B0503020204020204" pitchFamily="34" charset="-122"/>
                <a:ea typeface="微软雅黑" panose="020B0503020204020204" pitchFamily="34" charset="-122"/>
              </a:endParaRPr>
            </a:p>
          </p:txBody>
        </p:sp>
        <p:sp>
          <p:nvSpPr>
            <p:cNvPr id="12" name="Rounded Rectangular Callout 34"/>
            <p:cNvSpPr/>
            <p:nvPr/>
          </p:nvSpPr>
          <p:spPr>
            <a:xfrm>
              <a:off x="6837789" y="4297324"/>
              <a:ext cx="1256893" cy="339264"/>
            </a:xfrm>
            <a:prstGeom prst="wedgeRoundRectCallout">
              <a:avLst>
                <a:gd name="adj1" fmla="val -16210"/>
                <a:gd name="adj2" fmla="val -139516"/>
                <a:gd name="adj3" fmla="val 16667"/>
              </a:avLst>
            </a:prstGeom>
            <a:solidFill>
              <a:srgbClr val="FFFFFF"/>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solidFill>
                  <a:schemeClr val="tx1"/>
                </a:solidFill>
              </a:endParaRPr>
            </a:p>
          </p:txBody>
        </p:sp>
        <p:pic>
          <p:nvPicPr>
            <p:cNvPr id="1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4321" y="4316375"/>
              <a:ext cx="263428" cy="263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22"/>
            <p:cNvSpPr txBox="1"/>
            <p:nvPr/>
          </p:nvSpPr>
          <p:spPr>
            <a:xfrm>
              <a:off x="6813977" y="4308872"/>
              <a:ext cx="1280705" cy="289981"/>
            </a:xfrm>
            <a:prstGeom prst="rect">
              <a:avLst/>
            </a:prstGeom>
            <a:noFill/>
          </p:spPr>
          <p:txBody>
            <a:bodyPr wrap="square" rtlCol="0">
              <a:spAutoFit/>
            </a:bodyPr>
            <a:lstStyle/>
            <a:p>
              <a:r>
                <a:rPr lang="en-US" dirty="0"/>
                <a:t>Stu</a:t>
              </a:r>
              <a:r>
                <a:rPr lang="zh-CN" altLang="en-US" dirty="0"/>
                <a:t>：    </a:t>
              </a:r>
              <a:r>
                <a:rPr lang="en-US" dirty="0"/>
                <a:t>……</a:t>
              </a:r>
            </a:p>
          </p:txBody>
        </p:sp>
      </p:grpSp>
      <p:sp>
        <p:nvSpPr>
          <p:cNvPr id="15" name="TextBox 30"/>
          <p:cNvSpPr txBox="1"/>
          <p:nvPr/>
        </p:nvSpPr>
        <p:spPr>
          <a:xfrm>
            <a:off x="386487" y="1821019"/>
            <a:ext cx="3777559" cy="707886"/>
          </a:xfrm>
          <a:prstGeom prst="rect">
            <a:avLst/>
          </a:prstGeom>
          <a:noFill/>
        </p:spPr>
        <p:txBody>
          <a:bodyPr wrap="square" rtlCol="0">
            <a:spAutoFit/>
          </a:bodyPr>
          <a:lstStyle/>
          <a:p>
            <a:pPr marL="285750" indent="-285750">
              <a:buFont typeface="Wingdings" panose="05000000000000000000" pitchFamily="2" charset="2"/>
              <a:buChar char="v"/>
            </a:pPr>
            <a:r>
              <a:rPr lang="zh-CN" altLang="en-US" sz="2000" dirty="0">
                <a:solidFill>
                  <a:schemeClr val="bg2"/>
                </a:solidFill>
                <a:latin typeface="微软雅黑" panose="020B0503020204020204" pitchFamily="34" charset="-122"/>
                <a:ea typeface="微软雅黑" panose="020B0503020204020204" pitchFamily="34" charset="-122"/>
              </a:rPr>
              <a:t>帮助学院老师在授课之余安排相关主题的文献阅读。</a:t>
            </a:r>
            <a:endParaRPr lang="en-US" sz="2000"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726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5"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488" y="1030137"/>
            <a:ext cx="8316415" cy="48812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22" name="Content Placeholder 2"/>
          <p:cNvSpPr>
            <a:spLocks noGrp="1"/>
          </p:cNvSpPr>
          <p:nvPr>
            <p:ph idx="1"/>
          </p:nvPr>
        </p:nvSpPr>
        <p:spPr>
          <a:xfrm>
            <a:off x="155153" y="82724"/>
            <a:ext cx="8556798" cy="458893"/>
          </a:xfrm>
        </p:spPr>
        <p:txBody>
          <a:bodyPr/>
          <a:lstStyle/>
          <a:p>
            <a:pPr marL="0" indent="0">
              <a:buNone/>
            </a:pPr>
            <a:r>
              <a:rPr lang="zh-CN" altLang="en-US" sz="2800" b="1" dirty="0">
                <a:solidFill>
                  <a:srgbClr val="000000"/>
                </a:solidFill>
                <a:latin typeface="微软雅黑" panose="020B0503020204020204" pitchFamily="34" charset="-122"/>
                <a:ea typeface="微软雅黑" panose="020B0503020204020204" pitchFamily="34" charset="-122"/>
              </a:rPr>
              <a:t>压缩</a:t>
            </a:r>
            <a:r>
              <a:rPr lang="en-US" altLang="zh-CN" sz="2800" b="1" dirty="0">
                <a:solidFill>
                  <a:srgbClr val="000000"/>
                </a:solidFill>
                <a:latin typeface="微软雅黑" panose="020B0503020204020204" pitchFamily="34" charset="-122"/>
                <a:ea typeface="微软雅黑" panose="020B0503020204020204" pitchFamily="34" charset="-122"/>
              </a:rPr>
              <a:t>EndNote</a:t>
            </a:r>
            <a:r>
              <a:rPr lang="zh-CN" altLang="en-US" sz="2800" b="1" dirty="0">
                <a:solidFill>
                  <a:srgbClr val="000000"/>
                </a:solidFill>
                <a:latin typeface="微软雅黑" panose="020B0503020204020204" pitchFamily="34" charset="-122"/>
                <a:ea typeface="微软雅黑" panose="020B0503020204020204" pitchFamily="34" charset="-122"/>
              </a:rPr>
              <a:t>图书馆，便于备份，携带与共享</a:t>
            </a:r>
          </a:p>
          <a:p>
            <a:endParaRPr lang="en-US" altLang="zh-CN" dirty="0"/>
          </a:p>
          <a:p>
            <a:endParaRPr lang="en-US" dirty="0"/>
          </a:p>
        </p:txBody>
      </p:sp>
      <p:pic>
        <p:nvPicPr>
          <p:cNvPr id="81926"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10406" y="2898099"/>
            <a:ext cx="4012312" cy="248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0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6"/>
                                        </p:tgtEl>
                                        <p:attrNameLst>
                                          <p:attrName>style.visibility</p:attrName>
                                        </p:attrNameLst>
                                      </p:cBhvr>
                                      <p:to>
                                        <p:strVal val="visible"/>
                                      </p:to>
                                    </p:set>
                                    <p:anim calcmode="lin" valueType="num">
                                      <p:cBhvr additive="base">
                                        <p:cTn id="7" dur="500" fill="hold"/>
                                        <p:tgtEl>
                                          <p:spTgt spid="81926"/>
                                        </p:tgtEl>
                                        <p:attrNameLst>
                                          <p:attrName>ppt_x</p:attrName>
                                        </p:attrNameLst>
                                      </p:cBhvr>
                                      <p:tavLst>
                                        <p:tav tm="0">
                                          <p:val>
                                            <p:strVal val="#ppt_x"/>
                                          </p:val>
                                        </p:tav>
                                        <p:tav tm="100000">
                                          <p:val>
                                            <p:strVal val="#ppt_x"/>
                                          </p:val>
                                        </p:tav>
                                      </p:tavLst>
                                    </p:anim>
                                    <p:anim calcmode="lin" valueType="num">
                                      <p:cBhvr additive="base">
                                        <p:cTn id="8" dur="500" fill="hold"/>
                                        <p:tgtEl>
                                          <p:spTgt spid="819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39552" y="908720"/>
            <a:ext cx="792088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860" name="Picture 1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900" y="1856137"/>
            <a:ext cx="8953499" cy="2335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850" name="Content Placeholder 2"/>
          <p:cNvSpPr>
            <a:spLocks noGrp="1"/>
          </p:cNvSpPr>
          <p:nvPr>
            <p:ph idx="1"/>
          </p:nvPr>
        </p:nvSpPr>
        <p:spPr>
          <a:xfrm>
            <a:off x="371748" y="253437"/>
            <a:ext cx="7369175" cy="684740"/>
          </a:xfrm>
        </p:spPr>
        <p:txBody>
          <a:bodyPr/>
          <a:lstStyle/>
          <a:p>
            <a:pPr marL="0" indent="0">
              <a:buNone/>
            </a:pPr>
            <a:r>
              <a:rPr lang="zh-CN" altLang="en-US" sz="2800" b="1" dirty="0">
                <a:solidFill>
                  <a:srgbClr val="000000"/>
                </a:solidFill>
                <a:latin typeface="微软雅黑" panose="020B0503020204020204" pitchFamily="34" charset="-122"/>
                <a:ea typeface="微软雅黑" panose="020B0503020204020204" pitchFamily="34" charset="-122"/>
              </a:rPr>
              <a:t>与</a:t>
            </a:r>
            <a:r>
              <a:rPr lang="en-US" sz="2800" b="1" dirty="0">
                <a:solidFill>
                  <a:srgbClr val="000000"/>
                </a:solidFill>
                <a:latin typeface="微软雅黑" panose="020B0503020204020204" pitchFamily="34" charset="-122"/>
                <a:ea typeface="微软雅黑" panose="020B0503020204020204" pitchFamily="34" charset="-122"/>
              </a:rPr>
              <a:t>EndNote </a:t>
            </a:r>
            <a:r>
              <a:rPr lang="zh-CN" altLang="en-US" sz="2800" b="1" dirty="0">
                <a:solidFill>
                  <a:srgbClr val="000000"/>
                </a:solidFill>
                <a:latin typeface="微软雅黑" panose="020B0503020204020204" pitchFamily="34" charset="-122"/>
                <a:ea typeface="微软雅黑" panose="020B0503020204020204" pitchFamily="34" charset="-122"/>
              </a:rPr>
              <a:t>网络版同步</a:t>
            </a:r>
            <a:endParaRPr lang="en-US" sz="2800" b="1" dirty="0">
              <a:solidFill>
                <a:srgbClr val="000000"/>
              </a:solidFill>
              <a:latin typeface="微软雅黑" panose="020B0503020204020204" pitchFamily="34" charset="-122"/>
              <a:ea typeface="微软雅黑" panose="020B0503020204020204" pitchFamily="34" charset="-122"/>
            </a:endParaRPr>
          </a:p>
        </p:txBody>
      </p:sp>
      <p:graphicFrame>
        <p:nvGraphicFramePr>
          <p:cNvPr id="5" name="Diagram 4"/>
          <p:cNvGraphicFramePr/>
          <p:nvPr>
            <p:extLst>
              <p:ext uri="{D42A27DB-BD31-4B8C-83A1-F6EECF244321}">
                <p14:modId xmlns:p14="http://schemas.microsoft.com/office/powerpoint/2010/main" val="1997452540"/>
              </p:ext>
            </p:extLst>
          </p:nvPr>
        </p:nvGraphicFramePr>
        <p:xfrm>
          <a:off x="1067396" y="1277393"/>
          <a:ext cx="3888432" cy="679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355825" y="917651"/>
            <a:ext cx="936625" cy="369887"/>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STEP1</a:t>
            </a:r>
          </a:p>
        </p:txBody>
      </p:sp>
      <p:sp>
        <p:nvSpPr>
          <p:cNvPr id="7" name="TextBox 6"/>
          <p:cNvSpPr txBox="1"/>
          <p:nvPr/>
        </p:nvSpPr>
        <p:spPr>
          <a:xfrm>
            <a:off x="3660875" y="917651"/>
            <a:ext cx="935037" cy="369887"/>
          </a:xfrm>
          <a:prstGeom prst="rect">
            <a:avLst/>
          </a:prstGeom>
          <a:noFill/>
        </p:spPr>
        <p:txBody>
          <a:bodyPr>
            <a:spAutoFit/>
          </a:bodyPr>
          <a:lstStyle/>
          <a:p>
            <a:pPr>
              <a:defRPr/>
            </a:pPr>
            <a:r>
              <a:rPr lang="en-US" b="1" u="sng" dirty="0">
                <a:solidFill>
                  <a:srgbClr val="4B4B4B"/>
                </a:solidFill>
                <a:effectLst>
                  <a:outerShdw blurRad="38100" dist="38100" dir="2700000" algn="tl">
                    <a:srgbClr val="000000">
                      <a:alpha val="43137"/>
                    </a:srgbClr>
                  </a:outerShdw>
                </a:effectLst>
              </a:rPr>
              <a:t>STEP2</a:t>
            </a:r>
          </a:p>
        </p:txBody>
      </p:sp>
      <p:sp>
        <p:nvSpPr>
          <p:cNvPr id="8" name="TextBox 7"/>
          <p:cNvSpPr txBox="1"/>
          <p:nvPr/>
        </p:nvSpPr>
        <p:spPr>
          <a:xfrm>
            <a:off x="5315868" y="1349401"/>
            <a:ext cx="3312368" cy="707886"/>
          </a:xfrm>
          <a:prstGeom prst="rect">
            <a:avLst/>
          </a:prstGeom>
          <a:solidFill>
            <a:schemeClr val="bg2"/>
          </a:solidFill>
          <a:ln>
            <a:noFill/>
          </a:ln>
        </p:spPr>
        <p:txBody>
          <a:bodyPr/>
          <a:lstStyle>
            <a:lvl1pPr defTabSz="457200" eaLnBrk="1" latinLnBrk="0" hangingPunct="1">
              <a:buNone/>
              <a:defRPr sz="2000">
                <a:solidFill>
                  <a:schemeClr val="bg1"/>
                </a:solidFill>
                <a:latin typeface="微软雅黑" pitchFamily="34" charset="-122"/>
                <a:ea typeface="微软雅黑" pitchFamily="34" charset="-122"/>
                <a:cs typeface="+mj-cs"/>
              </a:defRPr>
            </a:lvl1pPr>
          </a:lstStyle>
          <a:p>
            <a:r>
              <a:rPr lang="zh-CN" altLang="en-US" dirty="0"/>
              <a:t>将</a:t>
            </a:r>
            <a:r>
              <a:rPr lang="en-US" altLang="zh-CN" dirty="0"/>
              <a:t>EndNote</a:t>
            </a:r>
            <a:r>
              <a:rPr lang="zh-CN" altLang="en-US" dirty="0"/>
              <a:t>单机版与网络版的数据信息进行同步更新</a:t>
            </a:r>
            <a:endParaRPr lang="en-US" dirty="0"/>
          </a:p>
        </p:txBody>
      </p:sp>
      <p:sp>
        <p:nvSpPr>
          <p:cNvPr id="10" name="Rectangle 8"/>
          <p:cNvSpPr>
            <a:spLocks noChangeArrowheads="1"/>
          </p:cNvSpPr>
          <p:nvPr/>
        </p:nvSpPr>
        <p:spPr bwMode="auto">
          <a:xfrm flipV="1">
            <a:off x="6924439" y="2423343"/>
            <a:ext cx="492361" cy="360561"/>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3380" y="4098371"/>
            <a:ext cx="7256999" cy="2509712"/>
          </a:xfrm>
          <a:prstGeom prst="rect">
            <a:avLst/>
          </a:prstGeom>
        </p:spPr>
      </p:pic>
      <p:sp>
        <p:nvSpPr>
          <p:cNvPr id="14" name="TextBox 7"/>
          <p:cNvSpPr txBox="1"/>
          <p:nvPr/>
        </p:nvSpPr>
        <p:spPr>
          <a:xfrm>
            <a:off x="3836876" y="4338277"/>
            <a:ext cx="2027783" cy="353943"/>
          </a:xfrm>
          <a:prstGeom prst="rect">
            <a:avLst/>
          </a:prstGeom>
          <a:solidFill>
            <a:schemeClr val="bg2"/>
          </a:solidFill>
          <a:ln>
            <a:noFill/>
          </a:ln>
        </p:spPr>
        <p:txBody>
          <a:bodyPr/>
          <a:lstStyle>
            <a:lvl1pPr defTabSz="457200" eaLnBrk="1" latinLnBrk="0" hangingPunct="1">
              <a:buNone/>
              <a:defRPr sz="2000">
                <a:solidFill>
                  <a:schemeClr val="bg1"/>
                </a:solidFill>
                <a:latin typeface="微软雅黑" pitchFamily="34" charset="-122"/>
                <a:ea typeface="微软雅黑" pitchFamily="34" charset="-122"/>
                <a:cs typeface="+mj-cs"/>
              </a:defRPr>
            </a:lvl1pPr>
          </a:lstStyle>
          <a:p>
            <a:r>
              <a:rPr lang="en-US" altLang="zh-CN" dirty="0"/>
              <a:t>EndNote</a:t>
            </a:r>
            <a:r>
              <a:rPr lang="zh-CN" altLang="en-US" dirty="0"/>
              <a:t>网络版</a:t>
            </a:r>
            <a:endParaRPr lang="en-US" dirty="0"/>
          </a:p>
        </p:txBody>
      </p:sp>
    </p:spTree>
    <p:extLst>
      <p:ext uri="{BB962C8B-B14F-4D97-AF65-F5344CB8AC3E}">
        <p14:creationId xmlns:p14="http://schemas.microsoft.com/office/powerpoint/2010/main" val="1632984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slide(fromBottom)">
                                      <p:cBhvr>
                                        <p:cTn id="16" dur="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438508" y="-587997"/>
            <a:ext cx="10582511" cy="7055008"/>
          </a:xfrm>
          <a:prstGeom prst="rect">
            <a:avLst/>
          </a:prstGeom>
        </p:spPr>
      </p:pic>
      <p:sp>
        <p:nvSpPr>
          <p:cNvPr id="4" name="Text Placeholder 3"/>
          <p:cNvSpPr>
            <a:spLocks noGrp="1"/>
          </p:cNvSpPr>
          <p:nvPr>
            <p:ph type="body" sz="quarter" idx="13"/>
          </p:nvPr>
        </p:nvSpPr>
        <p:spPr/>
        <p:txBody>
          <a:bodyPr/>
          <a:lstStyle/>
          <a:p>
            <a:endParaRPr lang="en-US">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7" name="Rectangle 6"/>
          <p:cNvSpPr/>
          <p:nvPr/>
        </p:nvSpPr>
        <p:spPr>
          <a:xfrm>
            <a:off x="-1438510" y="4959655"/>
            <a:ext cx="10582510" cy="2194620"/>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8" name="Rectangle 7"/>
          <p:cNvSpPr/>
          <p:nvPr/>
        </p:nvSpPr>
        <p:spPr>
          <a:xfrm>
            <a:off x="-1438507" y="-587998"/>
            <a:ext cx="10582510" cy="2698151"/>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2" name="Title 1"/>
          <p:cNvSpPr>
            <a:spLocks noGrp="1"/>
          </p:cNvSpPr>
          <p:nvPr>
            <p:ph type="title"/>
          </p:nvPr>
        </p:nvSpPr>
        <p:spPr>
          <a:xfrm>
            <a:off x="492369" y="1366686"/>
            <a:ext cx="7574861" cy="785671"/>
          </a:xfrm>
        </p:spPr>
        <p:txBody>
          <a:bodyPr/>
          <a:lstStyle/>
          <a:p>
            <a:r>
              <a:rPr lang="en-US" altLang="zh-TW" sz="3200" dirty="0">
                <a:latin typeface="Arial" panose="020B0604020202020204" pitchFamily="34" charset="0"/>
                <a:ea typeface="Microsoft YaHei UI" panose="020B0503020204020204" pitchFamily="34" charset="-122"/>
                <a:cs typeface="+mn-ea"/>
                <a:sym typeface="Arial" panose="020B0604020202020204" pitchFamily="34" charset="0"/>
              </a:rPr>
              <a:t>3. </a:t>
            </a:r>
            <a:r>
              <a:rPr lang="zh-CN" altLang="en-US" sz="3200" dirty="0">
                <a:latin typeface="Arial" panose="020B0604020202020204" pitchFamily="34" charset="0"/>
                <a:ea typeface="Microsoft YaHei UI" panose="020B0503020204020204" pitchFamily="34" charset="-122"/>
                <a:cs typeface="+mn-ea"/>
                <a:sym typeface="Arial" panose="020B0604020202020204" pitchFamily="34" charset="0"/>
              </a:rPr>
              <a:t>文献编排</a:t>
            </a:r>
            <a:endParaRPr lang="zh-TW" altLang="en-US" sz="3200" dirty="0">
              <a:latin typeface="Arial" panose="020B0604020202020204" pitchFamily="34" charset="0"/>
              <a:ea typeface="Microsoft YaHei UI" panose="020B0503020204020204" pitchFamily="34" charset="-122"/>
              <a:cs typeface="+mn-ea"/>
              <a:sym typeface="Arial" panose="020B0604020202020204" pitchFamily="34" charset="0"/>
            </a:endParaRPr>
          </a:p>
        </p:txBody>
      </p:sp>
      <p:pic>
        <p:nvPicPr>
          <p:cNvPr id="9" name="Picture 8" descr="crv_logo_rgb_po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5541" y="6056965"/>
            <a:ext cx="1505379" cy="679419"/>
          </a:xfrm>
          <a:prstGeom prst="rect">
            <a:avLst/>
          </a:prstGeom>
        </p:spPr>
      </p:pic>
      <p:sp>
        <p:nvSpPr>
          <p:cNvPr id="13" name="Rectangle 12"/>
          <p:cNvSpPr/>
          <p:nvPr/>
        </p:nvSpPr>
        <p:spPr>
          <a:xfrm>
            <a:off x="5500468" y="4959654"/>
            <a:ext cx="3152686" cy="264569"/>
          </a:xfrm>
          <a:prstGeom prst="rect">
            <a:avLst/>
          </a:prstGeom>
          <a:solidFill>
            <a:schemeClr val="tx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2" name="Rectangle 11"/>
          <p:cNvSpPr/>
          <p:nvPr/>
        </p:nvSpPr>
        <p:spPr>
          <a:xfrm>
            <a:off x="6457071" y="5112055"/>
            <a:ext cx="2686931" cy="224338"/>
          </a:xfrm>
          <a:prstGeom prst="rect">
            <a:avLst/>
          </a:prstGeom>
          <a:solidFill>
            <a:schemeClr val="tx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1" name="Rectangle 10"/>
          <p:cNvSpPr/>
          <p:nvPr/>
        </p:nvSpPr>
        <p:spPr>
          <a:xfrm>
            <a:off x="7202658" y="4959655"/>
            <a:ext cx="1941342" cy="224338"/>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
        <p:nvSpPr>
          <p:cNvPr id="14" name="Rectangle 13"/>
          <p:cNvSpPr/>
          <p:nvPr/>
        </p:nvSpPr>
        <p:spPr>
          <a:xfrm>
            <a:off x="-1438507" y="2053950"/>
            <a:ext cx="10582510" cy="2905704"/>
          </a:xfrm>
          <a:prstGeom prst="rect">
            <a:avLst/>
          </a:prstGeom>
          <a:solidFill>
            <a:srgbClr val="FFFFFF">
              <a:alpha val="38824"/>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000000"/>
              </a:solidFill>
              <a:latin typeface="Arial" panose="020B0604020202020204" pitchFamily="34" charset="0"/>
              <a:ea typeface="Microsoft YaHei U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0644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75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75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076" y="1268760"/>
            <a:ext cx="3326049"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a:spLocks noGrp="1"/>
          </p:cNvSpPr>
          <p:nvPr>
            <p:ph type="title"/>
          </p:nvPr>
        </p:nvSpPr>
        <p:spPr>
          <a:xfrm>
            <a:off x="467544" y="548680"/>
            <a:ext cx="8400235" cy="299483"/>
          </a:xfrm>
        </p:spPr>
        <p:txBody>
          <a:bodyPr/>
          <a:lstStyle/>
          <a:p>
            <a:r>
              <a:rPr lang="zh-CN" altLang="en-US" dirty="0">
                <a:latin typeface="微软雅黑" pitchFamily="34" charset="-122"/>
                <a:ea typeface="微软雅黑" pitchFamily="34" charset="-122"/>
              </a:rPr>
              <a:t>论文写作中你是否发现？</a:t>
            </a:r>
            <a:endParaRPr lang="en-US" dirty="0">
              <a:latin typeface="微软雅黑" pitchFamily="34" charset="-122"/>
              <a:ea typeface="微软雅黑" pitchFamily="34" charset="-122"/>
            </a:endParaRPr>
          </a:p>
        </p:txBody>
      </p:sp>
      <p:sp>
        <p:nvSpPr>
          <p:cNvPr id="6" name="Rectangle 5"/>
          <p:cNvSpPr/>
          <p:nvPr/>
        </p:nvSpPr>
        <p:spPr>
          <a:xfrm>
            <a:off x="3668933" y="1556792"/>
            <a:ext cx="5364088" cy="3785652"/>
          </a:xfrm>
          <a:prstGeom prst="rect">
            <a:avLst/>
          </a:prstGeom>
        </p:spPr>
        <p:txBody>
          <a:bodyPr wrap="square">
            <a:spAutoFit/>
          </a:bodyPr>
          <a:lstStyle/>
          <a:p>
            <a:pPr marL="342900" indent="-342900">
              <a:lnSpc>
                <a:spcPct val="150000"/>
              </a:lnSpc>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写论文时，手动插入参考文献的工作很麻烦。</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因调整论文架构而随之带来的参考文献顺序调整让工作量剧增。</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文后参考文献格式很复杂，撰写论文时要注意很多细节。</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不同投稿期刊对于参考文献格式要求不同，每次换投期刊就要面临格式调整的大工程。</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不准确的参考文献格式会被期刊编辑拒稿。</a:t>
            </a:r>
            <a:endParaRPr 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47074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6F930192-03B8-43D2-960F-9C90AAC894C3}"/>
              </a:ext>
            </a:extLst>
          </p:cNvPr>
          <p:cNvPicPr>
            <a:picLocks noChangeAspect="1"/>
          </p:cNvPicPr>
          <p:nvPr/>
        </p:nvPicPr>
        <p:blipFill>
          <a:blip r:embed="rId2"/>
          <a:stretch>
            <a:fillRect/>
          </a:stretch>
        </p:blipFill>
        <p:spPr>
          <a:xfrm>
            <a:off x="976833" y="1800053"/>
            <a:ext cx="7190334" cy="3471196"/>
          </a:xfrm>
          <a:prstGeom prst="rect">
            <a:avLst/>
          </a:prstGeom>
        </p:spPr>
      </p:pic>
      <p:sp>
        <p:nvSpPr>
          <p:cNvPr id="2" name="Title 1"/>
          <p:cNvSpPr>
            <a:spLocks noGrp="1"/>
          </p:cNvSpPr>
          <p:nvPr>
            <p:ph type="title"/>
          </p:nvPr>
        </p:nvSpPr>
        <p:spPr>
          <a:xfrm>
            <a:off x="251521" y="210845"/>
            <a:ext cx="7848872" cy="1129923"/>
          </a:xfrm>
        </p:spPr>
        <p:txBody>
          <a:bodyPr/>
          <a:lstStyle/>
          <a:p>
            <a:r>
              <a:rPr lang="en-US" altLang="zh-CN" dirty="0"/>
              <a:t>Cite While You Write</a:t>
            </a:r>
            <a:r>
              <a:rPr lang="zh-CN" altLang="en-US" dirty="0"/>
              <a:t>：实现</a:t>
            </a:r>
            <a:r>
              <a:rPr lang="en-US" altLang="zh-CN" dirty="0"/>
              <a:t>Word</a:t>
            </a:r>
            <a:r>
              <a:rPr lang="zh-CN" altLang="en-US" dirty="0"/>
              <a:t>与</a:t>
            </a:r>
            <a:r>
              <a:rPr lang="en-US" altLang="zh-CN" dirty="0"/>
              <a:t>EndNote</a:t>
            </a:r>
            <a:r>
              <a:rPr lang="zh-CN" altLang="en-US" dirty="0"/>
              <a:t>之间的对接</a:t>
            </a:r>
            <a:endParaRPr lang="en-US" dirty="0">
              <a:latin typeface="微软雅黑" pitchFamily="34" charset="-122"/>
              <a:ea typeface="微软雅黑" pitchFamily="34" charset="-122"/>
            </a:endParaRPr>
          </a:p>
        </p:txBody>
      </p:sp>
      <p:sp>
        <p:nvSpPr>
          <p:cNvPr id="6" name="Rectangle 5"/>
          <p:cNvSpPr/>
          <p:nvPr/>
        </p:nvSpPr>
        <p:spPr>
          <a:xfrm>
            <a:off x="557892" y="5003566"/>
            <a:ext cx="8222535" cy="707886"/>
          </a:xfrm>
          <a:prstGeom prst="rect">
            <a:avLst/>
          </a:prstGeom>
          <a:solidFill>
            <a:schemeClr val="bg2"/>
          </a:solidFill>
        </p:spPr>
        <p:txBody>
          <a:bodyPr wrap="square">
            <a:spAutoFit/>
          </a:bodyPr>
          <a:lstStyle/>
          <a:p>
            <a:r>
              <a:rPr lang="zh-CN" altLang="en-US" sz="2000" dirty="0">
                <a:solidFill>
                  <a:schemeClr val="bg1"/>
                </a:solidFill>
                <a:latin typeface="微软雅黑" pitchFamily="34" charset="-122"/>
                <a:ea typeface="微软雅黑" pitchFamily="34" charset="-122"/>
              </a:rPr>
              <a:t>在</a:t>
            </a:r>
            <a:r>
              <a:rPr lang="en-US" altLang="zh-CN" sz="2000" dirty="0">
                <a:solidFill>
                  <a:schemeClr val="bg1"/>
                </a:solidFill>
                <a:latin typeface="微软雅黑" pitchFamily="34" charset="-122"/>
                <a:ea typeface="微软雅黑" pitchFamily="34" charset="-122"/>
              </a:rPr>
              <a:t>EndNote</a:t>
            </a:r>
            <a:r>
              <a:rPr lang="zh-CN" altLang="en-US" sz="2000" dirty="0">
                <a:solidFill>
                  <a:schemeClr val="bg1"/>
                </a:solidFill>
                <a:latin typeface="微软雅黑" pitchFamily="34" charset="-122"/>
                <a:ea typeface="微软雅黑" pitchFamily="34" charset="-122"/>
              </a:rPr>
              <a:t>网络版中下载插件，可在使用</a:t>
            </a:r>
            <a:r>
              <a:rPr lang="en-US" altLang="zh-CN" sz="2000" dirty="0">
                <a:solidFill>
                  <a:schemeClr val="bg1"/>
                </a:solidFill>
                <a:latin typeface="微软雅黑" pitchFamily="34" charset="-122"/>
                <a:ea typeface="微软雅黑" pitchFamily="34" charset="-122"/>
              </a:rPr>
              <a:t>WORD</a:t>
            </a:r>
            <a:r>
              <a:rPr lang="zh-CN" altLang="en-US" sz="2000" dirty="0">
                <a:solidFill>
                  <a:schemeClr val="bg1"/>
                </a:solidFill>
                <a:latin typeface="微软雅黑" pitchFamily="34" charset="-122"/>
                <a:ea typeface="微软雅黑" pitchFamily="34" charset="-122"/>
              </a:rPr>
              <a:t>撰写论文时，自动插入参考文献并设置引文和书目的格式。</a:t>
            </a:r>
            <a:endParaRPr lang="en-US" sz="2000" dirty="0"/>
          </a:p>
        </p:txBody>
      </p:sp>
      <p:sp>
        <p:nvSpPr>
          <p:cNvPr id="7" name="Rectangle 8"/>
          <p:cNvSpPr>
            <a:spLocks noChangeArrowheads="1"/>
          </p:cNvSpPr>
          <p:nvPr/>
        </p:nvSpPr>
        <p:spPr bwMode="auto">
          <a:xfrm flipV="1">
            <a:off x="1284035" y="2931458"/>
            <a:ext cx="1851362" cy="268446"/>
          </a:xfrm>
          <a:prstGeom prst="rect">
            <a:avLst/>
          </a:prstGeom>
          <a:noFill/>
          <a:ln w="28575">
            <a:solidFill>
              <a:schemeClr val="bg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9" name="Rectangle 8"/>
          <p:cNvSpPr/>
          <p:nvPr/>
        </p:nvSpPr>
        <p:spPr>
          <a:xfrm>
            <a:off x="3181382" y="2828290"/>
            <a:ext cx="1800200" cy="400110"/>
          </a:xfrm>
          <a:prstGeom prst="rect">
            <a:avLst/>
          </a:prstGeom>
          <a:solidFill>
            <a:schemeClr val="bg2"/>
          </a:solidFill>
        </p:spPr>
        <p:txBody>
          <a:bodyPr wrap="square">
            <a:spAutoFit/>
          </a:bodyPr>
          <a:lstStyle/>
          <a:p>
            <a:r>
              <a:rPr lang="zh-CN" altLang="en-US" sz="2000" dirty="0">
                <a:solidFill>
                  <a:schemeClr val="bg1"/>
                </a:solidFill>
                <a:latin typeface="微软雅黑" pitchFamily="34" charset="-122"/>
                <a:ea typeface="微软雅黑" pitchFamily="34" charset="-122"/>
              </a:rPr>
              <a:t>边写作边引用</a:t>
            </a:r>
            <a:endParaRPr lang="en-US" sz="2000" dirty="0">
              <a:solidFill>
                <a:schemeClr val="bg1"/>
              </a:solidFill>
              <a:latin typeface="微软雅黑" pitchFamily="34" charset="-122"/>
              <a:ea typeface="微软雅黑" pitchFamily="34" charset="-122"/>
            </a:endParaRPr>
          </a:p>
        </p:txBody>
      </p:sp>
      <p:sp>
        <p:nvSpPr>
          <p:cNvPr id="3" name="文本框 2"/>
          <p:cNvSpPr txBox="1"/>
          <p:nvPr/>
        </p:nvSpPr>
        <p:spPr>
          <a:xfrm>
            <a:off x="395536" y="1340768"/>
            <a:ext cx="8290763" cy="707886"/>
          </a:xfrm>
          <a:prstGeom prst="rect">
            <a:avLst/>
          </a:prstGeom>
          <a:noFill/>
        </p:spPr>
        <p:txBody>
          <a:bodyPr wrap="square" rtlCol="0">
            <a:spAutoFit/>
          </a:bodyPr>
          <a:lstStyle/>
          <a:p>
            <a:pPr marL="342900" indent="-342900">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安装好</a:t>
            </a:r>
            <a:r>
              <a:rPr lang="en-US" altLang="zh-CN" sz="2000" dirty="0">
                <a:latin typeface="微软雅黑" panose="020B0503020204020204" pitchFamily="34" charset="-122"/>
                <a:ea typeface="微软雅黑" panose="020B0503020204020204" pitchFamily="34" charset="-122"/>
              </a:rPr>
              <a:t>EndNote</a:t>
            </a:r>
            <a:r>
              <a:rPr lang="zh-CN" altLang="en-US" sz="2000" dirty="0">
                <a:latin typeface="微软雅黑" panose="020B0503020204020204" pitchFamily="34" charset="-122"/>
                <a:ea typeface="微软雅黑" panose="020B0503020204020204" pitchFamily="34" charset="-122"/>
              </a:rPr>
              <a:t>单机版后，可自动实现</a:t>
            </a:r>
            <a:r>
              <a:rPr lang="en-US" altLang="zh-CN" sz="2000" dirty="0">
                <a:latin typeface="微软雅黑" panose="020B0503020204020204" pitchFamily="34" charset="-122"/>
                <a:ea typeface="微软雅黑" panose="020B0503020204020204" pitchFamily="34" charset="-122"/>
              </a:rPr>
              <a:t>Word</a:t>
            </a:r>
            <a:r>
              <a:rPr lang="zh-CN" altLang="en-US" sz="2000" dirty="0">
                <a:latin typeface="微软雅黑" panose="020B0503020204020204" pitchFamily="34" charset="-122"/>
                <a:ea typeface="微软雅黑" panose="020B0503020204020204" pitchFamily="34" charset="-122"/>
              </a:rPr>
              <a:t>与</a:t>
            </a:r>
            <a:r>
              <a:rPr lang="en-US" altLang="zh-CN" sz="2000" dirty="0">
                <a:latin typeface="微软雅黑" panose="020B0503020204020204" pitchFamily="34" charset="-122"/>
                <a:ea typeface="微软雅黑" panose="020B0503020204020204" pitchFamily="34" charset="-122"/>
              </a:rPr>
              <a:t>EndNote</a:t>
            </a:r>
            <a:r>
              <a:rPr lang="zh-CN" altLang="en-US" sz="2000" dirty="0">
                <a:latin typeface="微软雅黑" panose="020B0503020204020204" pitchFamily="34" charset="-122"/>
                <a:ea typeface="微软雅黑" panose="020B0503020204020204" pitchFamily="34" charset="-122"/>
              </a:rPr>
              <a:t>之间的对接。</a:t>
            </a:r>
            <a:endParaRPr lang="en-US" altLang="zh-CN" sz="2000" dirty="0">
              <a:latin typeface="微软雅黑" panose="020B0503020204020204" pitchFamily="34" charset="-122"/>
              <a:ea typeface="微软雅黑" panose="020B0503020204020204" pitchFamily="34" charset="-122"/>
            </a:endParaRPr>
          </a:p>
          <a:p>
            <a:pPr>
              <a:buClr>
                <a:schemeClr val="bg2"/>
              </a:buClr>
            </a:pP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7990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8016A964-6AFD-4A00-B1BD-EA21C5B0FAED}"/>
              </a:ext>
            </a:extLst>
          </p:cNvPr>
          <p:cNvPicPr>
            <a:picLocks noChangeAspect="1"/>
          </p:cNvPicPr>
          <p:nvPr/>
        </p:nvPicPr>
        <p:blipFill rotWithShape="1">
          <a:blip r:embed="rId2"/>
          <a:srcRect b="30060"/>
          <a:stretch/>
        </p:blipFill>
        <p:spPr>
          <a:xfrm>
            <a:off x="200025" y="2259013"/>
            <a:ext cx="8743950" cy="3697288"/>
          </a:xfrm>
          <a:prstGeom prst="rect">
            <a:avLst/>
          </a:prstGeom>
        </p:spPr>
      </p:pic>
      <p:sp>
        <p:nvSpPr>
          <p:cNvPr id="6" name="Title 1"/>
          <p:cNvSpPr>
            <a:spLocks noGrp="1"/>
          </p:cNvSpPr>
          <p:nvPr>
            <p:ph type="title"/>
          </p:nvPr>
        </p:nvSpPr>
        <p:spPr>
          <a:xfrm>
            <a:off x="318653" y="260648"/>
            <a:ext cx="7853747" cy="1080120"/>
          </a:xfrm>
        </p:spPr>
        <p:txBody>
          <a:bodyPr/>
          <a:lstStyle/>
          <a:p>
            <a:r>
              <a:rPr lang="en-US" altLang="zh-CN" dirty="0"/>
              <a:t>Cite While You Write</a:t>
            </a:r>
            <a:r>
              <a:rPr lang="zh-CN" altLang="en-US" dirty="0"/>
              <a:t>：实现</a:t>
            </a:r>
            <a:r>
              <a:rPr lang="en-US" altLang="zh-CN" dirty="0"/>
              <a:t>Word</a:t>
            </a:r>
            <a:r>
              <a:rPr lang="zh-CN" altLang="en-US" dirty="0"/>
              <a:t>与</a:t>
            </a:r>
            <a:r>
              <a:rPr lang="en-US" altLang="zh-CN" dirty="0"/>
              <a:t>EndNote</a:t>
            </a:r>
            <a:r>
              <a:rPr lang="zh-CN" altLang="en-US" dirty="0"/>
              <a:t>之间的对接</a:t>
            </a:r>
            <a:endParaRPr lang="en-US" dirty="0">
              <a:latin typeface="微软雅黑" pitchFamily="34" charset="-122"/>
              <a:ea typeface="微软雅黑" pitchFamily="34" charset="-122"/>
            </a:endParaRPr>
          </a:p>
        </p:txBody>
      </p:sp>
      <p:sp>
        <p:nvSpPr>
          <p:cNvPr id="8" name="矩形 4"/>
          <p:cNvSpPr/>
          <p:nvPr/>
        </p:nvSpPr>
        <p:spPr>
          <a:xfrm>
            <a:off x="5879976" y="2573288"/>
            <a:ext cx="825624" cy="296912"/>
          </a:xfrm>
          <a:prstGeom prst="rect">
            <a:avLst/>
          </a:prstGeom>
          <a:noFill/>
          <a:ln>
            <a:solidFill>
              <a:srgbClr val="1AC60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文本框 4"/>
          <p:cNvSpPr txBox="1"/>
          <p:nvPr/>
        </p:nvSpPr>
        <p:spPr>
          <a:xfrm>
            <a:off x="347625" y="1585681"/>
            <a:ext cx="8290763" cy="400110"/>
          </a:xfrm>
          <a:prstGeom prst="rect">
            <a:avLst/>
          </a:prstGeom>
          <a:noFill/>
        </p:spPr>
        <p:txBody>
          <a:bodyPr wrap="square" rtlCol="0">
            <a:spAutoFit/>
          </a:bodyPr>
          <a:lstStyle/>
          <a:p>
            <a:pPr marL="342900" indent="-342900">
              <a:buClr>
                <a:schemeClr val="bg2"/>
              </a:buClr>
              <a:buFont typeface="Wingdings" panose="05000000000000000000" pitchFamily="2" charset="2"/>
              <a:buChar char=""/>
            </a:pPr>
            <a:r>
              <a:rPr lang="zh-CN" altLang="en-US" sz="2000" dirty="0">
                <a:latin typeface="微软雅黑" panose="020B0503020204020204" pitchFamily="34" charset="-122"/>
                <a:ea typeface="微软雅黑" panose="020B0503020204020204" pitchFamily="34" charset="-122"/>
              </a:rPr>
              <a:t>安装好</a:t>
            </a:r>
            <a:r>
              <a:rPr lang="en-US" altLang="zh-CN" sz="2000" dirty="0">
                <a:latin typeface="微软雅黑" panose="020B0503020204020204" pitchFamily="34" charset="-122"/>
                <a:ea typeface="微软雅黑" panose="020B0503020204020204" pitchFamily="34" charset="-122"/>
              </a:rPr>
              <a:t>EndNote</a:t>
            </a:r>
            <a:r>
              <a:rPr lang="zh-CN" altLang="en-US" sz="2000" dirty="0">
                <a:latin typeface="微软雅黑" panose="020B0503020204020204" pitchFamily="34" charset="-122"/>
                <a:ea typeface="微软雅黑" panose="020B0503020204020204" pitchFamily="34" charset="-122"/>
              </a:rPr>
              <a:t>单机版后，可自动实现</a:t>
            </a:r>
            <a:r>
              <a:rPr lang="en-US" altLang="zh-CN" sz="2000" dirty="0">
                <a:latin typeface="微软雅黑" panose="020B0503020204020204" pitchFamily="34" charset="-122"/>
                <a:ea typeface="微软雅黑" panose="020B0503020204020204" pitchFamily="34" charset="-122"/>
              </a:rPr>
              <a:t>Word</a:t>
            </a:r>
            <a:r>
              <a:rPr lang="zh-CN" altLang="en-US" sz="2000" dirty="0">
                <a:latin typeface="微软雅黑" panose="020B0503020204020204" pitchFamily="34" charset="-122"/>
                <a:ea typeface="微软雅黑" panose="020B0503020204020204" pitchFamily="34" charset="-122"/>
              </a:rPr>
              <a:t>与</a:t>
            </a:r>
            <a:r>
              <a:rPr lang="en-US" altLang="zh-CN" sz="2000" dirty="0">
                <a:latin typeface="微软雅黑" panose="020B0503020204020204" pitchFamily="34" charset="-122"/>
                <a:ea typeface="微软雅黑" panose="020B0503020204020204" pitchFamily="34" charset="-122"/>
              </a:rPr>
              <a:t>EndNote</a:t>
            </a:r>
            <a:r>
              <a:rPr lang="zh-CN" altLang="en-US" sz="2000" dirty="0">
                <a:latin typeface="微软雅黑" panose="020B0503020204020204" pitchFamily="34" charset="-122"/>
                <a:ea typeface="微软雅黑" panose="020B0503020204020204" pitchFamily="34" charset="-122"/>
              </a:rPr>
              <a:t>之间的对接。</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335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B6233A5-DE01-40A3-85F3-B7D692699931}"/>
              </a:ext>
            </a:extLst>
          </p:cNvPr>
          <p:cNvPicPr>
            <a:picLocks noChangeAspect="1"/>
          </p:cNvPicPr>
          <p:nvPr/>
        </p:nvPicPr>
        <p:blipFill rotWithShape="1">
          <a:blip r:embed="rId2"/>
          <a:srcRect b="16126"/>
          <a:stretch/>
        </p:blipFill>
        <p:spPr>
          <a:xfrm>
            <a:off x="250825" y="887413"/>
            <a:ext cx="8743950" cy="4433888"/>
          </a:xfrm>
          <a:prstGeom prst="rect">
            <a:avLst/>
          </a:prstGeom>
        </p:spPr>
      </p:pic>
      <p:sp>
        <p:nvSpPr>
          <p:cNvPr id="7" name="标题 1"/>
          <p:cNvSpPr txBox="1">
            <a:spLocks/>
          </p:cNvSpPr>
          <p:nvPr/>
        </p:nvSpPr>
        <p:spPr bwMode="auto">
          <a:xfrm>
            <a:off x="323528" y="318597"/>
            <a:ext cx="3207147" cy="477093"/>
          </a:xfrm>
          <a:prstGeom prst="rect">
            <a:avLst/>
          </a:prstGeom>
          <a:noFill/>
          <a:ln w="9525">
            <a:noFill/>
            <a:miter lim="800000"/>
            <a:headEnd/>
            <a:tailEnd/>
          </a:ln>
        </p:spPr>
        <p:txBody>
          <a:bodyPr lIns="0" tIns="0" rIns="0" bIns="0" anchor="b"/>
          <a:lstStyle/>
          <a:p>
            <a:pPr eaLnBrk="0" hangingPunct="0">
              <a:lnSpc>
                <a:spcPct val="90000"/>
              </a:lnSpc>
              <a:defRPr/>
            </a:pPr>
            <a:r>
              <a:rPr lang="zh-CN" altLang="en-US" sz="2800" b="1" dirty="0">
                <a:latin typeface="微软雅黑" pitchFamily="34" charset="-122"/>
                <a:ea typeface="微软雅黑" pitchFamily="34" charset="-122"/>
                <a:cs typeface="Arial"/>
              </a:rPr>
              <a:t>如何插入参考文献？</a:t>
            </a:r>
          </a:p>
        </p:txBody>
      </p:sp>
      <p:sp>
        <p:nvSpPr>
          <p:cNvPr id="8" name="矩形 26"/>
          <p:cNvSpPr/>
          <p:nvPr/>
        </p:nvSpPr>
        <p:spPr>
          <a:xfrm>
            <a:off x="304800" y="1511300"/>
            <a:ext cx="513234" cy="76698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0" name="Straight Arrow Connector 9"/>
          <p:cNvCxnSpPr/>
          <p:nvPr/>
        </p:nvCxnSpPr>
        <p:spPr>
          <a:xfrm flipV="1">
            <a:off x="611473" y="2278287"/>
            <a:ext cx="87" cy="600367"/>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sp>
        <p:nvSpPr>
          <p:cNvPr id="11" name="TextBox 10"/>
          <p:cNvSpPr txBox="1"/>
          <p:nvPr/>
        </p:nvSpPr>
        <p:spPr>
          <a:xfrm>
            <a:off x="467544" y="2761375"/>
            <a:ext cx="2303648" cy="64633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400"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寻找并筛选要插入至文章中的参考文献。</a:t>
            </a:r>
            <a:endParaRPr 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7249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2143" y="907285"/>
            <a:ext cx="8271065" cy="3439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标题 1"/>
          <p:cNvSpPr txBox="1">
            <a:spLocks/>
          </p:cNvSpPr>
          <p:nvPr/>
        </p:nvSpPr>
        <p:spPr bwMode="auto">
          <a:xfrm>
            <a:off x="467544" y="364011"/>
            <a:ext cx="7369175" cy="337047"/>
          </a:xfrm>
          <a:prstGeom prst="rect">
            <a:avLst/>
          </a:prstGeom>
          <a:noFill/>
          <a:ln w="9525">
            <a:noFill/>
            <a:miter lim="800000"/>
            <a:headEnd/>
            <a:tailEnd/>
          </a:ln>
        </p:spPr>
        <p:txBody>
          <a:bodyPr lIns="0" tIns="0" rIns="0" bIns="0" anchor="b"/>
          <a:lstStyle/>
          <a:p>
            <a:pPr eaLnBrk="0" hangingPunct="0">
              <a:lnSpc>
                <a:spcPct val="90000"/>
              </a:lnSpc>
              <a:defRPr/>
            </a:pPr>
            <a:r>
              <a:rPr lang="zh-CN" altLang="en-US" sz="2800" b="1" dirty="0">
                <a:latin typeface="微软雅黑" pitchFamily="34" charset="-122"/>
                <a:ea typeface="微软雅黑" pitchFamily="34" charset="-122"/>
                <a:cs typeface="Arial"/>
              </a:rPr>
              <a:t>如何插入参考文献？</a:t>
            </a:r>
          </a:p>
        </p:txBody>
      </p:sp>
      <p:pic>
        <p:nvPicPr>
          <p:cNvPr id="4" name="Picture 5"/>
          <p:cNvPicPr>
            <a:picLocks noChangeAspect="1" noChangeArrowheads="1"/>
          </p:cNvPicPr>
          <p:nvPr/>
        </p:nvPicPr>
        <p:blipFill>
          <a:blip r:embed="rId3" cstate="print"/>
          <a:srcRect/>
          <a:stretch>
            <a:fillRect/>
          </a:stretch>
        </p:blipFill>
        <p:spPr bwMode="auto">
          <a:xfrm rot="19733810">
            <a:off x="656045" y="1985140"/>
            <a:ext cx="720725" cy="930275"/>
          </a:xfrm>
          <a:prstGeom prst="rect">
            <a:avLst/>
          </a:prstGeom>
          <a:ln>
            <a:noFill/>
          </a:ln>
          <a:effectLst>
            <a:outerShdw blurRad="292100" dist="139700" dir="2700000" algn="tl" rotWithShape="0">
              <a:srgbClr val="333333">
                <a:alpha val="65000"/>
              </a:srgbClr>
            </a:outerShdw>
          </a:effectLst>
        </p:spPr>
      </p:pic>
      <p:pic>
        <p:nvPicPr>
          <p:cNvPr id="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740000">
            <a:off x="656045" y="1984903"/>
            <a:ext cx="720725"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34966" y="2276872"/>
            <a:ext cx="4730859" cy="38567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a:spLocks noChangeArrowheads="1"/>
          </p:cNvSpPr>
          <p:nvPr/>
        </p:nvSpPr>
        <p:spPr bwMode="auto">
          <a:xfrm>
            <a:off x="4302914" y="2506859"/>
            <a:ext cx="1129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b="1" dirty="0">
                <a:solidFill>
                  <a:schemeClr val="tx2"/>
                </a:solidFill>
              </a:rPr>
              <a:t>Zhang Y.</a:t>
            </a:r>
            <a:endParaRPr lang="zh-CN" altLang="en-US" b="1" dirty="0">
              <a:solidFill>
                <a:schemeClr val="tx2"/>
              </a:solidFill>
            </a:endParaRPr>
          </a:p>
        </p:txBody>
      </p:sp>
    </p:spTree>
    <p:extLst>
      <p:ext uri="{BB962C8B-B14F-4D97-AF65-F5344CB8AC3E}">
        <p14:creationId xmlns:p14="http://schemas.microsoft.com/office/powerpoint/2010/main" val="42372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heckerboard(across)">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6599" y="749988"/>
            <a:ext cx="7894859" cy="5260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标题 1"/>
          <p:cNvSpPr>
            <a:spLocks noGrp="1"/>
          </p:cNvSpPr>
          <p:nvPr>
            <p:ph type="title"/>
          </p:nvPr>
        </p:nvSpPr>
        <p:spPr>
          <a:xfrm>
            <a:off x="329679" y="245889"/>
            <a:ext cx="7369175" cy="434305"/>
          </a:xfrm>
        </p:spPr>
        <p:txBody>
          <a:bodyPr/>
          <a:lstStyle/>
          <a:p>
            <a:r>
              <a:rPr lang="zh-CN" altLang="en-US" dirty="0">
                <a:latin typeface="微软雅黑" pitchFamily="34" charset="-122"/>
                <a:ea typeface="微软雅黑" pitchFamily="34" charset="-122"/>
              </a:rPr>
              <a:t>成功插入参考文献</a:t>
            </a:r>
          </a:p>
        </p:txBody>
      </p:sp>
      <p:sp>
        <p:nvSpPr>
          <p:cNvPr id="8" name="圆角矩形 4"/>
          <p:cNvSpPr>
            <a:spLocks noChangeArrowheads="1"/>
          </p:cNvSpPr>
          <p:nvPr/>
        </p:nvSpPr>
        <p:spPr bwMode="auto">
          <a:xfrm>
            <a:off x="6689204" y="2363573"/>
            <a:ext cx="217438" cy="226829"/>
          </a:xfrm>
          <a:prstGeom prst="roundRect">
            <a:avLst>
              <a:gd name="adj" fmla="val 16667"/>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
        <p:nvSpPr>
          <p:cNvPr id="9" name="圆角矩形 4"/>
          <p:cNvSpPr>
            <a:spLocks noChangeArrowheads="1"/>
          </p:cNvSpPr>
          <p:nvPr/>
        </p:nvSpPr>
        <p:spPr bwMode="auto">
          <a:xfrm>
            <a:off x="1831504" y="4959566"/>
            <a:ext cx="5559896" cy="646814"/>
          </a:xfrm>
          <a:prstGeom prst="roundRect">
            <a:avLst>
              <a:gd name="adj" fmla="val 16667"/>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
        <p:nvSpPr>
          <p:cNvPr id="10" name="TextBox 9"/>
          <p:cNvSpPr txBox="1"/>
          <p:nvPr/>
        </p:nvSpPr>
        <p:spPr>
          <a:xfrm>
            <a:off x="6007844" y="2767654"/>
            <a:ext cx="1830710"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文中参考文献</a:t>
            </a:r>
            <a:endParaRPr lang="en-US" altLang="en-US" sz="20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5845572" y="5644480"/>
            <a:ext cx="1871413"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文后参考文献</a:t>
            </a:r>
            <a:endParaRPr lang="en-US"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8406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1"/>
          </p:nvPr>
        </p:nvSpPr>
        <p:spPr/>
        <p:txBody>
          <a:bodyPr/>
          <a:lstStyle/>
          <a:p>
            <a:endParaRPr lang="zh-CN" altLang="en-US"/>
          </a:p>
        </p:txBody>
      </p:sp>
      <p:sp>
        <p:nvSpPr>
          <p:cNvPr id="4" name="文本占位符 3"/>
          <p:cNvSpPr>
            <a:spLocks noGrp="1"/>
          </p:cNvSpPr>
          <p:nvPr>
            <p:ph type="body" sz="quarter" idx="12"/>
          </p:nvPr>
        </p:nvSpPr>
        <p:spPr/>
        <p:txBody>
          <a:bodyPr/>
          <a:lstStyle/>
          <a:p>
            <a:endParaRPr lang="zh-CN" altLang="en-US"/>
          </a:p>
        </p:txBody>
      </p:sp>
      <p:sp>
        <p:nvSpPr>
          <p:cNvPr id="5" name="文本占位符 4"/>
          <p:cNvSpPr>
            <a:spLocks noGrp="1"/>
          </p:cNvSpPr>
          <p:nvPr>
            <p:ph type="body" sz="quarter" idx="13"/>
          </p:nvPr>
        </p:nvSpPr>
        <p:spPr/>
        <p:txBody>
          <a:bodyPr/>
          <a:lstStyle/>
          <a:p>
            <a:endParaRPr lang="zh-CN" altLang="en-US"/>
          </a:p>
        </p:txBody>
      </p:sp>
      <p:pic>
        <p:nvPicPr>
          <p:cNvPr id="6"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598" y="272509"/>
            <a:ext cx="7826793" cy="5644823"/>
          </a:xfrm>
          <a:prstGeom prst="rect">
            <a:avLst/>
          </a:prstGeom>
          <a:ln>
            <a:noFill/>
          </a:ln>
        </p:spPr>
      </p:pic>
      <p:sp>
        <p:nvSpPr>
          <p:cNvPr id="7" name="文字方塊 4"/>
          <p:cNvSpPr txBox="1"/>
          <p:nvPr/>
        </p:nvSpPr>
        <p:spPr>
          <a:xfrm>
            <a:off x="3893760" y="1791899"/>
            <a:ext cx="4887170" cy="646331"/>
          </a:xfrm>
          <a:prstGeom prst="rect">
            <a:avLst/>
          </a:prstGeom>
          <a:solidFill>
            <a:schemeClr val="bg2"/>
          </a:solidFill>
        </p:spPr>
        <p:txBody>
          <a:bodyPr wrap="square" rtlCol="0">
            <a:spAutoFit/>
          </a:bodyPr>
          <a:lstStyle/>
          <a:p>
            <a:r>
              <a:rPr lang="zh-TW" altLang="en-US" dirty="0">
                <a:solidFill>
                  <a:schemeClr val="bg1"/>
                </a:solidFill>
                <a:latin typeface="微软雅黑" panose="020B0503020204020204" pitchFamily="34" charset="-122"/>
                <a:ea typeface="微软雅黑" panose="020B0503020204020204" pitchFamily="34" charset="-122"/>
              </a:rPr>
              <a:t>在</a:t>
            </a:r>
            <a:r>
              <a:rPr lang="en-US" altLang="zh-TW">
                <a:solidFill>
                  <a:schemeClr val="bg1"/>
                </a:solidFill>
                <a:latin typeface="微软雅黑" panose="020B0503020204020204" pitchFamily="34" charset="-122"/>
                <a:ea typeface="微软雅黑" panose="020B0503020204020204" pitchFamily="34" charset="-122"/>
              </a:rPr>
              <a:t>EndNote</a:t>
            </a:r>
            <a:r>
              <a:rPr lang="zh-TW" altLang="en-US">
                <a:solidFill>
                  <a:schemeClr val="bg1"/>
                </a:solidFill>
                <a:latin typeface="微软雅黑" panose="020B0503020204020204" pitchFamily="34" charset="-122"/>
                <a:ea typeface="微软雅黑" panose="020B0503020204020204" pitchFamily="34" charset="-122"/>
              </a:rPr>
              <a:t> </a:t>
            </a:r>
            <a:r>
              <a:rPr lang="en-US" altLang="zh-TW">
                <a:solidFill>
                  <a:schemeClr val="bg1"/>
                </a:solidFill>
                <a:latin typeface="微软雅黑" panose="020B0503020204020204" pitchFamily="34" charset="-122"/>
                <a:ea typeface="微软雅黑" panose="020B0503020204020204" pitchFamily="34" charset="-122"/>
              </a:rPr>
              <a:t>Library</a:t>
            </a:r>
            <a:r>
              <a:rPr lang="zh-TW" altLang="en-US">
                <a:solidFill>
                  <a:schemeClr val="bg1"/>
                </a:solidFill>
                <a:latin typeface="微软雅黑" panose="020B0503020204020204" pitchFamily="34" charset="-122"/>
                <a:ea typeface="微软雅黑" panose="020B0503020204020204" pitchFamily="34" charset="-122"/>
              </a:rPr>
              <a:t>中点选要引用的书目资料，按住</a:t>
            </a:r>
            <a:r>
              <a:rPr lang="en-US" altLang="zh-TW">
                <a:solidFill>
                  <a:schemeClr val="bg1"/>
                </a:solidFill>
                <a:latin typeface="微软雅黑" panose="020B0503020204020204" pitchFamily="34" charset="-122"/>
                <a:ea typeface="微软雅黑" panose="020B0503020204020204" pitchFamily="34" charset="-122"/>
              </a:rPr>
              <a:t>Ctrl</a:t>
            </a:r>
            <a:r>
              <a:rPr lang="zh-TW" altLang="en-US">
                <a:solidFill>
                  <a:schemeClr val="bg1"/>
                </a:solidFill>
                <a:latin typeface="微软雅黑" panose="020B0503020204020204" pitchFamily="34" charset="-122"/>
                <a:ea typeface="微软雅黑" panose="020B0503020204020204" pitchFamily="34" charset="-122"/>
              </a:rPr>
              <a:t>键可复选</a:t>
            </a:r>
            <a:endParaRPr lang="zh-TW" altLang="en-US" dirty="0">
              <a:solidFill>
                <a:schemeClr val="bg1"/>
              </a:solidFill>
              <a:latin typeface="微软雅黑" panose="020B0503020204020204" pitchFamily="34" charset="-122"/>
              <a:ea typeface="微软雅黑" panose="020B0503020204020204" pitchFamily="34" charset="-122"/>
            </a:endParaRPr>
          </a:p>
        </p:txBody>
      </p:sp>
      <p:sp>
        <p:nvSpPr>
          <p:cNvPr id="8" name="向下箭號 5"/>
          <p:cNvSpPr/>
          <p:nvPr/>
        </p:nvSpPr>
        <p:spPr>
          <a:xfrm rot="1506740">
            <a:off x="4653940" y="2505403"/>
            <a:ext cx="444724" cy="470087"/>
          </a:xfrm>
          <a:prstGeom prst="downArrow">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549526" y="712913"/>
            <a:ext cx="407406" cy="389299"/>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7"/>
          <p:cNvSpPr txBox="1"/>
          <p:nvPr/>
        </p:nvSpPr>
        <p:spPr>
          <a:xfrm>
            <a:off x="2070749" y="313225"/>
            <a:ext cx="3386532" cy="1200329"/>
          </a:xfrm>
          <a:prstGeom prst="rect">
            <a:avLst/>
          </a:prstGeom>
          <a:solidFill>
            <a:schemeClr val="bg2"/>
          </a:solidFill>
        </p:spPr>
        <p:txBody>
          <a:bodyPr wrap="square" rtlCol="0">
            <a:spAutoFit/>
          </a:bodyPr>
          <a:lstStyle/>
          <a:p>
            <a:r>
              <a:rPr lang="zh-TW" altLang="en-US" dirty="0">
                <a:solidFill>
                  <a:schemeClr val="bg1"/>
                </a:solidFill>
                <a:latin typeface="微软雅黑" panose="020B0503020204020204" pitchFamily="34" charset="-122"/>
                <a:ea typeface="微软雅黑" panose="020B0503020204020204" pitchFamily="34" charset="-122"/>
              </a:rPr>
              <a:t>点选快捷键可快速切换至</a:t>
            </a:r>
            <a:r>
              <a:rPr lang="en-US" altLang="zh-TW" dirty="0">
                <a:solidFill>
                  <a:schemeClr val="bg1"/>
                </a:solidFill>
                <a:latin typeface="微软雅黑" panose="020B0503020204020204" pitchFamily="34" charset="-122"/>
                <a:ea typeface="微软雅黑" panose="020B0503020204020204" pitchFamily="34" charset="-122"/>
              </a:rPr>
              <a:t>Word</a:t>
            </a:r>
            <a:r>
              <a:rPr lang="zh-TW" altLang="en-US" dirty="0">
                <a:solidFill>
                  <a:schemeClr val="bg1"/>
                </a:solidFill>
                <a:latin typeface="微软雅黑" panose="020B0503020204020204" pitchFamily="34" charset="-122"/>
                <a:ea typeface="微软雅黑" panose="020B0503020204020204" pitchFamily="34" charset="-122"/>
              </a:rPr>
              <a:t>文件中插入引用的书目资料</a:t>
            </a:r>
            <a:r>
              <a:rPr lang="en-US" altLang="zh-TW" b="1" dirty="0">
                <a:solidFill>
                  <a:srgbClr val="FFFF00"/>
                </a:solidFill>
                <a:latin typeface="微软雅黑" panose="020B0503020204020204" pitchFamily="34" charset="-122"/>
                <a:ea typeface="微软雅黑" panose="020B0503020204020204" pitchFamily="34" charset="-122"/>
              </a:rPr>
              <a:t>(</a:t>
            </a:r>
            <a:r>
              <a:rPr lang="zh-TW" altLang="en-US" b="1" dirty="0">
                <a:solidFill>
                  <a:srgbClr val="FFFF00"/>
                </a:solidFill>
                <a:latin typeface="微软雅黑" panose="020B0503020204020204" pitchFamily="34" charset="-122"/>
                <a:ea typeface="微软雅黑" panose="020B0503020204020204" pitchFamily="34" charset="-122"/>
              </a:rPr>
              <a:t>需先在</a:t>
            </a:r>
            <a:r>
              <a:rPr lang="en-US" altLang="zh-TW" b="1" dirty="0">
                <a:solidFill>
                  <a:srgbClr val="FFFF00"/>
                </a:solidFill>
                <a:latin typeface="微软雅黑" panose="020B0503020204020204" pitchFamily="34" charset="-122"/>
                <a:ea typeface="微软雅黑" panose="020B0503020204020204" pitchFamily="34" charset="-122"/>
              </a:rPr>
              <a:t>Word</a:t>
            </a:r>
            <a:r>
              <a:rPr lang="zh-TW" altLang="en-US" b="1" dirty="0">
                <a:solidFill>
                  <a:srgbClr val="FFFF00"/>
                </a:solidFill>
                <a:latin typeface="微软雅黑" panose="020B0503020204020204" pitchFamily="34" charset="-122"/>
                <a:ea typeface="微软雅黑" panose="020B0503020204020204" pitchFamily="34" charset="-122"/>
              </a:rPr>
              <a:t>中选定好要引用书目数据的位置</a:t>
            </a:r>
            <a:r>
              <a:rPr lang="en-US" altLang="zh-TW" b="1" dirty="0">
                <a:solidFill>
                  <a:srgbClr val="FFFF00"/>
                </a:solidFill>
                <a:latin typeface="微软雅黑" panose="020B0503020204020204" pitchFamily="34" charset="-122"/>
                <a:ea typeface="微软雅黑" panose="020B0503020204020204" pitchFamily="34" charset="-122"/>
              </a:rPr>
              <a:t>)</a:t>
            </a:r>
            <a:endParaRPr lang="zh-TW" altLang="en-US" b="1" dirty="0">
              <a:solidFill>
                <a:srgbClr val="FFFF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8885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500"/>
                                        <p:tgtEl>
                                          <p:spTgt spid="10">
                                            <p:bg/>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build="p"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9811" y="320435"/>
            <a:ext cx="8204378" cy="5483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3"/>
          <p:cNvSpPr txBox="1">
            <a:spLocks noChangeArrowheads="1"/>
          </p:cNvSpPr>
          <p:nvPr/>
        </p:nvSpPr>
        <p:spPr bwMode="auto">
          <a:xfrm>
            <a:off x="323528" y="3062114"/>
            <a:ext cx="3096344" cy="433068"/>
          </a:xfrm>
          <a:prstGeom prst="rect">
            <a:avLst/>
          </a:prstGeom>
          <a:solidFill>
            <a:schemeClr val="accent5"/>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p>
            <a:pPr algn="ctr">
              <a:spcBef>
                <a:spcPct val="50000"/>
              </a:spcBef>
              <a:defRPr/>
            </a:pPr>
            <a:r>
              <a:rPr lang="zh-CN" altLang="en-US" sz="2200" dirty="0">
                <a:solidFill>
                  <a:srgbClr val="FFFFFF"/>
                </a:solidFill>
                <a:latin typeface="Knowledge Light Italic" pitchFamily="34" charset="0"/>
                <a:ea typeface="Microsoft YaHei" pitchFamily="34" charset="-122"/>
                <a:cs typeface="Arial" pitchFamily="34" charset="0"/>
              </a:rPr>
              <a:t>删  减  文  献</a:t>
            </a:r>
          </a:p>
        </p:txBody>
      </p:sp>
      <p:sp>
        <p:nvSpPr>
          <p:cNvPr id="8" name="Text Box 13"/>
          <p:cNvSpPr txBox="1">
            <a:spLocks noChangeArrowheads="1"/>
          </p:cNvSpPr>
          <p:nvPr/>
        </p:nvSpPr>
        <p:spPr bwMode="auto">
          <a:xfrm>
            <a:off x="323528" y="3638178"/>
            <a:ext cx="3096344" cy="433068"/>
          </a:xfrm>
          <a:prstGeom prst="rect">
            <a:avLst/>
          </a:prstGeom>
          <a:solidFill>
            <a:srgbClr val="FFC000"/>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p>
            <a:pPr algn="ctr">
              <a:spcBef>
                <a:spcPct val="50000"/>
              </a:spcBef>
              <a:defRPr/>
            </a:pPr>
            <a:r>
              <a:rPr lang="zh-CN" altLang="en-US" sz="2200" dirty="0">
                <a:solidFill>
                  <a:srgbClr val="FFFFFF"/>
                </a:solidFill>
                <a:latin typeface="Knowledge Light Italic" pitchFamily="34" charset="0"/>
                <a:ea typeface="Microsoft YaHei" pitchFamily="34" charset="-122"/>
                <a:cs typeface="Arial" pitchFamily="34" charset="0"/>
              </a:rPr>
              <a:t>调 整 文 献 顺 序</a:t>
            </a:r>
          </a:p>
        </p:txBody>
      </p:sp>
      <p:sp>
        <p:nvSpPr>
          <p:cNvPr id="9" name="Text Box 13"/>
          <p:cNvSpPr txBox="1">
            <a:spLocks noChangeArrowheads="1"/>
          </p:cNvSpPr>
          <p:nvPr/>
        </p:nvSpPr>
        <p:spPr bwMode="auto">
          <a:xfrm>
            <a:off x="323528" y="2486050"/>
            <a:ext cx="3096344" cy="433068"/>
          </a:xfrm>
          <a:prstGeom prst="rect">
            <a:avLst/>
          </a:prstGeom>
          <a:solidFill>
            <a:schemeClr val="tx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p>
            <a:pPr algn="ctr">
              <a:spcBef>
                <a:spcPct val="50000"/>
              </a:spcBef>
              <a:defRPr/>
            </a:pPr>
            <a:r>
              <a:rPr lang="zh-CN" altLang="en-US" sz="2200" dirty="0">
                <a:solidFill>
                  <a:srgbClr val="FFFFFF"/>
                </a:solidFill>
                <a:latin typeface="Knowledge Light Italic" pitchFamily="34" charset="0"/>
                <a:ea typeface="Microsoft YaHei" pitchFamily="34" charset="-122"/>
                <a:cs typeface="Arial" pitchFamily="34" charset="0"/>
              </a:rPr>
              <a:t>插入（批量插入）文献</a:t>
            </a:r>
          </a:p>
        </p:txBody>
      </p:sp>
      <p:sp>
        <p:nvSpPr>
          <p:cNvPr id="10" name="圆角矩形 4"/>
          <p:cNvSpPr>
            <a:spLocks noChangeArrowheads="1"/>
          </p:cNvSpPr>
          <p:nvPr/>
        </p:nvSpPr>
        <p:spPr bwMode="auto">
          <a:xfrm>
            <a:off x="1002221" y="1141511"/>
            <a:ext cx="1505451" cy="230088"/>
          </a:xfrm>
          <a:prstGeom prst="roundRect">
            <a:avLst>
              <a:gd name="adj" fmla="val 16667"/>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Tree>
    <p:extLst>
      <p:ext uri="{BB962C8B-B14F-4D97-AF65-F5344CB8AC3E}">
        <p14:creationId xmlns:p14="http://schemas.microsoft.com/office/powerpoint/2010/main" val="11193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2"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536454"/>
            <a:ext cx="9144000" cy="6033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0" name="Title 1"/>
          <p:cNvSpPr>
            <a:spLocks noGrp="1"/>
          </p:cNvSpPr>
          <p:nvPr>
            <p:ph type="title"/>
          </p:nvPr>
        </p:nvSpPr>
        <p:spPr>
          <a:xfrm>
            <a:off x="251520" y="-27111"/>
            <a:ext cx="7369175" cy="575791"/>
          </a:xfrm>
        </p:spPr>
        <p:txBody>
          <a:bodyPr/>
          <a:lstStyle/>
          <a:p>
            <a:pPr algn="l"/>
            <a:r>
              <a:rPr lang="zh-CN" altLang="en-US" sz="2800" b="1" dirty="0">
                <a:latin typeface="微软雅黑" pitchFamily="34" charset="-122"/>
                <a:ea typeface="微软雅黑" pitchFamily="34" charset="-122"/>
                <a:cs typeface="Arial"/>
              </a:rPr>
              <a:t>换其他期刊投稿时</a:t>
            </a:r>
            <a:r>
              <a:rPr lang="en-US" altLang="zh-CN" sz="2800" b="1" dirty="0">
                <a:latin typeface="微软雅黑" pitchFamily="34" charset="-122"/>
                <a:ea typeface="微软雅黑" pitchFamily="34" charset="-122"/>
                <a:cs typeface="Arial"/>
              </a:rPr>
              <a:t>…..</a:t>
            </a:r>
            <a:endParaRPr lang="en-US" sz="2800" b="1" dirty="0">
              <a:latin typeface="微软雅黑" pitchFamily="34" charset="-122"/>
              <a:ea typeface="微软雅黑" pitchFamily="34" charset="-122"/>
              <a:cs typeface="Aria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5" name="Picture 1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8496"/>
          <a:stretch/>
        </p:blipFill>
        <p:spPr bwMode="auto">
          <a:xfrm>
            <a:off x="395536" y="1110810"/>
            <a:ext cx="8158759" cy="4190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标题 1"/>
          <p:cNvSpPr txBox="1">
            <a:spLocks/>
          </p:cNvSpPr>
          <p:nvPr/>
        </p:nvSpPr>
        <p:spPr bwMode="auto">
          <a:xfrm>
            <a:off x="395536" y="167636"/>
            <a:ext cx="5881775" cy="477093"/>
          </a:xfrm>
          <a:prstGeom prst="rect">
            <a:avLst/>
          </a:prstGeom>
          <a:noFill/>
          <a:ln w="9525">
            <a:noFill/>
            <a:miter lim="800000"/>
            <a:headEnd/>
            <a:tailEnd/>
          </a:ln>
        </p:spPr>
        <p:txBody>
          <a:bodyPr lIns="0" tIns="0" rIns="0" bIns="0" anchor="b"/>
          <a:lstStyle/>
          <a:p>
            <a:pPr eaLnBrk="0" hangingPunct="0">
              <a:lnSpc>
                <a:spcPct val="90000"/>
              </a:lnSpc>
              <a:defRPr/>
            </a:pPr>
            <a:r>
              <a:rPr lang="zh-CN" altLang="en-US" sz="2800" b="1" dirty="0">
                <a:latin typeface="微软雅黑" pitchFamily="34" charset="-122"/>
                <a:ea typeface="微软雅黑" pitchFamily="34" charset="-122"/>
                <a:cs typeface="Arial"/>
              </a:rPr>
              <a:t>如何调整参考文献格式？</a:t>
            </a:r>
          </a:p>
        </p:txBody>
      </p:sp>
      <p:sp>
        <p:nvSpPr>
          <p:cNvPr id="7" name="矩形 17"/>
          <p:cNvSpPr/>
          <p:nvPr/>
        </p:nvSpPr>
        <p:spPr>
          <a:xfrm>
            <a:off x="1979712" y="1454449"/>
            <a:ext cx="1470247" cy="14366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TextBox 11"/>
          <p:cNvSpPr txBox="1"/>
          <p:nvPr/>
        </p:nvSpPr>
        <p:spPr>
          <a:xfrm>
            <a:off x="2357252" y="2280110"/>
            <a:ext cx="5671132" cy="400110"/>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chemeClr val="bg1"/>
                </a:solidFill>
                <a:latin typeface="微软雅黑" panose="020B0503020204020204" pitchFamily="34" charset="-122"/>
                <a:ea typeface="微软雅黑" panose="020B0503020204020204" pitchFamily="34" charset="-122"/>
              </a:rPr>
              <a:t>一键式调整整篇文章的文中及文后参考文献格式。</a:t>
            </a:r>
            <a:endParaRPr lang="en-US" altLang="en-US" sz="2000">
              <a:solidFill>
                <a:schemeClr val="bg1"/>
              </a:solidFill>
              <a:latin typeface="微软雅黑" panose="020B0503020204020204" pitchFamily="34" charset="-122"/>
              <a:ea typeface="微软雅黑" panose="020B0503020204020204" pitchFamily="34" charset="-122"/>
            </a:endParaRPr>
          </a:p>
        </p:txBody>
      </p:sp>
      <p:cxnSp>
        <p:nvCxnSpPr>
          <p:cNvPr id="9" name="Straight Arrow Connector 12"/>
          <p:cNvCxnSpPr>
            <a:cxnSpLocks/>
          </p:cNvCxnSpPr>
          <p:nvPr/>
        </p:nvCxnSpPr>
        <p:spPr>
          <a:xfrm flipV="1">
            <a:off x="2788829" y="1625600"/>
            <a:ext cx="0" cy="655379"/>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sp>
        <p:nvSpPr>
          <p:cNvPr id="10" name="标题 1"/>
          <p:cNvSpPr txBox="1">
            <a:spLocks/>
          </p:cNvSpPr>
          <p:nvPr/>
        </p:nvSpPr>
        <p:spPr>
          <a:xfrm>
            <a:off x="1372964" y="633718"/>
            <a:ext cx="7369175" cy="83661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zh-CN" altLang="en-US"/>
          </a:p>
        </p:txBody>
      </p:sp>
      <p:pic>
        <p:nvPicPr>
          <p:cNvPr id="11" name="Picture 10">
            <a:extLst>
              <a:ext uri="{FF2B5EF4-FFF2-40B4-BE49-F238E27FC236}">
                <a16:creationId xmlns="" xmlns:a16="http://schemas.microsoft.com/office/drawing/2014/main" id="{C55D5F27-96F8-4214-90F4-EFC969D85EC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48698" y="44624"/>
            <a:ext cx="1199766" cy="1015031"/>
          </a:xfrm>
          <a:prstGeom prst="rect">
            <a:avLst/>
          </a:prstGeom>
        </p:spPr>
      </p:pic>
    </p:spTree>
    <p:extLst>
      <p:ext uri="{BB962C8B-B14F-4D97-AF65-F5344CB8AC3E}">
        <p14:creationId xmlns:p14="http://schemas.microsoft.com/office/powerpoint/2010/main" val="390458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46" name="Picture 1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6199" y="484804"/>
            <a:ext cx="8931601" cy="5896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235" name="标题 1"/>
          <p:cNvSpPr>
            <a:spLocks noGrp="1"/>
          </p:cNvSpPr>
          <p:nvPr>
            <p:ph type="title"/>
          </p:nvPr>
        </p:nvSpPr>
        <p:spPr>
          <a:xfrm>
            <a:off x="155153" y="2555"/>
            <a:ext cx="7369175" cy="533425"/>
          </a:xfrm>
        </p:spPr>
        <p:txBody>
          <a:bodyPr/>
          <a:lstStyle/>
          <a:p>
            <a:pPr algn="l" eaLnBrk="0" hangingPunct="0">
              <a:lnSpc>
                <a:spcPct val="90000"/>
              </a:lnSpc>
              <a:defRPr/>
            </a:pPr>
            <a:r>
              <a:rPr lang="zh-CN" altLang="en-US" sz="2800" b="1" dirty="0">
                <a:latin typeface="微软雅黑" pitchFamily="34" charset="-122"/>
                <a:ea typeface="微软雅黑" pitchFamily="34" charset="-122"/>
                <a:cs typeface="Arial"/>
              </a:rPr>
              <a:t>如何调整参考文献格式？</a:t>
            </a:r>
          </a:p>
        </p:txBody>
      </p:sp>
      <p:sp>
        <p:nvSpPr>
          <p:cNvPr id="16" name="圆角矩形 4"/>
          <p:cNvSpPr>
            <a:spLocks noChangeArrowheads="1"/>
          </p:cNvSpPr>
          <p:nvPr/>
        </p:nvSpPr>
        <p:spPr bwMode="auto">
          <a:xfrm>
            <a:off x="2701952" y="2685473"/>
            <a:ext cx="1870048" cy="232539"/>
          </a:xfrm>
          <a:prstGeom prst="roundRect">
            <a:avLst>
              <a:gd name="adj" fmla="val 16667"/>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
        <p:nvSpPr>
          <p:cNvPr id="9" name="Text Box 13"/>
          <p:cNvSpPr txBox="1">
            <a:spLocks noChangeArrowheads="1"/>
          </p:cNvSpPr>
          <p:nvPr/>
        </p:nvSpPr>
        <p:spPr bwMode="auto">
          <a:xfrm>
            <a:off x="4744652" y="2479718"/>
            <a:ext cx="3096344" cy="433068"/>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defPPr>
              <a:defRPr lang="en-US"/>
            </a:defPPr>
            <a:lvl1pPr algn="ctr">
              <a:spcBef>
                <a:spcPct val="50000"/>
              </a:spcBef>
              <a:defRPr sz="2200">
                <a:solidFill>
                  <a:srgbClr val="FFFFFF"/>
                </a:solidFill>
                <a:latin typeface="Knowledge Light Italic" pitchFamily="34" charset="0"/>
                <a:ea typeface="Microsoft YaHei" pitchFamily="34" charset="-122"/>
                <a:cs typeface="Arial"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zh-CN" altLang="en-US" dirty="0"/>
              <a:t>新投稿的期刊格式</a:t>
            </a:r>
          </a:p>
        </p:txBody>
      </p:sp>
      <p:pic>
        <p:nvPicPr>
          <p:cNvPr id="95247" name="Picture 1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53721" y="3830686"/>
            <a:ext cx="5375126" cy="11944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childTnLst>
                          </p:cTn>
                        </p:par>
                        <p:par>
                          <p:cTn id="9" fill="hold" nodeType="afterGroup">
                            <p:stCondLst>
                              <p:cond delay="0"/>
                            </p:stCondLst>
                            <p:childTnLst>
                              <p:par>
                                <p:cTn id="10" presetID="3" presetClass="entr" presetSubtype="1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95247"/>
                                        </p:tgtEl>
                                        <p:attrNameLst>
                                          <p:attrName>style.visibility</p:attrName>
                                        </p:attrNameLst>
                                      </p:cBhvr>
                                      <p:to>
                                        <p:strVal val="visible"/>
                                      </p:to>
                                    </p:set>
                                    <p:anim calcmode="lin" valueType="num">
                                      <p:cBhvr additive="base">
                                        <p:cTn id="17" dur="500" fill="hold"/>
                                        <p:tgtEl>
                                          <p:spTgt spid="95247"/>
                                        </p:tgtEl>
                                        <p:attrNameLst>
                                          <p:attrName>ppt_x</p:attrName>
                                        </p:attrNameLst>
                                      </p:cBhvr>
                                      <p:tavLst>
                                        <p:tav tm="0">
                                          <p:val>
                                            <p:strVal val="1+#ppt_w/2"/>
                                          </p:val>
                                        </p:tav>
                                        <p:tav tm="100000">
                                          <p:val>
                                            <p:strVal val="#ppt_x"/>
                                          </p:val>
                                        </p:tav>
                                      </p:tavLst>
                                    </p:anim>
                                    <p:anim calcmode="lin" valueType="num">
                                      <p:cBhvr additive="base">
                                        <p:cTn id="18" dur="500" fill="hold"/>
                                        <p:tgtEl>
                                          <p:spTgt spid="95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4"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807127"/>
            <a:ext cx="9144000" cy="5280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58" name="Title 1"/>
          <p:cNvSpPr>
            <a:spLocks noGrp="1"/>
          </p:cNvSpPr>
          <p:nvPr>
            <p:ph type="title"/>
          </p:nvPr>
        </p:nvSpPr>
        <p:spPr>
          <a:xfrm>
            <a:off x="0" y="72108"/>
            <a:ext cx="7369175" cy="548580"/>
          </a:xfrm>
        </p:spPr>
        <p:txBody>
          <a:bodyPr/>
          <a:lstStyle/>
          <a:p>
            <a:pPr algn="l"/>
            <a:r>
              <a:rPr lang="zh-CN" altLang="en-US" sz="2800" b="1" dirty="0">
                <a:latin typeface="微软雅黑" pitchFamily="34" charset="-122"/>
                <a:ea typeface="微软雅黑" pitchFamily="34" charset="-122"/>
                <a:cs typeface="Arial"/>
              </a:rPr>
              <a:t>撰写论文时，使用投稿期刊的写作模板</a:t>
            </a:r>
            <a:endParaRPr lang="en-US" altLang="en-US" sz="2800" b="1" dirty="0">
              <a:latin typeface="微软雅黑" pitchFamily="34" charset="-122"/>
              <a:ea typeface="微软雅黑" pitchFamily="34" charset="-122"/>
              <a:cs typeface="Arial"/>
            </a:endParaRPr>
          </a:p>
        </p:txBody>
      </p:sp>
      <p:sp>
        <p:nvSpPr>
          <p:cNvPr id="6" name="Text Box 13"/>
          <p:cNvSpPr txBox="1">
            <a:spLocks noChangeArrowheads="1"/>
          </p:cNvSpPr>
          <p:nvPr/>
        </p:nvSpPr>
        <p:spPr bwMode="auto">
          <a:xfrm>
            <a:off x="4813593" y="4858290"/>
            <a:ext cx="3096344" cy="433068"/>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defPPr>
              <a:defRPr lang="en-US"/>
            </a:defPPr>
            <a:lvl1pPr algn="ctr">
              <a:spcBef>
                <a:spcPct val="50000"/>
              </a:spcBef>
              <a:defRPr sz="2200">
                <a:solidFill>
                  <a:srgbClr val="FFFFFF"/>
                </a:solidFill>
                <a:latin typeface="Knowledge Light Italic" pitchFamily="34" charset="0"/>
                <a:ea typeface="Microsoft YaHei" pitchFamily="34" charset="-122"/>
                <a:cs typeface="Arial"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altLang="zh-CN" dirty="0"/>
              <a:t>Manuscript Templates</a:t>
            </a:r>
            <a:endParaRPr lang="zh-CN" altLang="en-US" dirty="0"/>
          </a:p>
        </p:txBody>
      </p:sp>
      <p:sp>
        <p:nvSpPr>
          <p:cNvPr id="5" name="圆角矩形 4"/>
          <p:cNvSpPr>
            <a:spLocks noChangeArrowheads="1"/>
          </p:cNvSpPr>
          <p:nvPr/>
        </p:nvSpPr>
        <p:spPr bwMode="auto">
          <a:xfrm>
            <a:off x="2027580" y="4666651"/>
            <a:ext cx="2719232" cy="241525"/>
          </a:xfrm>
          <a:prstGeom prst="roundRect">
            <a:avLst>
              <a:gd name="adj" fmla="val 16667"/>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7"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53333"/>
            <a:ext cx="9144000" cy="5319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176464" y="2852936"/>
            <a:ext cx="4572000" cy="1107996"/>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p>
            <a:pPr algn="ctr">
              <a:spcBef>
                <a:spcPct val="50000"/>
              </a:spcBef>
            </a:pPr>
            <a:r>
              <a:rPr lang="zh-CN" altLang="en-US" sz="2200" dirty="0">
                <a:solidFill>
                  <a:srgbClr val="FFFFFF"/>
                </a:solidFill>
                <a:latin typeface="Knowledge Light Italic" pitchFamily="34" charset="0"/>
                <a:ea typeface="Microsoft YaHei" pitchFamily="34" charset="-122"/>
                <a:cs typeface="Arial" pitchFamily="34" charset="0"/>
              </a:rPr>
              <a:t>从</a:t>
            </a:r>
            <a:r>
              <a:rPr lang="en-US" altLang="zh-CN" sz="2200" dirty="0">
                <a:solidFill>
                  <a:srgbClr val="FFFFFF"/>
                </a:solidFill>
                <a:latin typeface="Knowledge Light Italic" pitchFamily="34" charset="0"/>
                <a:ea typeface="Microsoft YaHei" pitchFamily="34" charset="-122"/>
                <a:cs typeface="Arial" pitchFamily="34" charset="0"/>
              </a:rPr>
              <a:t>EndNote X9</a:t>
            </a:r>
            <a:r>
              <a:rPr lang="zh-CN" altLang="en-US" sz="2200" dirty="0">
                <a:solidFill>
                  <a:srgbClr val="FFFFFF"/>
                </a:solidFill>
                <a:latin typeface="Knowledge Light Italic" pitchFamily="34" charset="0"/>
                <a:ea typeface="Microsoft YaHei" pitchFamily="34" charset="-122"/>
                <a:cs typeface="Arial" pitchFamily="34" charset="0"/>
              </a:rPr>
              <a:t>的</a:t>
            </a:r>
            <a:r>
              <a:rPr lang="en-US" altLang="zh-CN" sz="2200" dirty="0">
                <a:solidFill>
                  <a:srgbClr val="FFFFFF"/>
                </a:solidFill>
                <a:latin typeface="Knowledge Light Italic" pitchFamily="34" charset="0"/>
                <a:ea typeface="Microsoft YaHei" pitchFamily="34" charset="-122"/>
                <a:cs typeface="Arial" pitchFamily="34" charset="0"/>
              </a:rPr>
              <a:t>Templates</a:t>
            </a:r>
            <a:r>
              <a:rPr lang="zh-CN" altLang="en-US" sz="2200" dirty="0">
                <a:solidFill>
                  <a:srgbClr val="FFFFFF"/>
                </a:solidFill>
                <a:latin typeface="Knowledge Light Italic" pitchFamily="34" charset="0"/>
                <a:ea typeface="Microsoft YaHei" pitchFamily="34" charset="-122"/>
                <a:cs typeface="Arial" pitchFamily="34" charset="0"/>
              </a:rPr>
              <a:t>文件夹中选择投稿期刊的名称，即为该期刊所要求的格式模板</a:t>
            </a:r>
            <a:endParaRPr lang="en-US" sz="2200" dirty="0">
              <a:solidFill>
                <a:srgbClr val="FFFFFF"/>
              </a:solidFill>
              <a:latin typeface="Knowledge Light Italic" pitchFamily="34" charset="0"/>
              <a:ea typeface="Microsoft YaHei" pitchFamily="34" charset="-122"/>
              <a:cs typeface="Arial" pitchFamily="34" charset="0"/>
            </a:endParaRPr>
          </a:p>
        </p:txBody>
      </p:sp>
      <p:sp>
        <p:nvSpPr>
          <p:cNvPr id="6" name="圆角矩形 4"/>
          <p:cNvSpPr>
            <a:spLocks noChangeArrowheads="1"/>
          </p:cNvSpPr>
          <p:nvPr/>
        </p:nvSpPr>
        <p:spPr bwMode="auto">
          <a:xfrm>
            <a:off x="2622595" y="2127446"/>
            <a:ext cx="4652264" cy="266131"/>
          </a:xfrm>
          <a:prstGeom prst="roundRect">
            <a:avLst>
              <a:gd name="adj" fmla="val 16667"/>
            </a:avLst>
          </a:prstGeom>
          <a:noFill/>
          <a:ln w="381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0" tIns="0" rIns="182880" bIns="0"/>
          <a:lstStyle/>
          <a:p>
            <a:pPr>
              <a:spcBef>
                <a:spcPct val="50000"/>
              </a:spcBef>
            </a:pP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9552" y="908720"/>
            <a:ext cx="792088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6" name="Title 1"/>
          <p:cNvSpPr>
            <a:spLocks noGrp="1"/>
          </p:cNvSpPr>
          <p:nvPr>
            <p:ph type="title"/>
          </p:nvPr>
        </p:nvSpPr>
        <p:spPr>
          <a:xfrm>
            <a:off x="162148" y="217489"/>
            <a:ext cx="8675687" cy="836612"/>
          </a:xfrm>
        </p:spPr>
        <p:txBody>
          <a:bodyPr/>
          <a:lstStyle/>
          <a:p>
            <a:r>
              <a:rPr lang="zh-CN" altLang="en-US" sz="2800" b="1" dirty="0">
                <a:latin typeface="微软雅黑" pitchFamily="34" charset="-122"/>
                <a:ea typeface="微软雅黑" pitchFamily="34" charset="-122"/>
                <a:cs typeface="Arial"/>
              </a:rPr>
              <a:t>直接链接到</a:t>
            </a:r>
            <a:r>
              <a:rPr lang="en-US" altLang="zh-CN" sz="2800" b="1" dirty="0">
                <a:latin typeface="微软雅黑" pitchFamily="34" charset="-122"/>
                <a:ea typeface="微软雅黑" pitchFamily="34" charset="-122"/>
                <a:cs typeface="Arial"/>
              </a:rPr>
              <a:t>MS-Word</a:t>
            </a:r>
            <a:r>
              <a:rPr lang="zh-CN" altLang="en-US" sz="2800" b="1" dirty="0">
                <a:latin typeface="微软雅黑" pitchFamily="34" charset="-122"/>
                <a:ea typeface="微软雅黑" pitchFamily="34" charset="-122"/>
                <a:cs typeface="Arial"/>
              </a:rPr>
              <a:t>文档中，并形成完整的期刊格式</a:t>
            </a:r>
            <a:endParaRPr lang="en-US" altLang="en-US" sz="2800" b="1" dirty="0">
              <a:latin typeface="微软雅黑" pitchFamily="34" charset="-122"/>
              <a:ea typeface="微软雅黑" pitchFamily="34" charset="-122"/>
              <a:cs typeface="Arial"/>
            </a:endParaRPr>
          </a:p>
        </p:txBody>
      </p:sp>
      <p:pic>
        <p:nvPicPr>
          <p:cNvPr id="313347" name="Picture 3"/>
          <p:cNvPicPr>
            <a:picLocks noChangeAspect="1" noChangeArrowheads="1"/>
          </p:cNvPicPr>
          <p:nvPr/>
        </p:nvPicPr>
        <p:blipFill>
          <a:blip r:embed="rId2" cstate="print"/>
          <a:srcRect/>
          <a:stretch>
            <a:fillRect/>
          </a:stretch>
        </p:blipFill>
        <p:spPr bwMode="auto">
          <a:xfrm>
            <a:off x="395536" y="3456348"/>
            <a:ext cx="6942137" cy="2009775"/>
          </a:xfrm>
          <a:prstGeom prst="rect">
            <a:avLst/>
          </a:prstGeom>
          <a:ln>
            <a:noFill/>
          </a:ln>
          <a:effectLst>
            <a:outerShdw blurRad="292100" dist="139700" dir="2700000" algn="tl" rotWithShape="0">
              <a:srgbClr val="333333">
                <a:alpha val="65000"/>
              </a:srgbClr>
            </a:outerShdw>
          </a:effectLst>
        </p:spPr>
      </p:pic>
      <p:pic>
        <p:nvPicPr>
          <p:cNvPr id="313348" name="Picture 4"/>
          <p:cNvPicPr>
            <a:picLocks noChangeAspect="1" noChangeArrowheads="1"/>
          </p:cNvPicPr>
          <p:nvPr/>
        </p:nvPicPr>
        <p:blipFill>
          <a:blip r:embed="rId3" cstate="print"/>
          <a:srcRect/>
          <a:stretch>
            <a:fillRect/>
          </a:stretch>
        </p:blipFill>
        <p:spPr bwMode="auto">
          <a:xfrm>
            <a:off x="2627313" y="5229225"/>
            <a:ext cx="3889375" cy="1254125"/>
          </a:xfrm>
          <a:prstGeom prst="rect">
            <a:avLst/>
          </a:prstGeom>
          <a:ln>
            <a:noFill/>
          </a:ln>
          <a:effectLst>
            <a:outerShdw blurRad="292100" dist="139700" dir="2700000" algn="tl" rotWithShape="0">
              <a:srgbClr val="333333">
                <a:alpha val="65000"/>
              </a:srgbClr>
            </a:outerShdw>
          </a:effectLst>
        </p:spPr>
      </p:pic>
      <p:pic>
        <p:nvPicPr>
          <p:cNvPr id="313346" name="Picture 2"/>
          <p:cNvPicPr>
            <a:picLocks noGrp="1" noChangeAspect="1" noChangeArrowheads="1"/>
          </p:cNvPicPr>
          <p:nvPr>
            <p:ph idx="1"/>
          </p:nvPr>
        </p:nvPicPr>
        <p:blipFill>
          <a:blip r:embed="rId4" cstate="print"/>
          <a:srcRect/>
          <a:stretch>
            <a:fillRect/>
          </a:stretch>
        </p:blipFill>
        <p:spPr>
          <a:xfrm>
            <a:off x="986060" y="1027833"/>
            <a:ext cx="7027862" cy="2665412"/>
          </a:xfrm>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549276" y="332656"/>
            <a:ext cx="7369175" cy="836612"/>
          </a:xfrm>
          <a:prstGeom prst="rect">
            <a:avLst/>
          </a:prstGeom>
        </p:spPr>
        <p:txBody>
          <a:bodyPr vert="horz" lIns="0" tIns="0" rIns="0" bIns="0"/>
          <a:lstStyle>
            <a:lvl1pPr algn="l" defTabSz="457200" rtl="0" eaLnBrk="1" latinLnBrk="0" hangingPunct="1">
              <a:spcBef>
                <a:spcPct val="0"/>
              </a:spcBef>
              <a:buNone/>
              <a:defRPr sz="1800" b="1" i="0" kern="1200" cap="none">
                <a:solidFill>
                  <a:srgbClr val="6817FF"/>
                </a:solidFill>
                <a:latin typeface="微软雅黑" pitchFamily="34" charset="-122"/>
                <a:ea typeface="微软雅黑" pitchFamily="34" charset="-122"/>
                <a:cs typeface="Arial"/>
              </a:defRPr>
            </a:lvl1pPr>
          </a:lstStyle>
          <a:p>
            <a:r>
              <a:rPr lang="en-US" sz="2800" dirty="0">
                <a:solidFill>
                  <a:schemeClr val="tx1"/>
                </a:solidFill>
              </a:rPr>
              <a:t>S</a:t>
            </a:r>
            <a:r>
              <a:rPr lang="en-US" altLang="zh-CN" sz="2800" dirty="0">
                <a:solidFill>
                  <a:schemeClr val="tx1"/>
                </a:solidFill>
              </a:rPr>
              <a:t>ituation——</a:t>
            </a:r>
            <a:r>
              <a:rPr lang="zh-CN" altLang="en-US" sz="2800" dirty="0">
                <a:solidFill>
                  <a:schemeClr val="tx1"/>
                </a:solidFill>
              </a:rPr>
              <a:t>没有合适的投稿期刊要求的参考文献格式？</a:t>
            </a:r>
            <a:endParaRPr lang="en-US" sz="2800" dirty="0">
              <a:solidFill>
                <a:schemeClr val="tx1"/>
              </a:solidFill>
            </a:endParaRPr>
          </a:p>
        </p:txBody>
      </p:sp>
      <p:sp>
        <p:nvSpPr>
          <p:cNvPr id="11" name="Content Placeholder 2"/>
          <p:cNvSpPr txBox="1">
            <a:spLocks/>
          </p:cNvSpPr>
          <p:nvPr/>
        </p:nvSpPr>
        <p:spPr>
          <a:xfrm>
            <a:off x="549276" y="1582738"/>
            <a:ext cx="7369175" cy="38624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latin typeface="Knowledge Light" pitchFamily="34" charset="0"/>
              </a:rPr>
              <a:t>S</a:t>
            </a:r>
            <a:r>
              <a:rPr lang="en-US" altLang="zh-CN" sz="1800" b="1" dirty="0">
                <a:latin typeface="Knowledge Light" pitchFamily="34" charset="0"/>
              </a:rPr>
              <a:t>olution</a:t>
            </a:r>
            <a:r>
              <a:rPr lang="zh-CN" altLang="en-US" sz="1800" b="1" dirty="0">
                <a:latin typeface="Knowledge Light" pitchFamily="34" charset="0"/>
              </a:rPr>
              <a:t>：</a:t>
            </a:r>
            <a:r>
              <a:rPr lang="en-US" altLang="zh-CN" sz="1800" b="1" dirty="0">
                <a:latin typeface="Knowledge Light" pitchFamily="34" charset="0"/>
              </a:rPr>
              <a:t>Output Style</a:t>
            </a:r>
            <a:r>
              <a:rPr lang="zh-CN" altLang="en-US" sz="1800" dirty="0">
                <a:latin typeface="微软雅黑" pitchFamily="34" charset="-122"/>
                <a:ea typeface="微软雅黑" pitchFamily="34" charset="-122"/>
              </a:rPr>
              <a:t>建立</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以学位论文参考文献格式</a:t>
            </a:r>
            <a:r>
              <a:rPr lang="en-US" altLang="zh-CN" sz="1800" dirty="0">
                <a:latin typeface="微软雅黑" pitchFamily="34" charset="-122"/>
                <a:ea typeface="微软雅黑" pitchFamily="34" charset="-122"/>
              </a:rPr>
              <a:t>GB/T7714</a:t>
            </a:r>
            <a:r>
              <a:rPr lang="zh-CN" altLang="en-US" sz="1800" dirty="0">
                <a:latin typeface="微软雅黑" pitchFamily="34" charset="-122"/>
                <a:ea typeface="微软雅黑" pitchFamily="34" charset="-122"/>
              </a:rPr>
              <a:t>文后参考文献著录规则为例</a:t>
            </a:r>
            <a:endParaRPr lang="en-US" altLang="zh-CN" sz="1800" dirty="0">
              <a:latin typeface="微软雅黑" pitchFamily="34" charset="-122"/>
              <a:ea typeface="微软雅黑" pitchFamily="34" charset="-122"/>
            </a:endParaRPr>
          </a:p>
          <a:p>
            <a:r>
              <a:rPr lang="en-US" altLang="zh-CN" sz="1800" b="1" dirty="0">
                <a:solidFill>
                  <a:schemeClr val="bg2"/>
                </a:solidFill>
              </a:rPr>
              <a:t>GB/T7714</a:t>
            </a:r>
            <a:r>
              <a:rPr lang="zh-CN" altLang="en-US" sz="1800" b="1" dirty="0">
                <a:solidFill>
                  <a:schemeClr val="bg2"/>
                </a:solidFill>
                <a:latin typeface="微软雅黑" panose="020B0503020204020204" pitchFamily="34" charset="-122"/>
                <a:ea typeface="微软雅黑" panose="020B0503020204020204" pitchFamily="34" charset="-122"/>
              </a:rPr>
              <a:t>文后参考文献著录规则：</a:t>
            </a:r>
          </a:p>
          <a:p>
            <a:pPr lvl="1"/>
            <a:r>
              <a:rPr lang="zh-CN" altLang="en-US" sz="1800" dirty="0">
                <a:latin typeface="微软雅黑" pitchFamily="34" charset="-122"/>
                <a:ea typeface="微软雅黑" pitchFamily="34" charset="-122"/>
              </a:rPr>
              <a:t>专著</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作者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题名 </a:t>
            </a:r>
            <a:r>
              <a:rPr lang="en-US" altLang="zh-CN" sz="1800" dirty="0">
                <a:latin typeface="微软雅黑" pitchFamily="34" charset="-122"/>
                <a:ea typeface="微软雅黑" pitchFamily="34" charset="-122"/>
              </a:rPr>
              <a:t>[M]. </a:t>
            </a:r>
            <a:r>
              <a:rPr lang="zh-CN" altLang="en-US" sz="1800" dirty="0">
                <a:latin typeface="微软雅黑" pitchFamily="34" charset="-122"/>
                <a:ea typeface="微软雅黑" pitchFamily="34" charset="-122"/>
              </a:rPr>
              <a:t>版本项</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出版地</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期刊</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作者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题名 </a:t>
            </a:r>
            <a:r>
              <a:rPr lang="en-US" altLang="zh-CN" sz="1800" dirty="0">
                <a:latin typeface="微软雅黑" pitchFamily="34" charset="-122"/>
                <a:ea typeface="微软雅黑" pitchFamily="34" charset="-122"/>
              </a:rPr>
              <a:t>[J]. </a:t>
            </a:r>
            <a:r>
              <a:rPr lang="zh-CN" altLang="en-US" sz="1800" dirty="0">
                <a:latin typeface="微软雅黑" pitchFamily="34" charset="-122"/>
                <a:ea typeface="微软雅黑" pitchFamily="34" charset="-122"/>
              </a:rPr>
              <a:t>来源</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期</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会议录</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作者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题名 </a:t>
            </a:r>
            <a:r>
              <a:rPr lang="en-US" altLang="zh-CN" sz="1800" dirty="0">
                <a:latin typeface="微软雅黑" pitchFamily="34" charset="-122"/>
                <a:ea typeface="微软雅黑" pitchFamily="34" charset="-122"/>
              </a:rPr>
              <a:t>[C]. </a:t>
            </a:r>
            <a:r>
              <a:rPr lang="zh-CN" altLang="en-US" sz="1800" dirty="0">
                <a:latin typeface="微软雅黑" pitchFamily="34" charset="-122"/>
                <a:ea typeface="微软雅黑" pitchFamily="34" charset="-122"/>
              </a:rPr>
              <a:t>会议名</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会议地</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学位论文</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作者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论文名 </a:t>
            </a:r>
            <a:r>
              <a:rPr lang="en-US" altLang="zh-CN" sz="1800" dirty="0">
                <a:latin typeface="微软雅黑" pitchFamily="34" charset="-122"/>
                <a:ea typeface="微软雅黑" pitchFamily="34" charset="-122"/>
              </a:rPr>
              <a:t>[D]: [</a:t>
            </a:r>
            <a:r>
              <a:rPr lang="zh-CN" altLang="en-US" sz="1800" dirty="0">
                <a:latin typeface="微软雅黑" pitchFamily="34" charset="-122"/>
                <a:ea typeface="微软雅黑" pitchFamily="34" charset="-122"/>
              </a:rPr>
              <a:t>博士</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硕士</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授予单位所在地：授予单位</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授予年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报告</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发布者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报告名 </a:t>
            </a:r>
            <a:r>
              <a:rPr lang="en-US" altLang="zh-CN" sz="1800" dirty="0">
                <a:latin typeface="微软雅黑" pitchFamily="34" charset="-122"/>
                <a:ea typeface="微软雅黑" pitchFamily="34" charset="-122"/>
              </a:rPr>
              <a:t>[R]. </a:t>
            </a:r>
            <a:r>
              <a:rPr lang="zh-CN" altLang="en-US" sz="1800" dirty="0">
                <a:latin typeface="微软雅黑" pitchFamily="34" charset="-122"/>
                <a:ea typeface="微软雅黑" pitchFamily="34" charset="-122"/>
              </a:rPr>
              <a:t>出版地</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标准</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发布单位</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标准代号 标准名称 </a:t>
            </a:r>
            <a:r>
              <a:rPr lang="en-US" altLang="zh-CN" sz="1800" dirty="0">
                <a:latin typeface="微软雅黑" pitchFamily="34" charset="-122"/>
                <a:ea typeface="微软雅黑" pitchFamily="34" charset="-122"/>
              </a:rPr>
              <a:t>[S]. </a:t>
            </a:r>
            <a:r>
              <a:rPr lang="zh-CN" altLang="en-US" sz="1800" dirty="0">
                <a:latin typeface="微软雅黑" pitchFamily="34" charset="-122"/>
                <a:ea typeface="微软雅黑" pitchFamily="34" charset="-122"/>
              </a:rPr>
              <a:t>出版地</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出版者</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出版年</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起</a:t>
            </a:r>
            <a:r>
              <a:rPr lang="en-US" altLang="zh-CN" sz="1800" dirty="0">
                <a:latin typeface="微软雅黑" pitchFamily="34" charset="-122"/>
                <a:ea typeface="微软雅黑" pitchFamily="34" charset="-122"/>
              </a:rPr>
              <a:t>-</a:t>
            </a:r>
            <a:r>
              <a:rPr lang="zh-CN" altLang="en-US" sz="1800" dirty="0">
                <a:latin typeface="微软雅黑" pitchFamily="34" charset="-122"/>
                <a:ea typeface="微软雅黑" pitchFamily="34" charset="-122"/>
              </a:rPr>
              <a:t>止页码</a:t>
            </a:r>
            <a:r>
              <a:rPr lang="en-US" altLang="zh-CN" sz="1800" dirty="0">
                <a:latin typeface="微软雅黑" pitchFamily="34" charset="-122"/>
                <a:ea typeface="微软雅黑" pitchFamily="34" charset="-122"/>
              </a:rPr>
              <a:t>. </a:t>
            </a:r>
          </a:p>
          <a:p>
            <a:pPr lvl="1"/>
            <a:r>
              <a:rPr lang="zh-CN" altLang="en-US" sz="1800" dirty="0">
                <a:latin typeface="微软雅黑" pitchFamily="34" charset="-122"/>
                <a:ea typeface="微软雅黑" pitchFamily="34" charset="-122"/>
              </a:rPr>
              <a:t>专利</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发明人或专利权人</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专利名</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专利号 </a:t>
            </a:r>
            <a:r>
              <a:rPr lang="en-US" altLang="zh-CN" sz="1800" dirty="0">
                <a:latin typeface="微软雅黑" pitchFamily="34" charset="-122"/>
                <a:ea typeface="微软雅黑" pitchFamily="34" charset="-122"/>
              </a:rPr>
              <a:t>[P]. </a:t>
            </a:r>
            <a:r>
              <a:rPr lang="zh-CN" altLang="en-US" sz="1800" dirty="0">
                <a:latin typeface="微软雅黑" pitchFamily="34" charset="-122"/>
                <a:ea typeface="微软雅黑" pitchFamily="34" charset="-122"/>
              </a:rPr>
              <a:t>公告或公开日</a:t>
            </a:r>
            <a:r>
              <a:rPr lang="en-US" altLang="zh-CN" sz="1800" dirty="0">
                <a:latin typeface="微软雅黑" pitchFamily="34" charset="-122"/>
                <a:ea typeface="微软雅黑" pitchFamily="34" charset="-122"/>
              </a:rPr>
              <a:t>. </a:t>
            </a:r>
          </a:p>
          <a:p>
            <a:endParaRPr lang="en-US" sz="3600" dirty="0">
              <a:latin typeface="微软雅黑" pitchFamily="34" charset="-122"/>
              <a:ea typeface="微软雅黑" pitchFamily="34" charset="-122"/>
            </a:endParaRPr>
          </a:p>
        </p:txBody>
      </p:sp>
    </p:spTree>
    <p:extLst>
      <p:ext uri="{BB962C8B-B14F-4D97-AF65-F5344CB8AC3E}">
        <p14:creationId xmlns:p14="http://schemas.microsoft.com/office/powerpoint/2010/main" val="203575722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79512" y="538987"/>
            <a:ext cx="7369175" cy="363537"/>
          </a:xfrm>
        </p:spPr>
        <p:txBody>
          <a:bodyPr/>
          <a:lstStyle/>
          <a:p>
            <a:r>
              <a:rPr lang="zh-CN" altLang="en-US" dirty="0">
                <a:latin typeface="微软雅黑" pitchFamily="34" charset="-122"/>
                <a:ea typeface="微软雅黑" pitchFamily="34" charset="-122"/>
              </a:rPr>
              <a:t>根据</a:t>
            </a:r>
            <a:r>
              <a:rPr lang="en-US" altLang="zh-CN" dirty="0"/>
              <a:t>GB/T7714</a:t>
            </a:r>
            <a:r>
              <a:rPr lang="zh-CN" altLang="en-US" b="1" dirty="0"/>
              <a:t>建立</a:t>
            </a:r>
            <a:r>
              <a:rPr lang="en-US" altLang="zh-CN" dirty="0"/>
              <a:t>Output Style</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9512" y="1156301"/>
            <a:ext cx="8250818" cy="476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Diagram 7"/>
          <p:cNvGraphicFramePr/>
          <p:nvPr>
            <p:extLst/>
          </p:nvPr>
        </p:nvGraphicFramePr>
        <p:xfrm>
          <a:off x="7143750" y="1593200"/>
          <a:ext cx="1625600" cy="2292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 Box 13"/>
          <p:cNvSpPr txBox="1">
            <a:spLocks noChangeArrowheads="1"/>
          </p:cNvSpPr>
          <p:nvPr/>
        </p:nvSpPr>
        <p:spPr bwMode="auto">
          <a:xfrm>
            <a:off x="2032395" y="3952737"/>
            <a:ext cx="3096344" cy="771623"/>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lIns="90000" tIns="46800" rIns="90000" bIns="46800">
            <a:spAutoFit/>
          </a:bodyPr>
          <a:lstStyle/>
          <a:p>
            <a:pPr algn="ctr">
              <a:spcBef>
                <a:spcPct val="50000"/>
              </a:spcBef>
              <a:defRPr/>
            </a:pPr>
            <a:r>
              <a:rPr lang="zh-CN" altLang="en-US" sz="2200" dirty="0">
                <a:solidFill>
                  <a:srgbClr val="FFFFFF"/>
                </a:solidFill>
                <a:latin typeface="Knowledge Light Italic" pitchFamily="34" charset="0"/>
                <a:ea typeface="Microsoft YaHei" pitchFamily="34" charset="-122"/>
                <a:cs typeface="Arial" pitchFamily="34" charset="0"/>
              </a:rPr>
              <a:t>自定义编辑各类型文献的参考文献格式</a:t>
            </a:r>
          </a:p>
        </p:txBody>
      </p:sp>
    </p:spTree>
    <p:extLst>
      <p:ext uri="{BB962C8B-B14F-4D97-AF65-F5344CB8AC3E}">
        <p14:creationId xmlns:p14="http://schemas.microsoft.com/office/powerpoint/2010/main" val="380933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96876" y="407030"/>
            <a:ext cx="7369175" cy="382587"/>
          </a:xfrm>
        </p:spPr>
        <p:txBody>
          <a:bodyPr/>
          <a:lstStyle/>
          <a:p>
            <a:r>
              <a:rPr lang="zh-CN" altLang="en-US" dirty="0"/>
              <a:t>根据</a:t>
            </a:r>
            <a:r>
              <a:rPr lang="en-US" altLang="zh-CN" dirty="0"/>
              <a:t>GB/T7714</a:t>
            </a:r>
            <a:r>
              <a:rPr lang="zh-CN" altLang="en-US" dirty="0"/>
              <a:t>建立</a:t>
            </a:r>
            <a:r>
              <a:rPr lang="en-US" altLang="zh-CN" dirty="0"/>
              <a:t>Output Style</a:t>
            </a:r>
            <a:endParaRPr lang="en-US" dirty="0">
              <a:latin typeface="微软雅黑" pitchFamily="34" charset="-122"/>
              <a:ea typeface="微软雅黑" pitchFamily="34" charset="-122"/>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9226" y="1122383"/>
            <a:ext cx="7960152" cy="5088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Arrow Connector 8"/>
          <p:cNvCxnSpPr>
            <a:cxnSpLocks/>
            <a:stCxn id="10" idx="1"/>
          </p:cNvCxnSpPr>
          <p:nvPr/>
        </p:nvCxnSpPr>
        <p:spPr>
          <a:xfrm flipH="1">
            <a:off x="1075765" y="2962161"/>
            <a:ext cx="543881" cy="1219874"/>
          </a:xfrm>
          <a:prstGeom prst="straightConnector1">
            <a:avLst/>
          </a:prstGeom>
          <a:ln>
            <a:solidFill>
              <a:schemeClr val="tx2"/>
            </a:solidFill>
            <a:tailEnd type="arrow"/>
          </a:ln>
        </p:spPr>
        <p:style>
          <a:lnRef idx="2">
            <a:schemeClr val="dk1"/>
          </a:lnRef>
          <a:fillRef idx="0">
            <a:schemeClr val="dk1"/>
          </a:fillRef>
          <a:effectRef idx="1">
            <a:schemeClr val="dk1"/>
          </a:effectRef>
          <a:fontRef idx="minor">
            <a:schemeClr val="tx1"/>
          </a:fontRef>
        </p:style>
      </p:cxnSp>
      <p:sp>
        <p:nvSpPr>
          <p:cNvPr id="10" name="Text Box 13"/>
          <p:cNvSpPr txBox="1">
            <a:spLocks noChangeArrowheads="1"/>
          </p:cNvSpPr>
          <p:nvPr/>
        </p:nvSpPr>
        <p:spPr bwMode="auto">
          <a:xfrm>
            <a:off x="1619646" y="2776404"/>
            <a:ext cx="3645713" cy="371513"/>
          </a:xfrm>
          <a:prstGeom prst="rect">
            <a:avLst/>
          </a:prstGeom>
          <a:solidFill>
            <a:schemeClr val="tx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zh-CN" dirty="0">
                <a:solidFill>
                  <a:srgbClr val="FFFFFF"/>
                </a:solidFill>
                <a:latin typeface="Knowledge Light Italic" pitchFamily="34" charset="0"/>
                <a:ea typeface="微软雅黑" pitchFamily="34" charset="-122"/>
                <a:cs typeface="Arial" pitchFamily="34" charset="0"/>
              </a:rPr>
              <a:t>Layout</a:t>
            </a:r>
            <a:r>
              <a:rPr lang="zh-CN" altLang="en-US" dirty="0">
                <a:solidFill>
                  <a:srgbClr val="FFFFFF"/>
                </a:solidFill>
                <a:latin typeface="Knowledge Light Italic" pitchFamily="34" charset="0"/>
                <a:ea typeface="微软雅黑" pitchFamily="34" charset="-122"/>
                <a:cs typeface="Arial" pitchFamily="34" charset="0"/>
              </a:rPr>
              <a:t>：格式布局设置</a:t>
            </a:r>
          </a:p>
        </p:txBody>
      </p:sp>
      <p:cxnSp>
        <p:nvCxnSpPr>
          <p:cNvPr id="11" name="Straight Arrow Connector 10"/>
          <p:cNvCxnSpPr>
            <a:cxnSpLocks/>
          </p:cNvCxnSpPr>
          <p:nvPr/>
        </p:nvCxnSpPr>
        <p:spPr>
          <a:xfrm flipH="1">
            <a:off x="1169894" y="3522451"/>
            <a:ext cx="467898" cy="794055"/>
          </a:xfrm>
          <a:prstGeom prst="straightConnector1">
            <a:avLst/>
          </a:prstGeom>
          <a:ln>
            <a:solidFill>
              <a:schemeClr val="tx1"/>
            </a:solidFill>
            <a:tailEnd type="arrow"/>
          </a:ln>
        </p:spPr>
        <p:style>
          <a:lnRef idx="2">
            <a:schemeClr val="dk1"/>
          </a:lnRef>
          <a:fillRef idx="0">
            <a:schemeClr val="dk1"/>
          </a:fillRef>
          <a:effectRef idx="1">
            <a:schemeClr val="dk1"/>
          </a:effectRef>
          <a:fontRef idx="minor">
            <a:schemeClr val="tx1"/>
          </a:fontRef>
        </p:style>
      </p:cxnSp>
      <p:sp>
        <p:nvSpPr>
          <p:cNvPr id="12" name="Text Box 13"/>
          <p:cNvSpPr txBox="1">
            <a:spLocks noChangeArrowheads="1"/>
          </p:cNvSpPr>
          <p:nvPr/>
        </p:nvSpPr>
        <p:spPr bwMode="auto">
          <a:xfrm>
            <a:off x="1619646" y="4298927"/>
            <a:ext cx="5256609" cy="371513"/>
          </a:xfrm>
          <a:prstGeom prst="rect">
            <a:avLst/>
          </a:prstGeom>
          <a:solidFill>
            <a:schemeClr val="accent6"/>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zh-CN">
                <a:solidFill>
                  <a:srgbClr val="FFFFFF"/>
                </a:solidFill>
                <a:latin typeface="Knowledge Light Italic" pitchFamily="34" charset="0"/>
                <a:ea typeface="微软雅黑" pitchFamily="34" charset="-122"/>
                <a:cs typeface="Arial" pitchFamily="34" charset="0"/>
              </a:rPr>
              <a:t>Author Name</a:t>
            </a:r>
            <a:r>
              <a:rPr lang="zh-CN" altLang="en-US">
                <a:solidFill>
                  <a:srgbClr val="FFFFFF"/>
                </a:solidFill>
                <a:latin typeface="Knowledge Light Italic" pitchFamily="34" charset="0"/>
                <a:ea typeface="微软雅黑" pitchFamily="34" charset="-122"/>
                <a:cs typeface="Arial" pitchFamily="34" charset="0"/>
              </a:rPr>
              <a:t>：作者名称格式设置</a:t>
            </a:r>
          </a:p>
        </p:txBody>
      </p:sp>
      <p:cxnSp>
        <p:nvCxnSpPr>
          <p:cNvPr id="13" name="Straight Arrow Connector 12"/>
          <p:cNvCxnSpPr>
            <a:cxnSpLocks/>
            <a:stCxn id="12" idx="1"/>
          </p:cNvCxnSpPr>
          <p:nvPr/>
        </p:nvCxnSpPr>
        <p:spPr>
          <a:xfrm flipH="1">
            <a:off x="1331259" y="4484684"/>
            <a:ext cx="288387" cy="315916"/>
          </a:xfrm>
          <a:prstGeom prst="straightConnector1">
            <a:avLst/>
          </a:prstGeom>
          <a:ln>
            <a:solidFill>
              <a:schemeClr val="accent6"/>
            </a:solidFill>
            <a:tailEnd type="arrow"/>
          </a:ln>
        </p:spPr>
        <p:style>
          <a:lnRef idx="2">
            <a:schemeClr val="dk1"/>
          </a:lnRef>
          <a:fillRef idx="0">
            <a:schemeClr val="dk1"/>
          </a:fillRef>
          <a:effectRef idx="1">
            <a:schemeClr val="dk1"/>
          </a:effectRef>
          <a:fontRef idx="minor">
            <a:schemeClr val="tx1"/>
          </a:fontRef>
        </p:style>
      </p:cxnSp>
      <p:sp>
        <p:nvSpPr>
          <p:cNvPr id="14" name="Text Box 13"/>
          <p:cNvSpPr txBox="1">
            <a:spLocks noChangeArrowheads="1"/>
          </p:cNvSpPr>
          <p:nvPr/>
        </p:nvSpPr>
        <p:spPr bwMode="auto">
          <a:xfrm>
            <a:off x="1619646" y="3326001"/>
            <a:ext cx="3900065" cy="371513"/>
          </a:xfrm>
          <a:prstGeom prst="rect">
            <a:avLst/>
          </a:prstGeom>
          <a:solidFill>
            <a:schemeClr val="tx1"/>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zh-CN">
                <a:solidFill>
                  <a:srgbClr val="FFFFFF"/>
                </a:solidFill>
                <a:latin typeface="Knowledge Light Italic" pitchFamily="34" charset="0"/>
                <a:ea typeface="微软雅黑" pitchFamily="34" charset="-122"/>
                <a:cs typeface="Arial" pitchFamily="34" charset="0"/>
              </a:rPr>
              <a:t>Sort Order</a:t>
            </a:r>
            <a:r>
              <a:rPr lang="zh-CN" altLang="en-US">
                <a:solidFill>
                  <a:srgbClr val="FFFFFF"/>
                </a:solidFill>
                <a:latin typeface="Knowledge Light Italic" pitchFamily="34" charset="0"/>
                <a:ea typeface="微软雅黑" pitchFamily="34" charset="-122"/>
                <a:cs typeface="Arial" pitchFamily="34" charset="0"/>
              </a:rPr>
              <a:t>：文献排序设置</a:t>
            </a:r>
          </a:p>
        </p:txBody>
      </p:sp>
      <p:cxnSp>
        <p:nvCxnSpPr>
          <p:cNvPr id="15" name="Straight Arrow Connector 14"/>
          <p:cNvCxnSpPr>
            <a:cxnSpLocks/>
            <a:stCxn id="16" idx="1"/>
          </p:cNvCxnSpPr>
          <p:nvPr/>
        </p:nvCxnSpPr>
        <p:spPr>
          <a:xfrm flipH="1">
            <a:off x="1210235" y="4000197"/>
            <a:ext cx="409411" cy="518015"/>
          </a:xfrm>
          <a:prstGeom prst="straightConnector1">
            <a:avLst/>
          </a:prstGeom>
          <a:ln>
            <a:solidFill>
              <a:schemeClr val="accent3"/>
            </a:solidFill>
            <a:tailEnd type="arrow"/>
          </a:ln>
        </p:spPr>
        <p:style>
          <a:lnRef idx="2">
            <a:schemeClr val="dk1"/>
          </a:lnRef>
          <a:fillRef idx="0">
            <a:schemeClr val="dk1"/>
          </a:fillRef>
          <a:effectRef idx="1">
            <a:schemeClr val="dk1"/>
          </a:effectRef>
          <a:fontRef idx="minor">
            <a:schemeClr val="tx1"/>
          </a:fontRef>
        </p:style>
      </p:cxnSp>
      <p:sp>
        <p:nvSpPr>
          <p:cNvPr id="16" name="Text Box 13"/>
          <p:cNvSpPr txBox="1">
            <a:spLocks noChangeArrowheads="1"/>
          </p:cNvSpPr>
          <p:nvPr/>
        </p:nvSpPr>
        <p:spPr bwMode="auto">
          <a:xfrm>
            <a:off x="1619646" y="3814440"/>
            <a:ext cx="4747905" cy="371513"/>
          </a:xfrm>
          <a:prstGeom prst="rect">
            <a:avLst/>
          </a:prstGeom>
          <a:solidFill>
            <a:schemeClr val="accent3"/>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zh-CN" dirty="0">
                <a:solidFill>
                  <a:srgbClr val="FFFFFF"/>
                </a:solidFill>
                <a:latin typeface="Knowledge Light Italic" pitchFamily="34" charset="0"/>
                <a:ea typeface="微软雅黑" pitchFamily="34" charset="-122"/>
                <a:cs typeface="Arial" pitchFamily="34" charset="0"/>
              </a:rPr>
              <a:t>Categories</a:t>
            </a:r>
            <a:r>
              <a:rPr lang="zh-CN" altLang="en-US" dirty="0">
                <a:solidFill>
                  <a:srgbClr val="FFFFFF"/>
                </a:solidFill>
                <a:latin typeface="Knowledge Light Italic" pitchFamily="34" charset="0"/>
                <a:ea typeface="微软雅黑" pitchFamily="34" charset="-122"/>
                <a:cs typeface="Arial" pitchFamily="34" charset="0"/>
              </a:rPr>
              <a:t>：参考文献按文献类型分组显示</a:t>
            </a:r>
          </a:p>
        </p:txBody>
      </p:sp>
      <p:cxnSp>
        <p:nvCxnSpPr>
          <p:cNvPr id="17" name="Straight Arrow Connector 16"/>
          <p:cNvCxnSpPr>
            <a:cxnSpLocks/>
          </p:cNvCxnSpPr>
          <p:nvPr/>
        </p:nvCxnSpPr>
        <p:spPr>
          <a:xfrm flipH="1">
            <a:off x="1196788" y="2391688"/>
            <a:ext cx="422313" cy="459088"/>
          </a:xfrm>
          <a:prstGeom prst="straightConnector1">
            <a:avLst/>
          </a:prstGeom>
          <a:ln>
            <a:solidFill>
              <a:schemeClr val="bg2"/>
            </a:solidFill>
            <a:tailEnd type="arrow"/>
          </a:ln>
        </p:spPr>
        <p:style>
          <a:lnRef idx="2">
            <a:schemeClr val="accent4"/>
          </a:lnRef>
          <a:fillRef idx="0">
            <a:schemeClr val="accent4"/>
          </a:fillRef>
          <a:effectRef idx="1">
            <a:schemeClr val="accent4"/>
          </a:effectRef>
          <a:fontRef idx="minor">
            <a:schemeClr val="tx1"/>
          </a:fontRef>
        </p:style>
      </p:cxnSp>
      <p:sp>
        <p:nvSpPr>
          <p:cNvPr id="18" name="Text Box 13"/>
          <p:cNvSpPr txBox="1">
            <a:spLocks noChangeArrowheads="1"/>
          </p:cNvSpPr>
          <p:nvPr/>
        </p:nvSpPr>
        <p:spPr bwMode="auto">
          <a:xfrm>
            <a:off x="1619646" y="2175155"/>
            <a:ext cx="4408769" cy="371513"/>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zh-CN" dirty="0">
                <a:solidFill>
                  <a:srgbClr val="FFFFFF"/>
                </a:solidFill>
                <a:latin typeface="Knowledge Light Italic" pitchFamily="34" charset="0"/>
                <a:ea typeface="微软雅黑" pitchFamily="34" charset="-122"/>
                <a:cs typeface="Arial" pitchFamily="34" charset="0"/>
              </a:rPr>
              <a:t>Templates</a:t>
            </a:r>
            <a:r>
              <a:rPr lang="zh-CN" altLang="en-US" dirty="0">
                <a:solidFill>
                  <a:srgbClr val="FFFFFF"/>
                </a:solidFill>
                <a:latin typeface="Knowledge Light Italic" pitchFamily="34" charset="0"/>
                <a:ea typeface="微软雅黑" pitchFamily="34" charset="-122"/>
                <a:cs typeface="Arial" pitchFamily="34" charset="0"/>
              </a:rPr>
              <a:t>：创建引用模板</a:t>
            </a:r>
          </a:p>
        </p:txBody>
      </p:sp>
      <p:cxnSp>
        <p:nvCxnSpPr>
          <p:cNvPr id="19" name="Straight Arrow Connector 18"/>
          <p:cNvCxnSpPr>
            <a:cxnSpLocks/>
            <a:stCxn id="20" idx="1"/>
          </p:cNvCxnSpPr>
          <p:nvPr/>
        </p:nvCxnSpPr>
        <p:spPr>
          <a:xfrm flipH="1">
            <a:off x="1169894" y="4989000"/>
            <a:ext cx="449752" cy="551188"/>
          </a:xfrm>
          <a:prstGeom prst="straightConnector1">
            <a:avLst/>
          </a:prstGeom>
          <a:ln>
            <a:solidFill>
              <a:srgbClr val="7030A0"/>
            </a:solidFill>
            <a:tailEnd type="arrow"/>
          </a:ln>
        </p:spPr>
        <p:style>
          <a:lnRef idx="2">
            <a:schemeClr val="dk1"/>
          </a:lnRef>
          <a:fillRef idx="0">
            <a:schemeClr val="dk1"/>
          </a:fillRef>
          <a:effectRef idx="1">
            <a:schemeClr val="dk1"/>
          </a:effectRef>
          <a:fontRef idx="minor">
            <a:schemeClr val="tx1"/>
          </a:fontRef>
        </p:style>
      </p:cxnSp>
      <p:sp>
        <p:nvSpPr>
          <p:cNvPr id="20" name="Text Box 13"/>
          <p:cNvSpPr txBox="1">
            <a:spLocks noChangeArrowheads="1"/>
          </p:cNvSpPr>
          <p:nvPr/>
        </p:nvSpPr>
        <p:spPr bwMode="auto">
          <a:xfrm>
            <a:off x="1619646" y="4803243"/>
            <a:ext cx="5002257" cy="371513"/>
          </a:xfrm>
          <a:prstGeom prst="rect">
            <a:avLst/>
          </a:prstGeom>
          <a:solidFill>
            <a:srgbClr val="7030A0"/>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p>
            <a:pPr>
              <a:spcBef>
                <a:spcPct val="50000"/>
              </a:spcBef>
              <a:defRPr/>
            </a:pPr>
            <a:r>
              <a:rPr lang="en-US" altLang="zh-CN" dirty="0">
                <a:solidFill>
                  <a:srgbClr val="FFFFFF"/>
                </a:solidFill>
                <a:latin typeface="Knowledge Light Italic" pitchFamily="34" charset="0"/>
                <a:ea typeface="Microsoft YaHei" pitchFamily="34" charset="-122"/>
                <a:cs typeface="Arial" pitchFamily="34" charset="0"/>
              </a:rPr>
              <a:t>Templates</a:t>
            </a:r>
            <a:r>
              <a:rPr lang="zh-CN" altLang="en-US" dirty="0">
                <a:solidFill>
                  <a:srgbClr val="FFFFFF"/>
                </a:solidFill>
                <a:latin typeface="Knowledge Light Italic" pitchFamily="34" charset="0"/>
                <a:ea typeface="Microsoft YaHei" pitchFamily="34" charset="-122"/>
                <a:cs typeface="Arial" pitchFamily="34" charset="0"/>
              </a:rPr>
              <a:t>：利用</a:t>
            </a:r>
            <a:r>
              <a:rPr lang="en-US" altLang="zh-CN" dirty="0">
                <a:solidFill>
                  <a:srgbClr val="FFFFFF"/>
                </a:solidFill>
                <a:latin typeface="Knowledge Light Italic" pitchFamily="34" charset="0"/>
                <a:ea typeface="Microsoft YaHei" pitchFamily="34" charset="-122"/>
                <a:cs typeface="Arial" pitchFamily="34" charset="0"/>
              </a:rPr>
              <a:t>Footnotes</a:t>
            </a:r>
            <a:r>
              <a:rPr lang="zh-CN" altLang="en-US" dirty="0">
                <a:solidFill>
                  <a:srgbClr val="FFFFFF"/>
                </a:solidFill>
                <a:latin typeface="Knowledge Light Italic" pitchFamily="34" charset="0"/>
                <a:ea typeface="Microsoft YaHei" pitchFamily="34" charset="-122"/>
                <a:cs typeface="Arial" pitchFamily="34" charset="0"/>
              </a:rPr>
              <a:t>在脚注生成参考文献</a:t>
            </a:r>
          </a:p>
        </p:txBody>
      </p:sp>
    </p:spTree>
    <p:extLst>
      <p:ext uri="{BB962C8B-B14F-4D97-AF65-F5344CB8AC3E}">
        <p14:creationId xmlns:p14="http://schemas.microsoft.com/office/powerpoint/2010/main" val="210415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2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4"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5536" y="630694"/>
            <a:ext cx="8316416" cy="479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881859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459" y="253256"/>
            <a:ext cx="8400235" cy="576064"/>
          </a:xfrm>
        </p:spPr>
        <p:txBody>
          <a:bodyPr/>
          <a:lstStyle/>
          <a:p>
            <a:r>
              <a:rPr lang="zh-CN" altLang="en-US" dirty="0"/>
              <a:t>学位论文参考文献格式</a:t>
            </a:r>
            <a:r>
              <a:rPr lang="en-US" altLang="zh-CN" dirty="0"/>
              <a:t>GB/T7714</a:t>
            </a:r>
            <a:endParaRPr lang="en-US" dirty="0"/>
          </a:p>
        </p:txBody>
      </p:sp>
      <p:sp>
        <p:nvSpPr>
          <p:cNvPr id="6" name="Rectangle 5"/>
          <p:cNvSpPr/>
          <p:nvPr/>
        </p:nvSpPr>
        <p:spPr>
          <a:xfrm>
            <a:off x="3697823" y="6237312"/>
            <a:ext cx="3534942" cy="246221"/>
          </a:xfrm>
          <a:prstGeom prst="rect">
            <a:avLst/>
          </a:prstGeom>
        </p:spPr>
        <p:txBody>
          <a:bodyPr wrap="none">
            <a:spAutoFit/>
          </a:bodyPr>
          <a:lstStyle/>
          <a:p>
            <a:r>
              <a:rPr lang="zh-CN" altLang="en-US" sz="1000" dirty="0">
                <a:latin typeface="微软雅黑" panose="020B0503020204020204" pitchFamily="34" charset="-122"/>
                <a:ea typeface="微软雅黑" panose="020B0503020204020204" pitchFamily="34" charset="-122"/>
              </a:rPr>
              <a:t>更多期刊格式模板</a:t>
            </a:r>
            <a:r>
              <a:rPr lang="en-US" sz="1000" dirty="0">
                <a:latin typeface="微软雅黑" panose="020B0503020204020204" pitchFamily="34" charset="-122"/>
                <a:ea typeface="微软雅黑" panose="020B0503020204020204" pitchFamily="34" charset="-122"/>
              </a:rPr>
              <a:t>http://endnote.com/downloads/styles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4059" y="1094636"/>
            <a:ext cx="6945035" cy="433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96887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990" y="158972"/>
            <a:ext cx="8400235" cy="299483"/>
          </a:xfrm>
        </p:spPr>
        <p:txBody>
          <a:bodyPr/>
          <a:lstStyle/>
          <a:p>
            <a:r>
              <a:rPr lang="zh-CN" altLang="en-US" dirty="0"/>
              <a:t>如何消除文献域代码格式？</a:t>
            </a:r>
            <a:endParaRPr lang="en-US" dirty="0"/>
          </a:p>
        </p:txBody>
      </p:sp>
      <p:pic>
        <p:nvPicPr>
          <p:cNvPr id="6"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6493" y="692696"/>
            <a:ext cx="7818502" cy="5169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3"/>
          <p:cNvSpPr txBox="1">
            <a:spLocks noChangeArrowheads="1"/>
          </p:cNvSpPr>
          <p:nvPr/>
        </p:nvSpPr>
        <p:spPr bwMode="auto">
          <a:xfrm>
            <a:off x="5380461" y="1635732"/>
            <a:ext cx="2849139" cy="433068"/>
          </a:xfrm>
          <a:prstGeom prst="rect">
            <a:avLst/>
          </a:prstGeom>
          <a:solidFill>
            <a:schemeClr val="bg2"/>
          </a:solid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square" lIns="90000" tIns="46800" rIns="90000" bIns="4680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200" dirty="0">
                <a:solidFill>
                  <a:srgbClr val="FFFFFF"/>
                </a:solidFill>
                <a:latin typeface="Knowledge Light Italic" pitchFamily="34" charset="0"/>
                <a:ea typeface="微软雅黑" pitchFamily="34" charset="-122"/>
                <a:cs typeface="Arial" pitchFamily="34" charset="0"/>
              </a:rPr>
              <a:t>消除文献域代码格式</a:t>
            </a:r>
          </a:p>
        </p:txBody>
      </p:sp>
      <p:pic>
        <p:nvPicPr>
          <p:cNvPr id="8" name="Picture 1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630706" y="2615664"/>
            <a:ext cx="4679137" cy="22457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4"/>
          <p:cNvSpPr/>
          <p:nvPr/>
        </p:nvSpPr>
        <p:spPr>
          <a:xfrm>
            <a:off x="2366384" y="2087954"/>
            <a:ext cx="2891416" cy="23838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Rectangle 9"/>
          <p:cNvSpPr/>
          <p:nvPr/>
        </p:nvSpPr>
        <p:spPr>
          <a:xfrm>
            <a:off x="3127206" y="5032295"/>
            <a:ext cx="5445882" cy="707886"/>
          </a:xfrm>
          <a:prstGeom prst="rect">
            <a:avLst/>
          </a:prstGeom>
          <a:solidFill>
            <a:schemeClr val="bg2"/>
          </a:solidFill>
        </p:spPr>
        <p:txBody>
          <a:bodyPr wrap="squar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EndNote</a:t>
            </a:r>
            <a:r>
              <a:rPr lang="zh-CN" altLang="en-US" sz="2000" dirty="0">
                <a:solidFill>
                  <a:schemeClr val="bg1"/>
                </a:solidFill>
                <a:latin typeface="微软雅黑" panose="020B0503020204020204" pitchFamily="34" charset="-122"/>
                <a:ea typeface="微软雅黑" panose="020B0503020204020204" pitchFamily="34" charset="-122"/>
              </a:rPr>
              <a:t>新建一文档来保存无域代码格式的新文档，但参考文献不能再统一修改调整。</a:t>
            </a:r>
          </a:p>
        </p:txBody>
      </p:sp>
    </p:spTree>
    <p:extLst>
      <p:ext uri="{BB962C8B-B14F-4D97-AF65-F5344CB8AC3E}">
        <p14:creationId xmlns:p14="http://schemas.microsoft.com/office/powerpoint/2010/main" val="3159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242292" y="129433"/>
            <a:ext cx="6698084"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nSpc>
                <a:spcPct val="90000"/>
              </a:lnSpc>
            </a:pPr>
            <a:r>
              <a:rPr lang="en-US" altLang="zh-CN" sz="2800" b="1" dirty="0">
                <a:latin typeface="微软雅黑" pitchFamily="34" charset="-122"/>
                <a:cs typeface="Arial"/>
              </a:rPr>
              <a:t>Endnote X9 –</a:t>
            </a:r>
            <a:r>
              <a:rPr lang="zh-CN" altLang="en-US" sz="2800" b="1" dirty="0">
                <a:latin typeface="微软雅黑" pitchFamily="34" charset="-122"/>
                <a:cs typeface="Arial"/>
              </a:rPr>
              <a:t>文献的管理和写作工具</a:t>
            </a:r>
          </a:p>
        </p:txBody>
      </p:sp>
      <p:sp>
        <p:nvSpPr>
          <p:cNvPr id="2" name="Rectangle 1"/>
          <p:cNvSpPr/>
          <p:nvPr/>
        </p:nvSpPr>
        <p:spPr>
          <a:xfrm>
            <a:off x="322975" y="725295"/>
            <a:ext cx="8689155" cy="5429179"/>
          </a:xfrm>
          <a:prstGeom prst="rect">
            <a:avLst/>
          </a:prstGeom>
        </p:spPr>
        <p:txBody>
          <a:bodyPr wrap="square">
            <a:spAutoFit/>
          </a:bodyPr>
          <a:lstStyle/>
          <a:p>
            <a:pPr>
              <a:spcBef>
                <a:spcPct val="50000"/>
              </a:spcBef>
              <a:buClr>
                <a:schemeClr val="tx2"/>
              </a:buClr>
              <a:buFontTx/>
              <a:buChar char="•"/>
            </a:pPr>
            <a:r>
              <a:rPr lang="zh-CN" altLang="en-US" sz="1200" dirty="0">
                <a:latin typeface="微软雅黑" pitchFamily="34" charset="-122"/>
                <a:ea typeface="微软雅黑" pitchFamily="34" charset="-122"/>
              </a:rPr>
              <a:t>与</a:t>
            </a:r>
            <a:r>
              <a:rPr lang="en-US" altLang="zh-CN" sz="1200" dirty="0">
                <a:latin typeface="微软雅黑" pitchFamily="34" charset="-122"/>
                <a:ea typeface="微软雅黑" pitchFamily="34" charset="-122"/>
              </a:rPr>
              <a:t>Microsoft Word</a:t>
            </a:r>
            <a:r>
              <a:rPr lang="zh-CN" altLang="en-US" sz="1200" dirty="0">
                <a:latin typeface="微软雅黑" pitchFamily="34" charset="-122"/>
                <a:ea typeface="微软雅黑" pitchFamily="34" charset="-122"/>
              </a:rPr>
              <a:t>自动连接</a:t>
            </a:r>
            <a:r>
              <a:rPr lang="en-US" altLang="zh-CN" sz="1200" dirty="0">
                <a:latin typeface="微软雅黑" pitchFamily="34" charset="-122"/>
                <a:ea typeface="微软雅黑" pitchFamily="34" charset="-122"/>
              </a:rPr>
              <a:t>, </a:t>
            </a:r>
            <a:r>
              <a:rPr lang="en-US" altLang="zh-CN" sz="1200" dirty="0">
                <a:solidFill>
                  <a:schemeClr val="tx2"/>
                </a:solidFill>
                <a:latin typeface="微软雅黑" pitchFamily="34" charset="-122"/>
                <a:ea typeface="微软雅黑" pitchFamily="34" charset="-122"/>
              </a:rPr>
              <a:t>Cite While You Write</a:t>
            </a:r>
            <a:endParaRPr lang="zh-CN" altLang="en-US" sz="1200" dirty="0">
              <a:solidFill>
                <a:schemeClr val="tx2"/>
              </a:solidFill>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 </a:t>
            </a:r>
            <a:r>
              <a:rPr lang="zh-CN" altLang="en-US" sz="1200" dirty="0">
                <a:solidFill>
                  <a:schemeClr val="tx2"/>
                </a:solidFill>
                <a:latin typeface="微软雅黑" pitchFamily="34" charset="-122"/>
                <a:ea typeface="微软雅黑" pitchFamily="34" charset="-122"/>
              </a:rPr>
              <a:t>自动生成</a:t>
            </a:r>
            <a:r>
              <a:rPr lang="zh-CN" altLang="en-US" sz="1200" dirty="0">
                <a:latin typeface="微软雅黑" pitchFamily="34" charset="-122"/>
                <a:ea typeface="微软雅黑" pitchFamily="34" charset="-122"/>
              </a:rPr>
              <a:t>文中和文后参考文献</a:t>
            </a: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 提供</a:t>
            </a:r>
            <a:r>
              <a:rPr lang="en-US" altLang="zh-CN" sz="1200" dirty="0">
                <a:solidFill>
                  <a:schemeClr val="tx2"/>
                </a:solidFill>
                <a:latin typeface="微软雅黑" pitchFamily="34" charset="-122"/>
                <a:ea typeface="微软雅黑" pitchFamily="34" charset="-122"/>
              </a:rPr>
              <a:t>6000</a:t>
            </a:r>
            <a:r>
              <a:rPr lang="zh-CN" altLang="en-US" sz="1200" dirty="0">
                <a:solidFill>
                  <a:schemeClr val="tx2"/>
                </a:solidFill>
                <a:latin typeface="微软雅黑" pitchFamily="34" charset="-122"/>
                <a:ea typeface="微软雅黑" pitchFamily="34" charset="-122"/>
              </a:rPr>
              <a:t>多种期刊</a:t>
            </a:r>
            <a:r>
              <a:rPr lang="zh-CN" altLang="en-US" sz="1200" dirty="0">
                <a:latin typeface="微软雅黑" pitchFamily="34" charset="-122"/>
                <a:ea typeface="微软雅黑" pitchFamily="34" charset="-122"/>
              </a:rPr>
              <a:t>的参考文献格式</a:t>
            </a:r>
          </a:p>
          <a:p>
            <a:pPr>
              <a:spcBef>
                <a:spcPct val="50000"/>
              </a:spcBef>
              <a:buClr>
                <a:schemeClr val="tx2"/>
              </a:buClr>
              <a:buFontTx/>
              <a:buChar char="•"/>
            </a:pPr>
            <a:r>
              <a:rPr lang="zh-CN" altLang="en-US" sz="1200" dirty="0">
                <a:latin typeface="微软雅黑" pitchFamily="34" charset="-122"/>
                <a:ea typeface="微软雅黑" pitchFamily="34" charset="-122"/>
              </a:rPr>
              <a:t>提高写作效率：</a:t>
            </a:r>
            <a:endParaRPr lang="en-US" altLang="zh-CN" sz="1200" dirty="0">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按拟投稿期刊的格式要求自动生成参考文献</a:t>
            </a:r>
            <a:r>
              <a:rPr lang="en-US" altLang="zh-CN" sz="1200" dirty="0">
                <a:latin typeface="微软雅黑" pitchFamily="34" charset="-122"/>
                <a:ea typeface="微软雅黑" pitchFamily="34" charset="-122"/>
              </a:rPr>
              <a:t>, </a:t>
            </a:r>
            <a:r>
              <a:rPr lang="zh-CN" altLang="en-US" sz="1200" dirty="0">
                <a:latin typeface="微软雅黑" pitchFamily="34" charset="-122"/>
                <a:ea typeface="微软雅黑" pitchFamily="34" charset="-122"/>
              </a:rPr>
              <a:t>节约了大量的时间和精力</a:t>
            </a: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对文章中的引用进行</a:t>
            </a:r>
            <a:r>
              <a:rPr lang="zh-CN" altLang="en-US" sz="1200" dirty="0">
                <a:solidFill>
                  <a:schemeClr val="tx2"/>
                </a:solidFill>
                <a:latin typeface="微软雅黑" pitchFamily="34" charset="-122"/>
                <a:ea typeface="微软雅黑" pitchFamily="34" charset="-122"/>
              </a:rPr>
              <a:t>增、删、改</a:t>
            </a:r>
            <a:r>
              <a:rPr lang="zh-CN" altLang="en-US" sz="1200" dirty="0">
                <a:latin typeface="微软雅黑" pitchFamily="34" charset="-122"/>
                <a:ea typeface="微软雅黑" pitchFamily="34" charset="-122"/>
              </a:rPr>
              <a:t>以及位置调整都会</a:t>
            </a:r>
            <a:r>
              <a:rPr lang="zh-CN" altLang="en-US" sz="1200" dirty="0">
                <a:solidFill>
                  <a:schemeClr val="tx2"/>
                </a:solidFill>
                <a:latin typeface="微软雅黑" pitchFamily="34" charset="-122"/>
                <a:ea typeface="微软雅黑" pitchFamily="34" charset="-122"/>
              </a:rPr>
              <a:t>自动重新排好序</a:t>
            </a: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修改退稿</a:t>
            </a:r>
            <a:r>
              <a:rPr lang="en-US" altLang="zh-CN" sz="1200" dirty="0">
                <a:latin typeface="微软雅黑" pitchFamily="34" charset="-122"/>
                <a:ea typeface="微软雅黑" pitchFamily="34" charset="-122"/>
              </a:rPr>
              <a:t>, </a:t>
            </a:r>
            <a:r>
              <a:rPr lang="zh-CN" altLang="en-US" sz="1200" dirty="0">
                <a:latin typeface="微软雅黑" pitchFamily="34" charset="-122"/>
                <a:ea typeface="微软雅黑" pitchFamily="34" charset="-122"/>
              </a:rPr>
              <a:t>准备另投它刊时</a:t>
            </a:r>
            <a:r>
              <a:rPr lang="en-US" altLang="zh-CN" sz="1200" dirty="0">
                <a:latin typeface="微软雅黑" pitchFamily="34" charset="-122"/>
                <a:ea typeface="微软雅黑" pitchFamily="34" charset="-122"/>
              </a:rPr>
              <a:t>, </a:t>
            </a:r>
            <a:r>
              <a:rPr lang="zh-CN" altLang="en-US" sz="1200" dirty="0">
                <a:solidFill>
                  <a:schemeClr val="tx2"/>
                </a:solidFill>
                <a:latin typeface="微软雅黑" pitchFamily="34" charset="-122"/>
                <a:ea typeface="微软雅黑" pitchFamily="34" charset="-122"/>
              </a:rPr>
              <a:t>瞬间调整参考文献格式</a:t>
            </a:r>
            <a:endParaRPr lang="en-US" altLang="zh-CN" sz="1200" dirty="0">
              <a:solidFill>
                <a:schemeClr val="tx2"/>
              </a:solidFill>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利用</a:t>
            </a:r>
            <a:r>
              <a:rPr lang="en-US" altLang="zh-CN" sz="1200" dirty="0">
                <a:latin typeface="微软雅黑" pitchFamily="34" charset="-122"/>
                <a:ea typeface="微软雅黑" pitchFamily="34" charset="-122"/>
              </a:rPr>
              <a:t>EndNote</a:t>
            </a:r>
            <a:r>
              <a:rPr lang="zh-CN" altLang="en-US" sz="1200" dirty="0">
                <a:latin typeface="微软雅黑" pitchFamily="34" charset="-122"/>
                <a:ea typeface="微软雅黑" pitchFamily="34" charset="-122"/>
              </a:rPr>
              <a:t>内置投稿期刊的模板进行写作，节省调整文章格式的精力。</a:t>
            </a:r>
            <a:endParaRPr lang="en-US" altLang="zh-CN" sz="1200" dirty="0">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手工编辑</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修改</a:t>
            </a:r>
            <a:r>
              <a:rPr lang="en-US" altLang="zh-CN" sz="1200" dirty="0">
                <a:latin typeface="微软雅黑" pitchFamily="34" charset="-122"/>
                <a:ea typeface="微软雅黑" pitchFamily="34" charset="-122"/>
              </a:rPr>
              <a:t>EndNote</a:t>
            </a:r>
            <a:r>
              <a:rPr lang="zh-CN" altLang="en-US" sz="1200" dirty="0">
                <a:latin typeface="微软雅黑" pitchFamily="34" charset="-122"/>
                <a:ea typeface="微软雅黑" pitchFamily="34" charset="-122"/>
              </a:rPr>
              <a:t>参考文献格式，让写作更高效</a:t>
            </a:r>
          </a:p>
          <a:p>
            <a:pPr>
              <a:spcBef>
                <a:spcPct val="50000"/>
              </a:spcBef>
              <a:buClr>
                <a:schemeClr val="tx2"/>
              </a:buClr>
              <a:buFontTx/>
              <a:buChar char="•"/>
            </a:pPr>
            <a:r>
              <a:rPr lang="zh-CN" altLang="en-US" sz="1200" dirty="0">
                <a:latin typeface="微软雅黑" pitchFamily="34" charset="-122"/>
                <a:ea typeface="微软雅黑" pitchFamily="34" charset="-122"/>
              </a:rPr>
              <a:t>资源共享：</a:t>
            </a:r>
            <a:endParaRPr lang="en-US" altLang="zh-CN" sz="1200" dirty="0">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可与</a:t>
            </a:r>
            <a:r>
              <a:rPr lang="en-US" altLang="zh-CN" sz="1200" dirty="0">
                <a:latin typeface="微软雅黑" pitchFamily="34" charset="-122"/>
                <a:ea typeface="微软雅黑" pitchFamily="34" charset="-122"/>
              </a:rPr>
              <a:t>100</a:t>
            </a:r>
            <a:r>
              <a:rPr lang="zh-CN" altLang="en-US" sz="1200" dirty="0">
                <a:latin typeface="微软雅黑" pitchFamily="34" charset="-122"/>
                <a:ea typeface="微软雅黑" pitchFamily="34" charset="-122"/>
              </a:rPr>
              <a:t>个用户分享同一文献库</a:t>
            </a:r>
            <a:endParaRPr lang="en-US" altLang="zh-CN" sz="1200" dirty="0">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a:t>
            </a:r>
            <a:r>
              <a:rPr lang="zh-CN" altLang="en-US" sz="1200" dirty="0">
                <a:solidFill>
                  <a:schemeClr val="tx2"/>
                </a:solidFill>
                <a:latin typeface="微软雅黑" pitchFamily="34" charset="-122"/>
                <a:ea typeface="微软雅黑" pitchFamily="34" charset="-122"/>
              </a:rPr>
              <a:t>活动日志</a:t>
            </a:r>
            <a:r>
              <a:rPr lang="zh-CN" altLang="en-US" sz="1200" dirty="0">
                <a:latin typeface="微软雅黑" pitchFamily="34" charset="-122"/>
                <a:ea typeface="微软雅黑" pitchFamily="34" charset="-122"/>
              </a:rPr>
              <a:t>”便于所有用户随时了解共享文献库的</a:t>
            </a:r>
            <a:r>
              <a:rPr lang="zh-CN" altLang="en-US" sz="1200" dirty="0">
                <a:solidFill>
                  <a:schemeClr val="tx2"/>
                </a:solidFill>
                <a:latin typeface="微软雅黑" pitchFamily="34" charset="-122"/>
                <a:ea typeface="微软雅黑" pitchFamily="34" charset="-122"/>
              </a:rPr>
              <a:t>更新状态</a:t>
            </a:r>
            <a:endParaRPr lang="en-US" altLang="zh-CN" sz="1200" dirty="0">
              <a:latin typeface="微软雅黑" pitchFamily="34" charset="-122"/>
              <a:ea typeface="微软雅黑" pitchFamily="34" charset="-122"/>
            </a:endParaRPr>
          </a:p>
          <a:p>
            <a:pPr lvl="1">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a:t>
            </a:r>
            <a:r>
              <a:rPr lang="zh-CN" altLang="en-US" sz="1200" dirty="0">
                <a:solidFill>
                  <a:schemeClr val="tx2"/>
                </a:solidFill>
                <a:latin typeface="微软雅黑" pitchFamily="34" charset="-122"/>
                <a:ea typeface="微软雅黑" pitchFamily="34" charset="-122"/>
              </a:rPr>
              <a:t>最近添加组</a:t>
            </a:r>
            <a:r>
              <a:rPr lang="zh-CN" altLang="en-US" sz="1200" dirty="0">
                <a:latin typeface="微软雅黑" pitchFamily="34" charset="-122"/>
                <a:ea typeface="微软雅黑" pitchFamily="34" charset="-122"/>
              </a:rPr>
              <a:t>”允许用户重新进入他们在查找文献过程中离开的精确位置</a:t>
            </a:r>
            <a:endParaRPr lang="en-US" altLang="zh-CN" sz="1200" dirty="0">
              <a:latin typeface="微软雅黑" pitchFamily="34" charset="-122"/>
              <a:ea typeface="微软雅黑" pitchFamily="34" charset="-122"/>
            </a:endParaRPr>
          </a:p>
          <a:p>
            <a:pPr>
              <a:spcBef>
                <a:spcPct val="50000"/>
              </a:spcBef>
              <a:buClr>
                <a:schemeClr val="tx2"/>
              </a:buClr>
              <a:buFontTx/>
              <a:buChar char="•"/>
            </a:pPr>
            <a:r>
              <a:rPr lang="en-US" altLang="zh-CN" sz="1200" dirty="0">
                <a:latin typeface="微软雅黑" pitchFamily="34" charset="-122"/>
                <a:ea typeface="微软雅黑" pitchFamily="34" charset="-122"/>
              </a:rPr>
              <a:t>X9</a:t>
            </a:r>
            <a:r>
              <a:rPr lang="zh-CN" altLang="en-US" sz="1200" dirty="0">
                <a:latin typeface="微软雅黑" pitchFamily="34" charset="-122"/>
                <a:ea typeface="微软雅黑" pitchFamily="34" charset="-122"/>
              </a:rPr>
              <a:t>新功能：</a:t>
            </a:r>
            <a:endParaRPr lang="en-US" altLang="zh-CN"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可与</a:t>
            </a:r>
            <a:r>
              <a:rPr lang="en-US" altLang="zh-CN" sz="1200" dirty="0">
                <a:latin typeface="微软雅黑" pitchFamily="34" charset="-122"/>
                <a:ea typeface="微软雅黑" pitchFamily="34" charset="-122"/>
              </a:rPr>
              <a:t>100</a:t>
            </a:r>
            <a:r>
              <a:rPr lang="zh-CN" altLang="en-US" sz="1200" dirty="0">
                <a:latin typeface="微软雅黑" pitchFamily="34" charset="-122"/>
                <a:ea typeface="微软雅黑" pitchFamily="34" charset="-122"/>
              </a:rPr>
              <a:t>个用户分享同一文献库</a:t>
            </a:r>
            <a:endParaRPr lang="en-US" altLang="zh-CN"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新增</a:t>
            </a:r>
            <a:r>
              <a:rPr lang="zh-CN" altLang="en-US" sz="1200" dirty="0">
                <a:solidFill>
                  <a:srgbClr val="1AC604"/>
                </a:solidFill>
                <a:latin typeface="微软雅黑" pitchFamily="34" charset="-122"/>
                <a:ea typeface="微软雅黑" pitchFamily="34" charset="-122"/>
              </a:rPr>
              <a:t>分组</a:t>
            </a:r>
            <a:r>
              <a:rPr lang="zh-CN" altLang="en-US" sz="1200" dirty="0">
                <a:latin typeface="微软雅黑" pitchFamily="34" charset="-122"/>
                <a:ea typeface="微软雅黑" pitchFamily="34" charset="-122"/>
              </a:rPr>
              <a:t>共享功能，方便用户将指定文献分组共享给其他用户</a:t>
            </a:r>
            <a:endParaRPr lang="en-US" altLang="zh-CN"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新增共享权限管理功能，在共享时可限定访问权限为</a:t>
            </a:r>
            <a:r>
              <a:rPr lang="en-US"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只读</a:t>
            </a:r>
            <a:r>
              <a:rPr lang="en-US"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或</a:t>
            </a:r>
            <a:r>
              <a:rPr lang="en-US"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读写</a:t>
            </a:r>
            <a:r>
              <a:rPr lang="en-US" sz="1200" dirty="0">
                <a:latin typeface="微软雅黑" pitchFamily="34" charset="-122"/>
                <a:ea typeface="微软雅黑" pitchFamily="34" charset="-122"/>
              </a:rPr>
              <a:t>”</a:t>
            </a: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与</a:t>
            </a:r>
            <a:r>
              <a:rPr lang="en-US" sz="1200" dirty="0">
                <a:latin typeface="微软雅黑" pitchFamily="34" charset="-122"/>
                <a:ea typeface="微软雅黑" pitchFamily="34" charset="-122"/>
              </a:rPr>
              <a:t>Web of Science</a:t>
            </a:r>
            <a:r>
              <a:rPr lang="zh-CN" altLang="en-US" sz="1200" dirty="0">
                <a:latin typeface="微软雅黑" pitchFamily="34" charset="-122"/>
                <a:ea typeface="微软雅黑" pitchFamily="34" charset="-122"/>
              </a:rPr>
              <a:t>集成，</a:t>
            </a:r>
            <a:r>
              <a:rPr lang="zh-CN" altLang="en-US" sz="1200" dirty="0">
                <a:solidFill>
                  <a:srgbClr val="1AC604"/>
                </a:solidFill>
                <a:latin typeface="微软雅黑" pitchFamily="34" charset="-122"/>
                <a:ea typeface="微软雅黑" pitchFamily="34" charset="-122"/>
              </a:rPr>
              <a:t>一键生成引文报告</a:t>
            </a:r>
            <a:r>
              <a:rPr lang="zh-CN" altLang="en-US" sz="1200" dirty="0">
                <a:latin typeface="微软雅黑" pitchFamily="34" charset="-122"/>
                <a:ea typeface="微软雅黑" pitchFamily="34" charset="-122"/>
              </a:rPr>
              <a:t>，便于用户分析参考文献的影响力</a:t>
            </a:r>
            <a:endParaRPr lang="en-US"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与</a:t>
            </a:r>
            <a:r>
              <a:rPr lang="en-US" sz="1200" dirty="0">
                <a:latin typeface="微软雅黑" pitchFamily="34" charset="-122"/>
                <a:ea typeface="微软雅黑" pitchFamily="34" charset="-122"/>
              </a:rPr>
              <a:t>Web of Science</a:t>
            </a:r>
            <a:r>
              <a:rPr lang="zh-CN" altLang="en-US" sz="1200" dirty="0">
                <a:latin typeface="微软雅黑" pitchFamily="34" charset="-122"/>
                <a:ea typeface="微软雅黑" pitchFamily="34" charset="-122"/>
              </a:rPr>
              <a:t>集成，</a:t>
            </a:r>
            <a:r>
              <a:rPr lang="zh-CN" altLang="en-US" sz="1200" dirty="0">
                <a:solidFill>
                  <a:srgbClr val="1AC604"/>
                </a:solidFill>
                <a:latin typeface="微软雅黑" pitchFamily="34" charset="-122"/>
                <a:ea typeface="微软雅黑" pitchFamily="34" charset="-122"/>
              </a:rPr>
              <a:t>一键访问</a:t>
            </a:r>
            <a:r>
              <a:rPr lang="zh-CN" altLang="en-US" sz="1200" dirty="0">
                <a:latin typeface="微软雅黑" pitchFamily="34" charset="-122"/>
                <a:ea typeface="微软雅黑" pitchFamily="34" charset="-122"/>
              </a:rPr>
              <a:t>文献全纪录页面及相关记录</a:t>
            </a:r>
            <a:endParaRPr lang="en-US"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在</a:t>
            </a:r>
            <a:r>
              <a:rPr lang="en-US" sz="1200" dirty="0">
                <a:latin typeface="微软雅黑" pitchFamily="34" charset="-122"/>
                <a:ea typeface="微软雅黑" pitchFamily="34" charset="-122"/>
              </a:rPr>
              <a:t>EndNote </a:t>
            </a:r>
            <a:r>
              <a:rPr lang="zh-CN" altLang="en-US" sz="1200" dirty="0">
                <a:latin typeface="微软雅黑" pitchFamily="34" charset="-122"/>
                <a:ea typeface="微软雅黑" pitchFamily="34" charset="-122"/>
              </a:rPr>
              <a:t>单机版及</a:t>
            </a:r>
            <a:r>
              <a:rPr lang="en-US" sz="1200" dirty="0">
                <a:latin typeface="微软雅黑" pitchFamily="34" charset="-122"/>
                <a:ea typeface="微软雅黑" pitchFamily="34" charset="-122"/>
              </a:rPr>
              <a:t>Word</a:t>
            </a:r>
            <a:r>
              <a:rPr lang="zh-CN" altLang="en-US" sz="1200" dirty="0">
                <a:latin typeface="微软雅黑" pitchFamily="34" charset="-122"/>
                <a:ea typeface="微软雅黑" pitchFamily="34" charset="-122"/>
              </a:rPr>
              <a:t>插件中新增</a:t>
            </a:r>
            <a:r>
              <a:rPr lang="en-US"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文稿匹配</a:t>
            </a:r>
            <a:r>
              <a:rPr lang="en-US"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模块，帮助用户高效锁定合适的投稿期刊</a:t>
            </a:r>
            <a:endParaRPr lang="en-US" altLang="zh-CN"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更新</a:t>
            </a:r>
            <a:r>
              <a:rPr lang="en-US" sz="1200" dirty="0">
                <a:latin typeface="微软雅黑" pitchFamily="34" charset="-122"/>
                <a:ea typeface="微软雅黑" pitchFamily="34" charset="-122"/>
              </a:rPr>
              <a:t>Chicago, AMA, MLA, APA</a:t>
            </a:r>
            <a:r>
              <a:rPr lang="zh-CN" altLang="en-US" sz="1200" dirty="0">
                <a:latin typeface="微软雅黑" pitchFamily="34" charset="-122"/>
                <a:ea typeface="微软雅黑" pitchFamily="34" charset="-122"/>
              </a:rPr>
              <a:t>等引用格式</a:t>
            </a:r>
            <a:endParaRPr lang="en-US" altLang="zh-CN" sz="1200" dirty="0">
              <a:latin typeface="微软雅黑" pitchFamily="34" charset="-122"/>
              <a:ea typeface="微软雅黑" pitchFamily="34" charset="-122"/>
            </a:endParaRPr>
          </a:p>
          <a:p>
            <a:pPr lvl="1" indent="-171450">
              <a:spcBef>
                <a:spcPct val="30000"/>
              </a:spcBef>
              <a:buClr>
                <a:schemeClr val="tx2"/>
              </a:buClr>
              <a:buFont typeface="Arial" pitchFamily="34" charset="0"/>
              <a:buChar char="–"/>
            </a:pPr>
            <a:r>
              <a:rPr lang="zh-CN" altLang="en-US" sz="1200" dirty="0">
                <a:latin typeface="微软雅黑" pitchFamily="34" charset="-122"/>
                <a:ea typeface="微软雅黑" pitchFamily="34" charset="-122"/>
              </a:rPr>
              <a:t>新增多种新媒体参考文献类型</a:t>
            </a:r>
            <a:endParaRPr lang="en-US" altLang="zh-CN" sz="1200" dirty="0">
              <a:latin typeface="微软雅黑" pitchFamily="34" charset="-122"/>
              <a:ea typeface="微软雅黑" pitchFamily="34" charset="-122"/>
            </a:endParaRPr>
          </a:p>
        </p:txBody>
      </p:sp>
      <p:sp>
        <p:nvSpPr>
          <p:cNvPr id="4" name="Explosion: 8 Points 3">
            <a:extLst>
              <a:ext uri="{FF2B5EF4-FFF2-40B4-BE49-F238E27FC236}">
                <a16:creationId xmlns="" xmlns:a16="http://schemas.microsoft.com/office/drawing/2014/main" id="{3959CF26-9945-4599-9134-62A365BBA8BC}"/>
              </a:ext>
            </a:extLst>
          </p:cNvPr>
          <p:cNvSpPr/>
          <p:nvPr/>
        </p:nvSpPr>
        <p:spPr>
          <a:xfrm>
            <a:off x="7557247" y="376517"/>
            <a:ext cx="1411941" cy="887506"/>
          </a:xfrm>
          <a:prstGeom prst="irregularSeal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NEW</a:t>
            </a:r>
          </a:p>
        </p:txBody>
      </p:sp>
    </p:spTree>
    <p:extLst>
      <p:ext uri="{BB962C8B-B14F-4D97-AF65-F5344CB8AC3E}">
        <p14:creationId xmlns:p14="http://schemas.microsoft.com/office/powerpoint/2010/main" val="14476250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en-US" altLang="zh-CN" sz="2800" b="1" dirty="0">
                <a:latin typeface="Microsoft YaHei" pitchFamily="34" charset="-122"/>
                <a:ea typeface="Microsoft YaHei" pitchFamily="34" charset="-122"/>
              </a:rPr>
              <a:t>ENDNOTE</a:t>
            </a:r>
            <a:r>
              <a:rPr lang="zh-CN" altLang="en-US" sz="2800" b="1" dirty="0">
                <a:latin typeface="Microsoft YaHei" pitchFamily="34" charset="-122"/>
                <a:ea typeface="Microsoft YaHei" pitchFamily="34" charset="-122"/>
              </a:rPr>
              <a:t>匹配功能</a:t>
            </a:r>
            <a:r>
              <a:rPr lang="en-US" altLang="zh-CN" sz="2800" b="1" dirty="0">
                <a:latin typeface="Microsoft YaHei" pitchFamily="34" charset="-122"/>
                <a:ea typeface="Microsoft YaHei" pitchFamily="34" charset="-122"/>
              </a:rPr>
              <a:t/>
            </a:r>
            <a:br>
              <a:rPr lang="en-US" altLang="zh-CN" sz="2800" b="1" dirty="0">
                <a:latin typeface="Microsoft YaHei" pitchFamily="34" charset="-122"/>
                <a:ea typeface="Microsoft YaHei" pitchFamily="34" charset="-122"/>
              </a:rPr>
            </a:br>
            <a:r>
              <a:rPr lang="en-US" altLang="zh-CN" sz="2800" b="1" dirty="0">
                <a:latin typeface="Microsoft YaHei" pitchFamily="34" charset="-122"/>
                <a:ea typeface="Microsoft YaHei" pitchFamily="34" charset="-122"/>
              </a:rPr>
              <a:t>                 -</a:t>
            </a:r>
            <a:r>
              <a:rPr lang="zh-CN" altLang="en-US" sz="2800" b="1" dirty="0">
                <a:latin typeface="Microsoft YaHei" pitchFamily="34" charset="-122"/>
                <a:ea typeface="Microsoft YaHei" pitchFamily="34" charset="-122"/>
              </a:rPr>
              <a:t>找到最合适您投稿的期刊</a:t>
            </a:r>
            <a:endParaRPr lang="en-US" sz="2800" b="1" dirty="0"/>
          </a:p>
        </p:txBody>
      </p:sp>
      <p:sp>
        <p:nvSpPr>
          <p:cNvPr id="12" name="TextBox 11"/>
          <p:cNvSpPr txBox="1"/>
          <p:nvPr/>
        </p:nvSpPr>
        <p:spPr>
          <a:xfrm>
            <a:off x="5286380" y="2000240"/>
            <a:ext cx="2339102" cy="461665"/>
          </a:xfrm>
          <a:prstGeom prst="rect">
            <a:avLst/>
          </a:prstGeom>
          <a:solidFill>
            <a:schemeClr val="tx2"/>
          </a:solidFill>
          <a:ln>
            <a:solidFill>
              <a:schemeClr val="tx2"/>
            </a:solidFill>
          </a:ln>
        </p:spPr>
        <p:txBody>
          <a:bodyPr wrap="none" rtlCol="0">
            <a:spAutoFit/>
          </a:bodyPr>
          <a:lstStyle/>
          <a:p>
            <a:r>
              <a:rPr lang="zh-CN" altLang="en-US" sz="2400" dirty="0">
                <a:solidFill>
                  <a:schemeClr val="bg1"/>
                </a:solidFill>
                <a:latin typeface="微软雅黑" pitchFamily="34" charset="-122"/>
                <a:ea typeface="微软雅黑" pitchFamily="34" charset="-122"/>
              </a:rPr>
              <a:t>该选哪本来投？</a:t>
            </a:r>
            <a:endParaRPr lang="en-US" altLang="zh-CN" sz="2400" dirty="0">
              <a:solidFill>
                <a:schemeClr val="bg1"/>
              </a:solidFill>
              <a:latin typeface="微软雅黑" pitchFamily="34" charset="-122"/>
              <a:ea typeface="微软雅黑" pitchFamily="34" charset="-122"/>
            </a:endParaRPr>
          </a:p>
        </p:txBody>
      </p:sp>
      <p:grpSp>
        <p:nvGrpSpPr>
          <p:cNvPr id="3" name="组合 15"/>
          <p:cNvGrpSpPr/>
          <p:nvPr/>
        </p:nvGrpSpPr>
        <p:grpSpPr>
          <a:xfrm>
            <a:off x="785786" y="1785926"/>
            <a:ext cx="3957656" cy="4567255"/>
            <a:chOff x="785786" y="1785926"/>
            <a:chExt cx="3957656" cy="4567255"/>
          </a:xfrm>
        </p:grpSpPr>
        <p:pic>
          <p:nvPicPr>
            <p:cNvPr id="8" name="Picture 6"/>
            <p:cNvPicPr>
              <a:picLocks noChangeAspect="1" noChangeArrowheads="1"/>
            </p:cNvPicPr>
            <p:nvPr/>
          </p:nvPicPr>
          <p:blipFill>
            <a:blip r:embed="rId2" cstate="print"/>
            <a:srcRect/>
            <a:stretch>
              <a:fillRect/>
            </a:stretch>
          </p:blipFill>
          <p:spPr bwMode="auto">
            <a:xfrm>
              <a:off x="2357422" y="1785926"/>
              <a:ext cx="1238250" cy="1552575"/>
            </a:xfrm>
            <a:prstGeom prst="rect">
              <a:avLst/>
            </a:prstGeom>
            <a:ln>
              <a:noFill/>
            </a:ln>
            <a:effectLst>
              <a:outerShdw blurRad="292100" dist="139700" dir="2700000" algn="tl" rotWithShape="0">
                <a:srgbClr val="333333">
                  <a:alpha val="65000"/>
                </a:srgbClr>
              </a:outerShdw>
            </a:effectLst>
          </p:spPr>
        </p:pic>
        <p:pic>
          <p:nvPicPr>
            <p:cNvPr id="5" name="Picture 9"/>
            <p:cNvPicPr>
              <a:picLocks noChangeAspect="1" noChangeArrowheads="1"/>
            </p:cNvPicPr>
            <p:nvPr/>
          </p:nvPicPr>
          <p:blipFill>
            <a:blip r:embed="rId3" cstate="print"/>
            <a:srcRect/>
            <a:stretch>
              <a:fillRect/>
            </a:stretch>
          </p:blipFill>
          <p:spPr bwMode="auto">
            <a:xfrm>
              <a:off x="3428992" y="1857364"/>
              <a:ext cx="1314450" cy="1714500"/>
            </a:xfrm>
            <a:prstGeom prst="rect">
              <a:avLst/>
            </a:prstGeom>
            <a:ln>
              <a:noFill/>
            </a:ln>
            <a:effectLst>
              <a:outerShdw blurRad="292100" dist="139700" dir="2700000" algn="tl" rotWithShape="0">
                <a:srgbClr val="333333">
                  <a:alpha val="65000"/>
                </a:srgbClr>
              </a:outerShdw>
            </a:effectLst>
          </p:spPr>
        </p:pic>
        <p:pic>
          <p:nvPicPr>
            <p:cNvPr id="11" name="Picture 3"/>
            <p:cNvPicPr>
              <a:picLocks noChangeAspect="1" noChangeArrowheads="1"/>
            </p:cNvPicPr>
            <p:nvPr/>
          </p:nvPicPr>
          <p:blipFill>
            <a:blip r:embed="rId4" cstate="print"/>
            <a:srcRect/>
            <a:stretch>
              <a:fillRect/>
            </a:stretch>
          </p:blipFill>
          <p:spPr bwMode="auto">
            <a:xfrm>
              <a:off x="785786" y="1785926"/>
              <a:ext cx="1714512" cy="2241112"/>
            </a:xfrm>
            <a:prstGeom prst="rect">
              <a:avLst/>
            </a:prstGeom>
            <a:ln>
              <a:noFill/>
            </a:ln>
            <a:effectLst>
              <a:outerShdw blurRad="292100" dist="139700" dir="2700000" algn="tl" rotWithShape="0">
                <a:srgbClr val="333333">
                  <a:alpha val="65000"/>
                </a:srgbClr>
              </a:outerShdw>
            </a:effectLst>
          </p:spPr>
        </p:pic>
        <p:pic>
          <p:nvPicPr>
            <p:cNvPr id="6" name="Picture 8"/>
            <p:cNvPicPr>
              <a:picLocks noChangeAspect="1" noChangeArrowheads="1"/>
            </p:cNvPicPr>
            <p:nvPr/>
          </p:nvPicPr>
          <p:blipFill>
            <a:blip r:embed="rId5" cstate="print"/>
            <a:srcRect/>
            <a:stretch>
              <a:fillRect/>
            </a:stretch>
          </p:blipFill>
          <p:spPr bwMode="auto">
            <a:xfrm>
              <a:off x="1857356" y="4433885"/>
              <a:ext cx="1190625" cy="1543050"/>
            </a:xfrm>
            <a:prstGeom prst="rect">
              <a:avLst/>
            </a:prstGeom>
            <a:ln>
              <a:noFill/>
            </a:ln>
            <a:effectLst>
              <a:outerShdw blurRad="292100" dist="139700" dir="2700000" algn="tl" rotWithShape="0">
                <a:srgbClr val="333333">
                  <a:alpha val="65000"/>
                </a:srgbClr>
              </a:outerShdw>
            </a:effectLst>
          </p:spPr>
        </p:pic>
        <p:pic>
          <p:nvPicPr>
            <p:cNvPr id="7" name="Picture 7"/>
            <p:cNvPicPr>
              <a:picLocks noChangeAspect="1" noChangeArrowheads="1"/>
            </p:cNvPicPr>
            <p:nvPr/>
          </p:nvPicPr>
          <p:blipFill>
            <a:blip r:embed="rId6" cstate="print"/>
            <a:srcRect/>
            <a:stretch>
              <a:fillRect/>
            </a:stretch>
          </p:blipFill>
          <p:spPr bwMode="auto">
            <a:xfrm>
              <a:off x="3428992" y="3000372"/>
              <a:ext cx="1238250" cy="1609725"/>
            </a:xfrm>
            <a:prstGeom prst="rect">
              <a:avLst/>
            </a:prstGeom>
            <a:ln>
              <a:noFill/>
            </a:ln>
            <a:effectLst>
              <a:outerShdw blurRad="292100" dist="139700" dir="2700000" algn="tl" rotWithShape="0">
                <a:srgbClr val="333333">
                  <a:alpha val="65000"/>
                </a:srgbClr>
              </a:outerShdw>
            </a:effectLst>
          </p:spPr>
        </p:pic>
        <p:pic>
          <p:nvPicPr>
            <p:cNvPr id="9" name="Picture 2"/>
            <p:cNvPicPr>
              <a:picLocks noChangeAspect="1" noChangeArrowheads="1"/>
            </p:cNvPicPr>
            <p:nvPr/>
          </p:nvPicPr>
          <p:blipFill>
            <a:blip r:embed="rId7" cstate="print"/>
            <a:srcRect/>
            <a:stretch>
              <a:fillRect/>
            </a:stretch>
          </p:blipFill>
          <p:spPr bwMode="auto">
            <a:xfrm>
              <a:off x="2143108" y="2357430"/>
              <a:ext cx="1714512" cy="2457017"/>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8" cstate="print"/>
            <a:srcRect/>
            <a:stretch>
              <a:fillRect/>
            </a:stretch>
          </p:blipFill>
          <p:spPr bwMode="auto">
            <a:xfrm>
              <a:off x="928662" y="3571876"/>
              <a:ext cx="1785950" cy="2240155"/>
            </a:xfrm>
            <a:prstGeom prst="rect">
              <a:avLst/>
            </a:prstGeom>
            <a:ln>
              <a:noFill/>
            </a:ln>
            <a:effectLst>
              <a:outerShdw blurRad="292100" dist="139700" dir="2700000" algn="tl" rotWithShape="0">
                <a:srgbClr val="333333">
                  <a:alpha val="65000"/>
                </a:srgbClr>
              </a:outerShdw>
            </a:effectLst>
          </p:spPr>
        </p:pic>
        <p:pic>
          <p:nvPicPr>
            <p:cNvPr id="13" name="Picture 3"/>
            <p:cNvPicPr>
              <a:picLocks noChangeAspect="1" noChangeArrowheads="1"/>
            </p:cNvPicPr>
            <p:nvPr/>
          </p:nvPicPr>
          <p:blipFill>
            <a:blip r:embed="rId9" cstate="print"/>
            <a:srcRect/>
            <a:stretch>
              <a:fillRect/>
            </a:stretch>
          </p:blipFill>
          <p:spPr bwMode="auto">
            <a:xfrm>
              <a:off x="2714612" y="3857628"/>
              <a:ext cx="1903290" cy="2495553"/>
            </a:xfrm>
            <a:prstGeom prst="rect">
              <a:avLst/>
            </a:prstGeom>
            <a:ln>
              <a:noFill/>
            </a:ln>
            <a:effectLst>
              <a:outerShdw blurRad="292100" dist="139700" dir="2700000" algn="tl" rotWithShape="0">
                <a:srgbClr val="333333">
                  <a:alpha val="65000"/>
                </a:srgbClr>
              </a:outerShdw>
            </a:effectLst>
          </p:spPr>
        </p:pic>
      </p:grpSp>
      <p:pic>
        <p:nvPicPr>
          <p:cNvPr id="329731" name="Picture 3"/>
          <p:cNvPicPr>
            <a:picLocks noChangeAspect="1" noChangeArrowheads="1"/>
          </p:cNvPicPr>
          <p:nvPr/>
        </p:nvPicPr>
        <p:blipFill>
          <a:blip r:embed="rId10" cstate="print"/>
          <a:srcRect/>
          <a:stretch>
            <a:fillRect/>
          </a:stretch>
        </p:blipFill>
        <p:spPr bwMode="auto">
          <a:xfrm>
            <a:off x="5500694" y="3143248"/>
            <a:ext cx="2200275" cy="23241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9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标题 1"/>
          <p:cNvSpPr>
            <a:spLocks noGrp="1"/>
          </p:cNvSpPr>
          <p:nvPr>
            <p:ph type="title"/>
          </p:nvPr>
        </p:nvSpPr>
        <p:spPr>
          <a:xfrm>
            <a:off x="628651" y="365128"/>
            <a:ext cx="7481680" cy="679419"/>
          </a:xfrm>
        </p:spPr>
        <p:txBody>
          <a:bodyPr/>
          <a:lstStyle/>
          <a:p>
            <a:r>
              <a:rPr lang="en-US" altLang="zh-CN" sz="2400" dirty="0">
                <a:latin typeface="微软雅黑" pitchFamily="34" charset="-122"/>
                <a:ea typeface="微软雅黑" pitchFamily="34" charset="-122"/>
              </a:rPr>
              <a:t>ENDNOTE</a:t>
            </a:r>
            <a:r>
              <a:rPr lang="zh-CN" altLang="en-US" sz="2400" dirty="0">
                <a:latin typeface="微软雅黑" pitchFamily="34" charset="-122"/>
                <a:ea typeface="微软雅黑" pitchFamily="34" charset="-122"/>
              </a:rPr>
              <a:t>匹配功能</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找到最合适您投稿的期刊</a:t>
            </a:r>
          </a:p>
        </p:txBody>
      </p:sp>
      <p:pic>
        <p:nvPicPr>
          <p:cNvPr id="6" name="Picture 3"/>
          <p:cNvPicPr>
            <a:picLocks noChangeAspect="1" noChangeArrowheads="1"/>
          </p:cNvPicPr>
          <p:nvPr/>
        </p:nvPicPr>
        <p:blipFill>
          <a:blip r:embed="rId2"/>
          <a:stretch>
            <a:fillRect/>
          </a:stretch>
        </p:blipFill>
        <p:spPr bwMode="auto">
          <a:xfrm>
            <a:off x="0" y="1313511"/>
            <a:ext cx="9144000" cy="3799561"/>
          </a:xfrm>
          <a:prstGeom prst="rect">
            <a:avLst/>
          </a:prstGeom>
          <a:noFill/>
          <a:ln w="9525">
            <a:noFill/>
            <a:miter lim="800000"/>
            <a:headEnd/>
            <a:tailEnd/>
          </a:ln>
          <a:effectLst/>
        </p:spPr>
      </p:pic>
      <p:sp>
        <p:nvSpPr>
          <p:cNvPr id="7" name="圆角矩形 21"/>
          <p:cNvSpPr>
            <a:spLocks noChangeArrowheads="1"/>
          </p:cNvSpPr>
          <p:nvPr/>
        </p:nvSpPr>
        <p:spPr bwMode="auto">
          <a:xfrm flipV="1">
            <a:off x="2975573" y="1228140"/>
            <a:ext cx="425669" cy="357191"/>
          </a:xfrm>
          <a:prstGeom prst="roundRect">
            <a:avLst>
              <a:gd name="adj" fmla="val 16667"/>
            </a:avLst>
          </a:prstGeom>
          <a:noFill/>
          <a:ln w="254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8" name="圆角矩形 21"/>
          <p:cNvSpPr>
            <a:spLocks noChangeArrowheads="1"/>
          </p:cNvSpPr>
          <p:nvPr/>
        </p:nvSpPr>
        <p:spPr bwMode="auto">
          <a:xfrm flipV="1">
            <a:off x="171283" y="2552614"/>
            <a:ext cx="659236" cy="215900"/>
          </a:xfrm>
          <a:prstGeom prst="roundRect">
            <a:avLst>
              <a:gd name="adj" fmla="val 16667"/>
            </a:avLst>
          </a:prstGeom>
          <a:noFill/>
          <a:ln w="254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9" name="圆角矩形 21"/>
          <p:cNvSpPr>
            <a:spLocks noChangeArrowheads="1"/>
          </p:cNvSpPr>
          <p:nvPr/>
        </p:nvSpPr>
        <p:spPr bwMode="auto">
          <a:xfrm flipV="1">
            <a:off x="169228" y="3042187"/>
            <a:ext cx="643471" cy="215900"/>
          </a:xfrm>
          <a:prstGeom prst="roundRect">
            <a:avLst>
              <a:gd name="adj" fmla="val 16667"/>
            </a:avLst>
          </a:prstGeom>
          <a:noFill/>
          <a:ln w="254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10" name="圆角矩形 21"/>
          <p:cNvSpPr>
            <a:spLocks noChangeArrowheads="1"/>
          </p:cNvSpPr>
          <p:nvPr/>
        </p:nvSpPr>
        <p:spPr bwMode="auto">
          <a:xfrm flipV="1">
            <a:off x="168799" y="4006897"/>
            <a:ext cx="580407" cy="325195"/>
          </a:xfrm>
          <a:prstGeom prst="roundRect">
            <a:avLst>
              <a:gd name="adj" fmla="val 16667"/>
            </a:avLst>
          </a:prstGeom>
          <a:noFill/>
          <a:ln w="254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Tree>
    <p:extLst>
      <p:ext uri="{BB962C8B-B14F-4D97-AF65-F5344CB8AC3E}">
        <p14:creationId xmlns:p14="http://schemas.microsoft.com/office/powerpoint/2010/main" val="1685085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25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3"/>
          <a:srcRect/>
          <a:stretch>
            <a:fillRect/>
          </a:stretch>
        </p:blipFill>
        <p:spPr bwMode="auto">
          <a:xfrm>
            <a:off x="443346" y="274638"/>
            <a:ext cx="8229600" cy="3771446"/>
          </a:xfrm>
          <a:prstGeom prst="rect">
            <a:avLst/>
          </a:prstGeom>
          <a:noFill/>
          <a:ln w="9525">
            <a:noFill/>
            <a:miter lim="800000"/>
            <a:headEnd/>
            <a:tailEnd/>
          </a:ln>
        </p:spPr>
      </p:pic>
      <p:pic>
        <p:nvPicPr>
          <p:cNvPr id="174084" name="Picture 4"/>
          <p:cNvPicPr>
            <a:picLocks noChangeAspect="1" noChangeArrowheads="1"/>
          </p:cNvPicPr>
          <p:nvPr/>
        </p:nvPicPr>
        <p:blipFill>
          <a:blip r:embed="rId4"/>
          <a:srcRect/>
          <a:stretch>
            <a:fillRect/>
          </a:stretch>
        </p:blipFill>
        <p:spPr bwMode="auto">
          <a:xfrm>
            <a:off x="823913" y="1977438"/>
            <a:ext cx="7496175" cy="4067175"/>
          </a:xfrm>
          <a:prstGeom prst="rect">
            <a:avLst/>
          </a:prstGeom>
          <a:noFill/>
          <a:ln w="9525">
            <a:solidFill>
              <a:schemeClr val="bg1">
                <a:lumMod val="65000"/>
              </a:schemeClr>
            </a:solidFill>
            <a:miter lim="800000"/>
            <a:headEnd/>
            <a:tailEnd/>
          </a:ln>
        </p:spPr>
      </p:pic>
      <p:sp>
        <p:nvSpPr>
          <p:cNvPr id="8" name="圆角矩形 21"/>
          <p:cNvSpPr>
            <a:spLocks noChangeArrowheads="1"/>
          </p:cNvSpPr>
          <p:nvPr/>
        </p:nvSpPr>
        <p:spPr bwMode="auto">
          <a:xfrm flipV="1">
            <a:off x="823913" y="2653042"/>
            <a:ext cx="6715172" cy="2473140"/>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7" name="圆角矩形 21"/>
          <p:cNvSpPr>
            <a:spLocks noChangeArrowheads="1"/>
          </p:cNvSpPr>
          <p:nvPr/>
        </p:nvSpPr>
        <p:spPr bwMode="auto">
          <a:xfrm flipV="1">
            <a:off x="7116780" y="5715709"/>
            <a:ext cx="1149420" cy="287339"/>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dirty="0">
              <a:solidFill>
                <a:srgbClr val="92D050"/>
              </a:solidFill>
              <a:latin typeface="Arial"/>
              <a:ea typeface="宋体" pitchFamily="2" charset="-122"/>
            </a:endParaRPr>
          </a:p>
        </p:txBody>
      </p:sp>
    </p:spTree>
    <p:extLst>
      <p:ext uri="{BB962C8B-B14F-4D97-AF65-F5344CB8AC3E}">
        <p14:creationId xmlns:p14="http://schemas.microsoft.com/office/powerpoint/2010/main" val="1422487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0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014FEC-4E14-42D4-880A-385176791E30}"/>
              </a:ext>
            </a:extLst>
          </p:cNvPr>
          <p:cNvSpPr>
            <a:spLocks noGrp="1"/>
          </p:cNvSpPr>
          <p:nvPr>
            <p:ph type="title"/>
          </p:nvPr>
        </p:nvSpPr>
        <p:spPr/>
        <p:txBody>
          <a:bodyPr/>
          <a:lstStyle/>
          <a:p>
            <a:r>
              <a:rPr lang="en-US" dirty="0"/>
              <a:t>W</a:t>
            </a:r>
            <a:r>
              <a:rPr lang="en-US" altLang="zh-CN" dirty="0"/>
              <a:t>ord</a:t>
            </a:r>
            <a:r>
              <a:rPr lang="zh-CN" altLang="en-US" dirty="0"/>
              <a:t>插件投稿匹配功能</a:t>
            </a:r>
            <a:endParaRPr lang="en-US" dirty="0"/>
          </a:p>
        </p:txBody>
      </p:sp>
      <p:pic>
        <p:nvPicPr>
          <p:cNvPr id="3" name="Picture 2">
            <a:extLst>
              <a:ext uri="{FF2B5EF4-FFF2-40B4-BE49-F238E27FC236}">
                <a16:creationId xmlns="" xmlns:a16="http://schemas.microsoft.com/office/drawing/2014/main" id="{850F18B4-CFDA-456D-BD56-F611A6EAF54E}"/>
              </a:ext>
            </a:extLst>
          </p:cNvPr>
          <p:cNvPicPr>
            <a:picLocks noChangeAspect="1"/>
          </p:cNvPicPr>
          <p:nvPr/>
        </p:nvPicPr>
        <p:blipFill rotWithShape="1">
          <a:blip r:embed="rId2"/>
          <a:srcRect l="16324" t="12073" r="16324" b="8673"/>
          <a:stretch/>
        </p:blipFill>
        <p:spPr>
          <a:xfrm>
            <a:off x="564776" y="874061"/>
            <a:ext cx="7988083" cy="5284694"/>
          </a:xfrm>
          <a:prstGeom prst="rect">
            <a:avLst/>
          </a:prstGeom>
        </p:spPr>
      </p:pic>
      <p:sp>
        <p:nvSpPr>
          <p:cNvPr id="4" name="圆角矩形 21">
            <a:extLst>
              <a:ext uri="{FF2B5EF4-FFF2-40B4-BE49-F238E27FC236}">
                <a16:creationId xmlns="" xmlns:a16="http://schemas.microsoft.com/office/drawing/2014/main" id="{9BF52A64-BD17-4809-AB35-FC7796F794E3}"/>
              </a:ext>
            </a:extLst>
          </p:cNvPr>
          <p:cNvSpPr>
            <a:spLocks noChangeArrowheads="1"/>
          </p:cNvSpPr>
          <p:nvPr/>
        </p:nvSpPr>
        <p:spPr bwMode="auto">
          <a:xfrm flipV="1">
            <a:off x="6009262" y="1607149"/>
            <a:ext cx="1440408" cy="315780"/>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pic>
        <p:nvPicPr>
          <p:cNvPr id="5" name="Picture 4">
            <a:extLst>
              <a:ext uri="{FF2B5EF4-FFF2-40B4-BE49-F238E27FC236}">
                <a16:creationId xmlns="" xmlns:a16="http://schemas.microsoft.com/office/drawing/2014/main" id="{146BDE6E-7107-4C56-B1D6-F64A26943474}"/>
              </a:ext>
            </a:extLst>
          </p:cNvPr>
          <p:cNvPicPr>
            <a:picLocks noChangeAspect="1"/>
          </p:cNvPicPr>
          <p:nvPr/>
        </p:nvPicPr>
        <p:blipFill>
          <a:blip r:embed="rId3"/>
          <a:stretch>
            <a:fillRect/>
          </a:stretch>
        </p:blipFill>
        <p:spPr>
          <a:xfrm>
            <a:off x="1325130" y="2048197"/>
            <a:ext cx="7644058" cy="3747486"/>
          </a:xfrm>
          <a:prstGeom prst="rect">
            <a:avLst/>
          </a:prstGeom>
          <a:ln>
            <a:noFill/>
          </a:ln>
          <a:effectLst>
            <a:outerShdw blurRad="292100" dist="139700" dir="2700000" algn="tl" rotWithShape="0">
              <a:srgbClr val="333333">
                <a:alpha val="65000"/>
              </a:srgbClr>
            </a:outerShdw>
          </a:effectLst>
        </p:spPr>
      </p:pic>
      <p:sp>
        <p:nvSpPr>
          <p:cNvPr id="7" name="圆角矩形 21">
            <a:extLst>
              <a:ext uri="{FF2B5EF4-FFF2-40B4-BE49-F238E27FC236}">
                <a16:creationId xmlns="" xmlns:a16="http://schemas.microsoft.com/office/drawing/2014/main" id="{90B225BE-C4D8-4FE1-BD89-5A02E2D5F4F3}"/>
              </a:ext>
            </a:extLst>
          </p:cNvPr>
          <p:cNvSpPr>
            <a:spLocks noChangeArrowheads="1"/>
          </p:cNvSpPr>
          <p:nvPr/>
        </p:nvSpPr>
        <p:spPr bwMode="auto">
          <a:xfrm flipV="1">
            <a:off x="1522427" y="4798582"/>
            <a:ext cx="2592373" cy="418876"/>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8" name="TextBox 7">
            <a:extLst>
              <a:ext uri="{FF2B5EF4-FFF2-40B4-BE49-F238E27FC236}">
                <a16:creationId xmlns="" xmlns:a16="http://schemas.microsoft.com/office/drawing/2014/main" id="{4CFA7CAF-360D-41BC-94F5-5C32F38C2C8A}"/>
              </a:ext>
            </a:extLst>
          </p:cNvPr>
          <p:cNvSpPr txBox="1"/>
          <p:nvPr/>
        </p:nvSpPr>
        <p:spPr>
          <a:xfrm>
            <a:off x="6751110" y="3519757"/>
            <a:ext cx="1415772" cy="461665"/>
          </a:xfrm>
          <a:prstGeom prst="rect">
            <a:avLst/>
          </a:prstGeom>
          <a:solidFill>
            <a:schemeClr val="tx2"/>
          </a:solidFill>
          <a:ln>
            <a:solidFill>
              <a:schemeClr val="tx2"/>
            </a:solidFill>
          </a:ln>
        </p:spPr>
        <p:txBody>
          <a:bodyPr wrap="none" rtlCol="0">
            <a:spAutoFit/>
          </a:bodyPr>
          <a:lstStyle/>
          <a:p>
            <a:r>
              <a:rPr lang="zh-CN" altLang="en-US" sz="2400" dirty="0">
                <a:solidFill>
                  <a:schemeClr val="bg1"/>
                </a:solidFill>
                <a:latin typeface="微软雅黑" pitchFamily="34" charset="-122"/>
                <a:ea typeface="微软雅黑" pitchFamily="34" charset="-122"/>
              </a:rPr>
              <a:t>输入标题</a:t>
            </a:r>
            <a:endParaRPr lang="en-US" altLang="zh-CN" sz="2400" dirty="0">
              <a:solidFill>
                <a:schemeClr val="bg1"/>
              </a:solidFill>
              <a:latin typeface="微软雅黑" pitchFamily="34" charset="-122"/>
              <a:ea typeface="微软雅黑" pitchFamily="34" charset="-122"/>
            </a:endParaRPr>
          </a:p>
        </p:txBody>
      </p:sp>
      <p:cxnSp>
        <p:nvCxnSpPr>
          <p:cNvPr id="9" name="Straight Arrow Connector 8">
            <a:extLst>
              <a:ext uri="{FF2B5EF4-FFF2-40B4-BE49-F238E27FC236}">
                <a16:creationId xmlns="" xmlns:a16="http://schemas.microsoft.com/office/drawing/2014/main" id="{184D4465-7E2C-4EE4-AA01-0F050EE03BC4}"/>
              </a:ext>
            </a:extLst>
          </p:cNvPr>
          <p:cNvCxnSpPr>
            <a:cxnSpLocks/>
            <a:stCxn id="8" idx="1"/>
          </p:cNvCxnSpPr>
          <p:nvPr/>
        </p:nvCxnSpPr>
        <p:spPr>
          <a:xfrm flipH="1">
            <a:off x="6010836" y="3750590"/>
            <a:ext cx="740274" cy="0"/>
          </a:xfrm>
          <a:prstGeom prst="straightConnector1">
            <a:avLst/>
          </a:prstGeom>
          <a:ln>
            <a:solidFill>
              <a:schemeClr val="tx2"/>
            </a:solidFill>
            <a:tailEnd type="arrow"/>
          </a:ln>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 xmlns:a16="http://schemas.microsoft.com/office/drawing/2014/main" id="{98AAFC25-FBAE-4638-A746-0AA16CD32097}"/>
              </a:ext>
            </a:extLst>
          </p:cNvPr>
          <p:cNvSpPr txBox="1"/>
          <p:nvPr/>
        </p:nvSpPr>
        <p:spPr>
          <a:xfrm>
            <a:off x="6755592" y="4142804"/>
            <a:ext cx="1415772" cy="461665"/>
          </a:xfrm>
          <a:prstGeom prst="rect">
            <a:avLst/>
          </a:prstGeom>
          <a:solidFill>
            <a:schemeClr val="tx2"/>
          </a:solidFill>
          <a:ln>
            <a:solidFill>
              <a:schemeClr val="tx2"/>
            </a:solidFill>
          </a:ln>
        </p:spPr>
        <p:txBody>
          <a:bodyPr wrap="none" rtlCol="0">
            <a:spAutoFit/>
          </a:bodyPr>
          <a:lstStyle/>
          <a:p>
            <a:r>
              <a:rPr lang="zh-CN" altLang="en-US" sz="2400" dirty="0">
                <a:solidFill>
                  <a:schemeClr val="bg1"/>
                </a:solidFill>
                <a:latin typeface="微软雅黑" pitchFamily="34" charset="-122"/>
                <a:ea typeface="微软雅黑" pitchFamily="34" charset="-122"/>
              </a:rPr>
              <a:t>输入摘要</a:t>
            </a:r>
            <a:endParaRPr lang="en-US" altLang="zh-CN" sz="2400" dirty="0">
              <a:solidFill>
                <a:schemeClr val="bg1"/>
              </a:solidFill>
              <a:latin typeface="微软雅黑" pitchFamily="34" charset="-122"/>
              <a:ea typeface="微软雅黑" pitchFamily="34" charset="-122"/>
            </a:endParaRPr>
          </a:p>
        </p:txBody>
      </p:sp>
      <p:cxnSp>
        <p:nvCxnSpPr>
          <p:cNvPr id="11" name="Straight Arrow Connector 10">
            <a:extLst>
              <a:ext uri="{FF2B5EF4-FFF2-40B4-BE49-F238E27FC236}">
                <a16:creationId xmlns="" xmlns:a16="http://schemas.microsoft.com/office/drawing/2014/main" id="{88A8F8D7-EFB2-423C-BC3B-76420D1CB745}"/>
              </a:ext>
            </a:extLst>
          </p:cNvPr>
          <p:cNvCxnSpPr>
            <a:cxnSpLocks/>
            <a:stCxn id="10" idx="1"/>
          </p:cNvCxnSpPr>
          <p:nvPr/>
        </p:nvCxnSpPr>
        <p:spPr>
          <a:xfrm flipH="1">
            <a:off x="6015318" y="4373637"/>
            <a:ext cx="740274" cy="0"/>
          </a:xfrm>
          <a:prstGeom prst="straightConnector1">
            <a:avLst/>
          </a:prstGeom>
          <a:ln>
            <a:solidFill>
              <a:schemeClr val="tx2"/>
            </a:solidFill>
            <a:tailEnd type="arrow"/>
          </a:ln>
        </p:spPr>
        <p:style>
          <a:lnRef idx="2">
            <a:schemeClr val="dk1"/>
          </a:lnRef>
          <a:fillRef idx="0">
            <a:schemeClr val="dk1"/>
          </a:fillRef>
          <a:effectRef idx="1">
            <a:schemeClr val="dk1"/>
          </a:effectRef>
          <a:fontRef idx="minor">
            <a:schemeClr val="tx1"/>
          </a:fontRef>
        </p:style>
      </p:cxnSp>
      <p:sp>
        <p:nvSpPr>
          <p:cNvPr id="12" name="圆角矩形 21">
            <a:extLst>
              <a:ext uri="{FF2B5EF4-FFF2-40B4-BE49-F238E27FC236}">
                <a16:creationId xmlns="" xmlns:a16="http://schemas.microsoft.com/office/drawing/2014/main" id="{B78107CD-0FA3-4DB6-831C-6E7D0B7E4EEB}"/>
              </a:ext>
            </a:extLst>
          </p:cNvPr>
          <p:cNvSpPr>
            <a:spLocks noChangeArrowheads="1"/>
          </p:cNvSpPr>
          <p:nvPr/>
        </p:nvSpPr>
        <p:spPr bwMode="auto">
          <a:xfrm flipV="1">
            <a:off x="5399663" y="5112347"/>
            <a:ext cx="974243" cy="360606"/>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Tree>
    <p:extLst>
      <p:ext uri="{BB962C8B-B14F-4D97-AF65-F5344CB8AC3E}">
        <p14:creationId xmlns:p14="http://schemas.microsoft.com/office/powerpoint/2010/main" val="36502389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P spid="1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80968C-AA59-41E6-B090-B226E1695D74}"/>
              </a:ext>
            </a:extLst>
          </p:cNvPr>
          <p:cNvSpPr>
            <a:spLocks noGrp="1"/>
          </p:cNvSpPr>
          <p:nvPr>
            <p:ph type="title"/>
          </p:nvPr>
        </p:nvSpPr>
        <p:spPr/>
        <p:txBody>
          <a:bodyPr/>
          <a:lstStyle/>
          <a:p>
            <a:r>
              <a:rPr lang="en-US" dirty="0"/>
              <a:t>END</a:t>
            </a:r>
            <a:r>
              <a:rPr lang="en-US" altLang="zh-CN" dirty="0"/>
              <a:t>NOTE</a:t>
            </a:r>
            <a:r>
              <a:rPr lang="zh-CN" altLang="en-US" dirty="0"/>
              <a:t>单机版投稿匹配功能</a:t>
            </a:r>
            <a:endParaRPr lang="en-US" dirty="0"/>
          </a:p>
        </p:txBody>
      </p:sp>
      <p:pic>
        <p:nvPicPr>
          <p:cNvPr id="3" name="Picture 2">
            <a:extLst>
              <a:ext uri="{FF2B5EF4-FFF2-40B4-BE49-F238E27FC236}">
                <a16:creationId xmlns="" xmlns:a16="http://schemas.microsoft.com/office/drawing/2014/main" id="{F07CF0E4-69C8-4752-83BD-E1AA6E59F3F5}"/>
              </a:ext>
            </a:extLst>
          </p:cNvPr>
          <p:cNvPicPr>
            <a:picLocks noChangeAspect="1"/>
          </p:cNvPicPr>
          <p:nvPr/>
        </p:nvPicPr>
        <p:blipFill rotWithShape="1">
          <a:blip r:embed="rId2"/>
          <a:srcRect l="14706" t="8149" r="12941" b="9458"/>
          <a:stretch/>
        </p:blipFill>
        <p:spPr>
          <a:xfrm>
            <a:off x="295837" y="847165"/>
            <a:ext cx="7853083" cy="5027888"/>
          </a:xfrm>
          <a:prstGeom prst="rect">
            <a:avLst/>
          </a:prstGeom>
          <a:ln>
            <a:noFill/>
          </a:ln>
          <a:effectLst>
            <a:outerShdw blurRad="292100" dist="139700" dir="2700000" algn="tl" rotWithShape="0">
              <a:srgbClr val="333333">
                <a:alpha val="65000"/>
              </a:srgbClr>
            </a:outerShdw>
          </a:effectLst>
        </p:spPr>
      </p:pic>
      <p:sp>
        <p:nvSpPr>
          <p:cNvPr id="4" name="圆角矩形 21">
            <a:extLst>
              <a:ext uri="{FF2B5EF4-FFF2-40B4-BE49-F238E27FC236}">
                <a16:creationId xmlns="" xmlns:a16="http://schemas.microsoft.com/office/drawing/2014/main" id="{689F45A7-489A-4F86-8B60-03460149E25A}"/>
              </a:ext>
            </a:extLst>
          </p:cNvPr>
          <p:cNvSpPr>
            <a:spLocks noChangeArrowheads="1"/>
          </p:cNvSpPr>
          <p:nvPr/>
        </p:nvSpPr>
        <p:spPr bwMode="auto">
          <a:xfrm flipV="1">
            <a:off x="1154874" y="4578949"/>
            <a:ext cx="1790033" cy="315780"/>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pic>
        <p:nvPicPr>
          <p:cNvPr id="5" name="Picture 4">
            <a:extLst>
              <a:ext uri="{FF2B5EF4-FFF2-40B4-BE49-F238E27FC236}">
                <a16:creationId xmlns="" xmlns:a16="http://schemas.microsoft.com/office/drawing/2014/main" id="{60329C15-5E1C-4C2E-ABA3-6DCC090981D2}"/>
              </a:ext>
            </a:extLst>
          </p:cNvPr>
          <p:cNvPicPr>
            <a:picLocks noChangeAspect="1"/>
          </p:cNvPicPr>
          <p:nvPr/>
        </p:nvPicPr>
        <p:blipFill>
          <a:blip r:embed="rId3"/>
          <a:stretch>
            <a:fillRect/>
          </a:stretch>
        </p:blipFill>
        <p:spPr>
          <a:xfrm>
            <a:off x="1297384" y="1765651"/>
            <a:ext cx="7698697" cy="3774538"/>
          </a:xfrm>
          <a:prstGeom prst="rect">
            <a:avLst/>
          </a:prstGeom>
          <a:ln>
            <a:noFill/>
          </a:ln>
          <a:effectLst>
            <a:outerShdw blurRad="292100" dist="139700" dir="2700000" algn="tl" rotWithShape="0">
              <a:srgbClr val="333333">
                <a:alpha val="65000"/>
              </a:srgbClr>
            </a:outerShdw>
          </a:effectLst>
        </p:spPr>
      </p:pic>
      <p:sp>
        <p:nvSpPr>
          <p:cNvPr id="6" name="圆角矩形 21">
            <a:extLst>
              <a:ext uri="{FF2B5EF4-FFF2-40B4-BE49-F238E27FC236}">
                <a16:creationId xmlns="" xmlns:a16="http://schemas.microsoft.com/office/drawing/2014/main" id="{5069EB03-8412-41A5-ADB2-F561B9C2CFE2}"/>
              </a:ext>
            </a:extLst>
          </p:cNvPr>
          <p:cNvSpPr>
            <a:spLocks noChangeArrowheads="1"/>
          </p:cNvSpPr>
          <p:nvPr/>
        </p:nvSpPr>
        <p:spPr bwMode="auto">
          <a:xfrm flipV="1">
            <a:off x="1495533" y="4556536"/>
            <a:ext cx="2336879" cy="391981"/>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
        <p:nvSpPr>
          <p:cNvPr id="7" name="TextBox 6">
            <a:extLst>
              <a:ext uri="{FF2B5EF4-FFF2-40B4-BE49-F238E27FC236}">
                <a16:creationId xmlns="" xmlns:a16="http://schemas.microsoft.com/office/drawing/2014/main" id="{201A71EE-DE82-484F-A662-CBA7514F64B3}"/>
              </a:ext>
            </a:extLst>
          </p:cNvPr>
          <p:cNvSpPr txBox="1"/>
          <p:nvPr/>
        </p:nvSpPr>
        <p:spPr>
          <a:xfrm>
            <a:off x="6804898" y="3264263"/>
            <a:ext cx="1415772" cy="461665"/>
          </a:xfrm>
          <a:prstGeom prst="rect">
            <a:avLst/>
          </a:prstGeom>
          <a:solidFill>
            <a:schemeClr val="tx2"/>
          </a:solidFill>
          <a:ln>
            <a:solidFill>
              <a:schemeClr val="tx2"/>
            </a:solidFill>
          </a:ln>
        </p:spPr>
        <p:txBody>
          <a:bodyPr wrap="none" rtlCol="0">
            <a:spAutoFit/>
          </a:bodyPr>
          <a:lstStyle/>
          <a:p>
            <a:r>
              <a:rPr lang="zh-CN" altLang="en-US" sz="2400" dirty="0">
                <a:solidFill>
                  <a:schemeClr val="bg1"/>
                </a:solidFill>
                <a:latin typeface="微软雅黑" pitchFamily="34" charset="-122"/>
                <a:ea typeface="微软雅黑" pitchFamily="34" charset="-122"/>
              </a:rPr>
              <a:t>输入标题</a:t>
            </a:r>
            <a:endParaRPr lang="en-US" altLang="zh-CN" sz="2400" dirty="0">
              <a:solidFill>
                <a:schemeClr val="bg1"/>
              </a:solidFill>
              <a:latin typeface="微软雅黑" pitchFamily="34" charset="-122"/>
              <a:ea typeface="微软雅黑" pitchFamily="34" charset="-122"/>
            </a:endParaRPr>
          </a:p>
        </p:txBody>
      </p:sp>
      <p:cxnSp>
        <p:nvCxnSpPr>
          <p:cNvPr id="8" name="Straight Arrow Connector 7">
            <a:extLst>
              <a:ext uri="{FF2B5EF4-FFF2-40B4-BE49-F238E27FC236}">
                <a16:creationId xmlns="" xmlns:a16="http://schemas.microsoft.com/office/drawing/2014/main" id="{C5B0A46E-5BC6-4F8D-9DB4-46C29CC32C19}"/>
              </a:ext>
            </a:extLst>
          </p:cNvPr>
          <p:cNvCxnSpPr>
            <a:cxnSpLocks/>
            <a:stCxn id="7" idx="1"/>
          </p:cNvCxnSpPr>
          <p:nvPr/>
        </p:nvCxnSpPr>
        <p:spPr>
          <a:xfrm flipH="1">
            <a:off x="6064624" y="3495096"/>
            <a:ext cx="740274" cy="0"/>
          </a:xfrm>
          <a:prstGeom prst="straightConnector1">
            <a:avLst/>
          </a:prstGeom>
          <a:ln>
            <a:solidFill>
              <a:schemeClr val="tx2"/>
            </a:solidFill>
            <a:tailEnd type="arrow"/>
          </a:ln>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 xmlns:a16="http://schemas.microsoft.com/office/drawing/2014/main" id="{B1FCA2C9-18A0-48A2-81C8-9F6EB18EA6D1}"/>
              </a:ext>
            </a:extLst>
          </p:cNvPr>
          <p:cNvSpPr txBox="1"/>
          <p:nvPr/>
        </p:nvSpPr>
        <p:spPr>
          <a:xfrm>
            <a:off x="6809380" y="3887310"/>
            <a:ext cx="1415772" cy="461665"/>
          </a:xfrm>
          <a:prstGeom prst="rect">
            <a:avLst/>
          </a:prstGeom>
          <a:solidFill>
            <a:schemeClr val="tx2"/>
          </a:solidFill>
          <a:ln>
            <a:solidFill>
              <a:schemeClr val="tx2"/>
            </a:solidFill>
          </a:ln>
        </p:spPr>
        <p:txBody>
          <a:bodyPr wrap="none" rtlCol="0">
            <a:spAutoFit/>
          </a:bodyPr>
          <a:lstStyle/>
          <a:p>
            <a:r>
              <a:rPr lang="zh-CN" altLang="en-US" sz="2400" dirty="0">
                <a:solidFill>
                  <a:schemeClr val="bg1"/>
                </a:solidFill>
                <a:latin typeface="微软雅黑" pitchFamily="34" charset="-122"/>
                <a:ea typeface="微软雅黑" pitchFamily="34" charset="-122"/>
              </a:rPr>
              <a:t>输入摘要</a:t>
            </a:r>
            <a:endParaRPr lang="en-US" altLang="zh-CN" sz="2400" dirty="0">
              <a:solidFill>
                <a:schemeClr val="bg1"/>
              </a:solidFill>
              <a:latin typeface="微软雅黑" pitchFamily="34" charset="-122"/>
              <a:ea typeface="微软雅黑" pitchFamily="34" charset="-122"/>
            </a:endParaRPr>
          </a:p>
        </p:txBody>
      </p:sp>
      <p:cxnSp>
        <p:nvCxnSpPr>
          <p:cNvPr id="16" name="Straight Arrow Connector 15">
            <a:extLst>
              <a:ext uri="{FF2B5EF4-FFF2-40B4-BE49-F238E27FC236}">
                <a16:creationId xmlns="" xmlns:a16="http://schemas.microsoft.com/office/drawing/2014/main" id="{BD4BD7FB-920D-43CE-9531-AD882D7237C0}"/>
              </a:ext>
            </a:extLst>
          </p:cNvPr>
          <p:cNvCxnSpPr>
            <a:cxnSpLocks/>
            <a:stCxn id="15" idx="1"/>
          </p:cNvCxnSpPr>
          <p:nvPr/>
        </p:nvCxnSpPr>
        <p:spPr>
          <a:xfrm flipH="1">
            <a:off x="6069106" y="4118143"/>
            <a:ext cx="740274" cy="0"/>
          </a:xfrm>
          <a:prstGeom prst="straightConnector1">
            <a:avLst/>
          </a:prstGeom>
          <a:ln>
            <a:solidFill>
              <a:schemeClr val="tx2"/>
            </a:solidFill>
            <a:tailEnd type="arrow"/>
          </a:ln>
        </p:spPr>
        <p:style>
          <a:lnRef idx="2">
            <a:schemeClr val="dk1"/>
          </a:lnRef>
          <a:fillRef idx="0">
            <a:schemeClr val="dk1"/>
          </a:fillRef>
          <a:effectRef idx="1">
            <a:schemeClr val="dk1"/>
          </a:effectRef>
          <a:fontRef idx="minor">
            <a:schemeClr val="tx1"/>
          </a:fontRef>
        </p:style>
      </p:cxnSp>
      <p:sp>
        <p:nvSpPr>
          <p:cNvPr id="17" name="圆角矩形 21">
            <a:extLst>
              <a:ext uri="{FF2B5EF4-FFF2-40B4-BE49-F238E27FC236}">
                <a16:creationId xmlns="" xmlns:a16="http://schemas.microsoft.com/office/drawing/2014/main" id="{66950350-4339-4578-B2F6-75A46BFFD57C}"/>
              </a:ext>
            </a:extLst>
          </p:cNvPr>
          <p:cNvSpPr>
            <a:spLocks noChangeArrowheads="1"/>
          </p:cNvSpPr>
          <p:nvPr/>
        </p:nvSpPr>
        <p:spPr bwMode="auto">
          <a:xfrm flipV="1">
            <a:off x="5399663" y="5112347"/>
            <a:ext cx="974243" cy="360606"/>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Tree>
    <p:extLst>
      <p:ext uri="{BB962C8B-B14F-4D97-AF65-F5344CB8AC3E}">
        <p14:creationId xmlns:p14="http://schemas.microsoft.com/office/powerpoint/2010/main" val="1465533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5" grpId="0" animBg="1"/>
      <p:bldP spid="1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a:srcRect/>
          <a:stretch>
            <a:fillRect/>
          </a:stretch>
        </p:blipFill>
        <p:spPr bwMode="auto">
          <a:xfrm>
            <a:off x="0" y="770127"/>
            <a:ext cx="9144000" cy="5383017"/>
          </a:xfrm>
          <a:prstGeom prst="rect">
            <a:avLst/>
          </a:prstGeom>
          <a:noFill/>
          <a:ln w="9525">
            <a:noFill/>
            <a:miter lim="800000"/>
            <a:headEnd/>
            <a:tailEnd/>
          </a:ln>
        </p:spPr>
      </p:pic>
      <p:sp>
        <p:nvSpPr>
          <p:cNvPr id="2" name="标题 1">
            <a:extLst>
              <a:ext uri="{FF2B5EF4-FFF2-40B4-BE49-F238E27FC236}">
                <a16:creationId xmlns="" xmlns:a16="http://schemas.microsoft.com/office/drawing/2014/main" id="{C301915E-78B2-440D-8918-599FDBA10900}"/>
              </a:ext>
            </a:extLst>
          </p:cNvPr>
          <p:cNvSpPr>
            <a:spLocks noGrp="1"/>
          </p:cNvSpPr>
          <p:nvPr>
            <p:ph type="title"/>
          </p:nvPr>
        </p:nvSpPr>
        <p:spPr>
          <a:xfrm>
            <a:off x="628651" y="268143"/>
            <a:ext cx="7600951" cy="679419"/>
          </a:xfrm>
        </p:spPr>
        <p:txBody>
          <a:bodyPr/>
          <a:lstStyle/>
          <a:p>
            <a:r>
              <a:rPr lang="en-US" altLang="zh-CN" sz="2400" kern="0" dirty="0"/>
              <a:t>ENDNOTE</a:t>
            </a:r>
            <a:r>
              <a:rPr lang="zh-CN" altLang="en-US" sz="2400" kern="0" dirty="0"/>
              <a:t>匹配功能</a:t>
            </a:r>
            <a:r>
              <a:rPr lang="en-US" altLang="zh-CN" sz="2400" kern="0" dirty="0"/>
              <a:t>-</a:t>
            </a:r>
            <a:r>
              <a:rPr lang="zh-CN" altLang="en-US" sz="2400" kern="0" dirty="0"/>
              <a:t>找到最合适您投稿的期刊</a:t>
            </a:r>
            <a:br>
              <a:rPr lang="zh-CN" altLang="en-US" sz="2400" kern="0" dirty="0"/>
            </a:br>
            <a:endParaRPr lang="zh-CN" altLang="en-US" sz="2400" dirty="0"/>
          </a:p>
        </p:txBody>
      </p:sp>
      <p:sp>
        <p:nvSpPr>
          <p:cNvPr id="6" name="圆角矩形 21"/>
          <p:cNvSpPr>
            <a:spLocks noChangeArrowheads="1"/>
          </p:cNvSpPr>
          <p:nvPr/>
        </p:nvSpPr>
        <p:spPr bwMode="auto">
          <a:xfrm flipV="1">
            <a:off x="240474" y="2548444"/>
            <a:ext cx="5799200" cy="332711"/>
          </a:xfrm>
          <a:prstGeom prst="roundRect">
            <a:avLst>
              <a:gd name="adj" fmla="val 16667"/>
            </a:avLst>
          </a:prstGeom>
          <a:noFill/>
          <a:ln w="38100" algn="ctr">
            <a:solidFill>
              <a:srgbClr val="1DC806"/>
            </a:solidFill>
            <a:round/>
            <a:headEnd/>
            <a:tailEnd/>
          </a:ln>
        </p:spPr>
        <p:txBody>
          <a:bodyPr lIns="0" tIns="0" rIns="182880" bIns="0"/>
          <a:lstStyle/>
          <a:p>
            <a:pPr defTabSz="457200" fontAlgn="auto">
              <a:spcBef>
                <a:spcPct val="50000"/>
              </a:spcBef>
              <a:spcAft>
                <a:spcPts val="0"/>
              </a:spcAft>
            </a:pPr>
            <a:endParaRPr lang="zh-CN" altLang="en-US" sz="2400">
              <a:solidFill>
                <a:srgbClr val="000000"/>
              </a:solidFill>
              <a:latin typeface="Arial"/>
              <a:ea typeface="宋体" pitchFamily="2" charset="-122"/>
            </a:endParaRPr>
          </a:p>
        </p:txBody>
      </p:sp>
    </p:spTree>
    <p:extLst>
      <p:ext uri="{BB962C8B-B14F-4D97-AF65-F5344CB8AC3E}">
        <p14:creationId xmlns:p14="http://schemas.microsoft.com/office/powerpoint/2010/main" val="3498993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55650" y="506413"/>
            <a:ext cx="7531100" cy="836612"/>
          </a:xfrm>
        </p:spPr>
        <p:txBody>
          <a:bodyPr/>
          <a:lstStyle/>
          <a:p>
            <a:r>
              <a:rPr lang="zh-CN" altLang="en-US" dirty="0">
                <a:latin typeface="Microsoft YaHei" pitchFamily="34" charset="-122"/>
                <a:ea typeface="Microsoft YaHei" pitchFamily="34" charset="-122"/>
              </a:rPr>
              <a:t>你以下的困惑是否有了思路？</a:t>
            </a:r>
            <a:endParaRPr lang="en-US" altLang="zh-CN" dirty="0">
              <a:latin typeface="Microsoft YaHei" pitchFamily="34" charset="-122"/>
              <a:ea typeface="Microsoft YaHei" pitchFamily="34" charset="-122"/>
            </a:endParaRPr>
          </a:p>
        </p:txBody>
      </p:sp>
      <p:sp>
        <p:nvSpPr>
          <p:cNvPr id="18436" name="TextBox 9"/>
          <p:cNvSpPr txBox="1">
            <a:spLocks noChangeArrowheads="1"/>
          </p:cNvSpPr>
          <p:nvPr/>
        </p:nvSpPr>
        <p:spPr bwMode="auto">
          <a:xfrm>
            <a:off x="571472" y="1571612"/>
            <a:ext cx="3357586" cy="4647426"/>
          </a:xfrm>
          <a:prstGeom prst="rect">
            <a:avLst/>
          </a:prstGeom>
          <a:noFill/>
          <a:ln w="9525">
            <a:noFill/>
            <a:miter lim="800000"/>
            <a:headEnd/>
            <a:tailEnd/>
          </a:ln>
        </p:spPr>
        <p:txBody>
          <a:bodyPr wrap="square">
            <a:spAutoFit/>
          </a:bodyPr>
          <a:lstStyle/>
          <a:p>
            <a:pPr>
              <a:buFont typeface="Arial" pitchFamily="34" charset="0"/>
              <a:buChar char="•"/>
            </a:pPr>
            <a:r>
              <a:rPr lang="zh-CN" altLang="en-US" sz="1600" dirty="0">
                <a:latin typeface="Microsoft YaHei" pitchFamily="34" charset="-122"/>
                <a:ea typeface="Microsoft YaHei" pitchFamily="34" charset="-122"/>
              </a:rPr>
              <a:t>各种来源文献保存</a:t>
            </a:r>
            <a:r>
              <a:rPr lang="zh-CN" altLang="en-US" b="1" dirty="0">
                <a:solidFill>
                  <a:schemeClr val="tx2"/>
                </a:solidFill>
                <a:latin typeface="Microsoft YaHei" pitchFamily="34" charset="-122"/>
                <a:ea typeface="Microsoft YaHei" pitchFamily="34" charset="-122"/>
              </a:rPr>
              <a:t>杂乱无序</a:t>
            </a:r>
            <a:r>
              <a:rPr lang="zh-CN" altLang="en-US" sz="1600" dirty="0">
                <a:latin typeface="Microsoft YaHei" pitchFamily="34" charset="-122"/>
                <a:ea typeface="Microsoft YaHei" pitchFamily="34" charset="-122"/>
              </a:rPr>
              <a:t>，无统一有效管理的位置，面对纷繁冗杂的文献，经常找不到有效的文献。</a:t>
            </a:r>
            <a:endParaRPr lang="en-US" altLang="zh-CN" sz="1600" dirty="0">
              <a:latin typeface="Microsoft YaHei" pitchFamily="34" charset="-122"/>
              <a:ea typeface="Microsoft YaHei" pitchFamily="34" charset="-122"/>
            </a:endParaRPr>
          </a:p>
          <a:p>
            <a:pPr>
              <a:buFont typeface="Arial" pitchFamily="34" charset="0"/>
              <a:buChar char="•"/>
            </a:pPr>
            <a:endParaRPr lang="en-US" altLang="zh-CN" sz="1600" dirty="0">
              <a:latin typeface="Microsoft YaHei" pitchFamily="34" charset="-122"/>
              <a:ea typeface="Microsoft YaHei" pitchFamily="34" charset="-122"/>
            </a:endParaRPr>
          </a:p>
          <a:p>
            <a:pPr>
              <a:buFont typeface="Arial" pitchFamily="34" charset="0"/>
              <a:buChar char="•"/>
            </a:pPr>
            <a:r>
              <a:rPr lang="zh-CN" altLang="en-US" sz="1600" dirty="0">
                <a:latin typeface="Microsoft YaHei" pitchFamily="34" charset="-122"/>
                <a:ea typeface="Microsoft YaHei" pitchFamily="34" charset="-122"/>
              </a:rPr>
              <a:t>做课题或撰写论文时，我们需要对文献进行研读，或借鉴已有的文献进行分析，讨论。但因保存文献量较大，形式繁杂，感觉</a:t>
            </a:r>
            <a:r>
              <a:rPr lang="zh-CN" altLang="en-US" b="1" dirty="0">
                <a:solidFill>
                  <a:schemeClr val="tx2"/>
                </a:solidFill>
                <a:latin typeface="Microsoft YaHei" pitchFamily="34" charset="-122"/>
                <a:ea typeface="Microsoft YaHei" pitchFamily="34" charset="-122"/>
              </a:rPr>
              <a:t>无从下手</a:t>
            </a:r>
            <a:r>
              <a:rPr lang="zh-CN" altLang="en-US" sz="1600" dirty="0">
                <a:latin typeface="Microsoft YaHei" pitchFamily="34" charset="-122"/>
                <a:ea typeface="Microsoft YaHei" pitchFamily="34" charset="-122"/>
              </a:rPr>
              <a:t>。</a:t>
            </a:r>
            <a:endParaRPr lang="en-US" altLang="zh-CN" sz="1600" dirty="0">
              <a:latin typeface="Microsoft YaHei" pitchFamily="34" charset="-122"/>
              <a:ea typeface="Microsoft YaHei" pitchFamily="34" charset="-122"/>
            </a:endParaRPr>
          </a:p>
          <a:p>
            <a:pPr>
              <a:buFont typeface="Arial" pitchFamily="34" charset="0"/>
              <a:buChar char="•"/>
            </a:pPr>
            <a:endParaRPr lang="en-US" altLang="zh-CN" sz="1600" dirty="0">
              <a:latin typeface="Microsoft YaHei" pitchFamily="34" charset="-122"/>
              <a:ea typeface="Microsoft YaHei" pitchFamily="34" charset="-122"/>
            </a:endParaRPr>
          </a:p>
          <a:p>
            <a:pPr>
              <a:buFont typeface="Arial" pitchFamily="34" charset="0"/>
              <a:buChar char="•"/>
            </a:pPr>
            <a:r>
              <a:rPr lang="zh-CN" altLang="en-US" sz="1600" dirty="0">
                <a:latin typeface="Microsoft YaHei" pitchFamily="34" charset="-122"/>
                <a:ea typeface="Microsoft YaHei" pitchFamily="34" charset="-122"/>
              </a:rPr>
              <a:t>写论文的时候，</a:t>
            </a:r>
            <a:r>
              <a:rPr lang="zh-CN" altLang="en-US" b="1" dirty="0">
                <a:solidFill>
                  <a:schemeClr val="tx2"/>
                </a:solidFill>
                <a:latin typeface="Microsoft YaHei" pitchFamily="34" charset="-122"/>
                <a:ea typeface="Microsoft YaHei" pitchFamily="34" charset="-122"/>
              </a:rPr>
              <a:t>参考文献格式处理</a:t>
            </a:r>
            <a:r>
              <a:rPr lang="zh-CN" altLang="en-US" sz="1600" dirty="0">
                <a:latin typeface="Microsoft YaHei" pitchFamily="34" charset="-122"/>
                <a:ea typeface="Microsoft YaHei" pitchFamily="34" charset="-122"/>
              </a:rPr>
              <a:t>令人头疼不已，一不留神错误百出，在编辑参考文献格式上浪费大量时间精力，结果可能会被编辑质疑文章的质量。</a:t>
            </a:r>
            <a:endParaRPr lang="en-US" altLang="zh-CN" sz="1600" dirty="0">
              <a:latin typeface="Microsoft YaHei" pitchFamily="34" charset="-122"/>
              <a:ea typeface="Microsoft YaHei" pitchFamily="34" charset="-122"/>
            </a:endParaRPr>
          </a:p>
          <a:p>
            <a:pPr>
              <a:buFont typeface="Arial" pitchFamily="34" charset="0"/>
              <a:buChar char="•"/>
            </a:pPr>
            <a:endParaRPr lang="en-US" altLang="zh-CN" sz="1600" dirty="0">
              <a:latin typeface="Microsoft YaHei" pitchFamily="34" charset="-122"/>
              <a:ea typeface="Microsoft YaHei" pitchFamily="34" charset="-122"/>
            </a:endParaRPr>
          </a:p>
          <a:p>
            <a:pPr>
              <a:buFont typeface="Arial" pitchFamily="34" charset="0"/>
              <a:buChar char="•"/>
            </a:pPr>
            <a:r>
              <a:rPr lang="zh-CN" altLang="en-US" sz="1600" dirty="0">
                <a:latin typeface="Microsoft YaHei" pitchFamily="34" charset="-122"/>
                <a:ea typeface="Microsoft YaHei" pitchFamily="34" charset="-122"/>
              </a:rPr>
              <a:t>投稿时，对于</a:t>
            </a:r>
            <a:r>
              <a:rPr lang="zh-CN" altLang="en-US" b="1" dirty="0">
                <a:solidFill>
                  <a:schemeClr val="tx2"/>
                </a:solidFill>
                <a:latin typeface="Microsoft YaHei" pitchFamily="34" charset="-122"/>
                <a:ea typeface="Microsoft YaHei" pitchFamily="34" charset="-122"/>
              </a:rPr>
              <a:t>选哪本刊物</a:t>
            </a:r>
            <a:r>
              <a:rPr lang="zh-CN" altLang="en-US" sz="1600" dirty="0">
                <a:latin typeface="Microsoft YaHei" pitchFamily="34" charset="-122"/>
                <a:ea typeface="Microsoft YaHei" pitchFamily="34" charset="-122"/>
              </a:rPr>
              <a:t>来投，纠结又迷茫不已。</a:t>
            </a:r>
            <a:endParaRPr lang="en-US" altLang="zh-CN" sz="1600" dirty="0">
              <a:latin typeface="Microsoft YaHei" pitchFamily="34" charset="-122"/>
              <a:ea typeface="Microsoft YaHei" pitchFamily="34" charset="-122"/>
            </a:endParaRPr>
          </a:p>
          <a:p>
            <a:endParaRPr lang="en-US" altLang="zh-CN" sz="1600" dirty="0">
              <a:latin typeface="Microsoft YaHei" pitchFamily="34" charset="-122"/>
              <a:ea typeface="Microsoft YaHei" pitchFamily="34" charset="-122"/>
            </a:endParaRPr>
          </a:p>
        </p:txBody>
      </p:sp>
      <p:grpSp>
        <p:nvGrpSpPr>
          <p:cNvPr id="2" name="组合 30"/>
          <p:cNvGrpSpPr/>
          <p:nvPr/>
        </p:nvGrpSpPr>
        <p:grpSpPr>
          <a:xfrm>
            <a:off x="3929058" y="1428736"/>
            <a:ext cx="5072098" cy="1176330"/>
            <a:chOff x="3929058" y="1428736"/>
            <a:chExt cx="5072098" cy="1176330"/>
          </a:xfrm>
        </p:grpSpPr>
        <p:pic>
          <p:nvPicPr>
            <p:cNvPr id="330757" name="Picture 5"/>
            <p:cNvPicPr>
              <a:picLocks noChangeAspect="1" noChangeArrowheads="1"/>
            </p:cNvPicPr>
            <p:nvPr/>
          </p:nvPicPr>
          <p:blipFill>
            <a:blip r:embed="rId3" cstate="print"/>
            <a:srcRect/>
            <a:stretch>
              <a:fillRect/>
            </a:stretch>
          </p:blipFill>
          <p:spPr bwMode="auto">
            <a:xfrm>
              <a:off x="7429520" y="1428736"/>
              <a:ext cx="1400630" cy="1176330"/>
            </a:xfrm>
            <a:prstGeom prst="rect">
              <a:avLst/>
            </a:prstGeom>
            <a:noFill/>
            <a:ln w="9525">
              <a:noFill/>
              <a:miter lim="800000"/>
              <a:headEnd/>
              <a:tailEnd/>
            </a:ln>
            <a:effectLst/>
          </p:spPr>
        </p:pic>
        <p:grpSp>
          <p:nvGrpSpPr>
            <p:cNvPr id="3" name="组合 28"/>
            <p:cNvGrpSpPr/>
            <p:nvPr/>
          </p:nvGrpSpPr>
          <p:grpSpPr>
            <a:xfrm>
              <a:off x="3929058" y="1428736"/>
              <a:ext cx="5072098" cy="1143008"/>
              <a:chOff x="3929058" y="1428736"/>
              <a:chExt cx="5072098" cy="1143008"/>
            </a:xfrm>
          </p:grpSpPr>
          <p:sp>
            <p:nvSpPr>
              <p:cNvPr id="17" name="右箭头 16"/>
              <p:cNvSpPr/>
              <p:nvPr/>
            </p:nvSpPr>
            <p:spPr>
              <a:xfrm>
                <a:off x="3929058" y="1714488"/>
                <a:ext cx="642942" cy="5000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矩形 17"/>
              <p:cNvSpPr/>
              <p:nvPr/>
            </p:nvSpPr>
            <p:spPr>
              <a:xfrm>
                <a:off x="4643438" y="1428736"/>
                <a:ext cx="4357718" cy="1143008"/>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714876" y="1500174"/>
                <a:ext cx="2643206" cy="923330"/>
              </a:xfrm>
              <a:prstGeom prst="rect">
                <a:avLst/>
              </a:prstGeom>
              <a:noFill/>
            </p:spPr>
            <p:txBody>
              <a:bodyPr wrap="square" rtlCol="0">
                <a:spAutoFit/>
              </a:bodyPr>
              <a:lstStyle/>
              <a:p>
                <a:r>
                  <a:rPr lang="zh-CN" altLang="en-US" dirty="0">
                    <a:latin typeface="微软雅黑" pitchFamily="34" charset="-122"/>
                    <a:ea typeface="微软雅黑" pitchFamily="34" charset="-122"/>
                  </a:rPr>
                  <a:t>统一导入至</a:t>
                </a:r>
                <a:r>
                  <a:rPr lang="en-US" altLang="zh-CN" dirty="0">
                    <a:latin typeface="微软雅黑" pitchFamily="34" charset="-122"/>
                    <a:ea typeface="微软雅黑" pitchFamily="34" charset="-122"/>
                  </a:rPr>
                  <a:t>Endnote</a:t>
                </a:r>
                <a:r>
                  <a:rPr lang="zh-CN" altLang="en-US" dirty="0">
                    <a:latin typeface="微软雅黑" pitchFamily="34" charset="-122"/>
                    <a:ea typeface="微软雅黑" pitchFamily="34" charset="-122"/>
                  </a:rPr>
                  <a:t>，使用分组与检索功能进行梳理</a:t>
                </a:r>
                <a:endParaRPr lang="en-US" dirty="0">
                  <a:latin typeface="微软雅黑" pitchFamily="34" charset="-122"/>
                  <a:ea typeface="微软雅黑" pitchFamily="34" charset="-122"/>
                </a:endParaRPr>
              </a:p>
            </p:txBody>
          </p:sp>
        </p:grpSp>
      </p:grpSp>
      <p:grpSp>
        <p:nvGrpSpPr>
          <p:cNvPr id="4" name="组合 29"/>
          <p:cNvGrpSpPr/>
          <p:nvPr/>
        </p:nvGrpSpPr>
        <p:grpSpPr>
          <a:xfrm>
            <a:off x="3929058" y="2571744"/>
            <a:ext cx="5072098" cy="1214446"/>
            <a:chOff x="3929058" y="2571744"/>
            <a:chExt cx="5072098" cy="1214446"/>
          </a:xfrm>
        </p:grpSpPr>
        <p:pic>
          <p:nvPicPr>
            <p:cNvPr id="330755" name="Picture 3"/>
            <p:cNvPicPr>
              <a:picLocks noChangeAspect="1" noChangeArrowheads="1"/>
            </p:cNvPicPr>
            <p:nvPr/>
          </p:nvPicPr>
          <p:blipFill>
            <a:blip r:embed="rId4" cstate="print"/>
            <a:srcRect/>
            <a:stretch>
              <a:fillRect/>
            </a:stretch>
          </p:blipFill>
          <p:spPr bwMode="auto">
            <a:xfrm>
              <a:off x="7429520" y="2571744"/>
              <a:ext cx="1357322" cy="1203971"/>
            </a:xfrm>
            <a:prstGeom prst="rect">
              <a:avLst/>
            </a:prstGeom>
            <a:noFill/>
            <a:ln w="9525">
              <a:noFill/>
              <a:miter lim="800000"/>
              <a:headEnd/>
              <a:tailEnd/>
            </a:ln>
            <a:effectLst/>
          </p:spPr>
        </p:pic>
        <p:sp>
          <p:nvSpPr>
            <p:cNvPr id="20" name="右箭头 19"/>
            <p:cNvSpPr/>
            <p:nvPr/>
          </p:nvSpPr>
          <p:spPr>
            <a:xfrm>
              <a:off x="3929058" y="2928934"/>
              <a:ext cx="642942" cy="5000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矩形 20"/>
            <p:cNvSpPr/>
            <p:nvPr/>
          </p:nvSpPr>
          <p:spPr>
            <a:xfrm>
              <a:off x="4643438" y="2643182"/>
              <a:ext cx="4357718" cy="1143008"/>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786314" y="2714620"/>
              <a:ext cx="2643206" cy="923330"/>
            </a:xfrm>
            <a:prstGeom prst="rect">
              <a:avLst/>
            </a:prstGeom>
            <a:noFill/>
          </p:spPr>
          <p:txBody>
            <a:bodyPr wrap="square" rtlCol="0">
              <a:spAutoFit/>
            </a:bodyPr>
            <a:lstStyle/>
            <a:p>
              <a:r>
                <a:rPr lang="zh-CN" altLang="en-US" dirty="0">
                  <a:solidFill>
                    <a:srgbClr val="3F3F3F"/>
                  </a:solidFill>
                  <a:ea typeface="Microsoft YaHei" pitchFamily="34" charset="-122"/>
                  <a:sym typeface="Arial" pitchFamily="34" charset="0"/>
                </a:rPr>
                <a:t>通过标记，分组，排序等功能来有序管理，快速找到所需文献</a:t>
              </a:r>
              <a:endParaRPr lang="en-US" dirty="0"/>
            </a:p>
          </p:txBody>
        </p:sp>
      </p:grpSp>
      <p:grpSp>
        <p:nvGrpSpPr>
          <p:cNvPr id="5" name="组合 31"/>
          <p:cNvGrpSpPr/>
          <p:nvPr/>
        </p:nvGrpSpPr>
        <p:grpSpPr>
          <a:xfrm>
            <a:off x="3929058" y="3857628"/>
            <a:ext cx="5072098" cy="1143008"/>
            <a:chOff x="3929058" y="3857628"/>
            <a:chExt cx="5072098" cy="1143008"/>
          </a:xfrm>
        </p:grpSpPr>
        <p:pic>
          <p:nvPicPr>
            <p:cNvPr id="330756" name="Picture 4"/>
            <p:cNvPicPr>
              <a:picLocks noChangeAspect="1" noChangeArrowheads="1"/>
            </p:cNvPicPr>
            <p:nvPr/>
          </p:nvPicPr>
          <p:blipFill>
            <a:blip r:embed="rId5" cstate="print"/>
            <a:srcRect t="5435" r="3960" b="13042"/>
            <a:stretch>
              <a:fillRect/>
            </a:stretch>
          </p:blipFill>
          <p:spPr bwMode="auto">
            <a:xfrm>
              <a:off x="7572396" y="3857628"/>
              <a:ext cx="1143008" cy="1143008"/>
            </a:xfrm>
            <a:prstGeom prst="rect">
              <a:avLst/>
            </a:prstGeom>
            <a:noFill/>
            <a:ln w="9525">
              <a:noFill/>
              <a:miter lim="800000"/>
              <a:headEnd/>
              <a:tailEnd/>
            </a:ln>
            <a:effectLst/>
          </p:spPr>
        </p:pic>
        <p:sp>
          <p:nvSpPr>
            <p:cNvPr id="23" name="右箭头 22"/>
            <p:cNvSpPr/>
            <p:nvPr/>
          </p:nvSpPr>
          <p:spPr>
            <a:xfrm>
              <a:off x="3929058" y="4071942"/>
              <a:ext cx="642942" cy="5000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矩形 23"/>
            <p:cNvSpPr/>
            <p:nvPr/>
          </p:nvSpPr>
          <p:spPr>
            <a:xfrm>
              <a:off x="4643438" y="3857628"/>
              <a:ext cx="4357718" cy="1143008"/>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786314" y="3929066"/>
              <a:ext cx="2643206" cy="923330"/>
            </a:xfrm>
            <a:prstGeom prst="rect">
              <a:avLst/>
            </a:prstGeom>
            <a:noFill/>
          </p:spPr>
          <p:txBody>
            <a:bodyPr wrap="square" rtlCol="0">
              <a:spAutoFit/>
            </a:bodyPr>
            <a:lstStyle/>
            <a:p>
              <a:r>
                <a:rPr lang="zh-CN" altLang="en-US" dirty="0">
                  <a:latin typeface="微软雅黑" pitchFamily="34" charset="-122"/>
                  <a:ea typeface="微软雅黑" pitchFamily="34" charset="-122"/>
                </a:rPr>
                <a:t>使用边写作边引用与内置期刊模板，提高写作效率</a:t>
              </a:r>
              <a:endParaRPr lang="en-US" dirty="0">
                <a:latin typeface="微软雅黑" pitchFamily="34" charset="-122"/>
                <a:ea typeface="微软雅黑" pitchFamily="34" charset="-122"/>
              </a:endParaRPr>
            </a:p>
          </p:txBody>
        </p:sp>
      </p:grpSp>
      <p:grpSp>
        <p:nvGrpSpPr>
          <p:cNvPr id="6" name="组合 32"/>
          <p:cNvGrpSpPr/>
          <p:nvPr/>
        </p:nvGrpSpPr>
        <p:grpSpPr>
          <a:xfrm>
            <a:off x="3929058" y="5072074"/>
            <a:ext cx="5072098" cy="1214446"/>
            <a:chOff x="3929058" y="5072074"/>
            <a:chExt cx="5072098" cy="1214446"/>
          </a:xfrm>
        </p:grpSpPr>
        <p:pic>
          <p:nvPicPr>
            <p:cNvPr id="330754" name="Picture 2"/>
            <p:cNvPicPr>
              <a:picLocks noChangeAspect="1" noChangeArrowheads="1"/>
            </p:cNvPicPr>
            <p:nvPr/>
          </p:nvPicPr>
          <p:blipFill>
            <a:blip r:embed="rId6" cstate="print"/>
            <a:srcRect/>
            <a:stretch>
              <a:fillRect/>
            </a:stretch>
          </p:blipFill>
          <p:spPr bwMode="auto">
            <a:xfrm>
              <a:off x="7500958" y="5143512"/>
              <a:ext cx="1214446" cy="1044549"/>
            </a:xfrm>
            <a:prstGeom prst="rect">
              <a:avLst/>
            </a:prstGeom>
            <a:noFill/>
            <a:ln w="9525">
              <a:noFill/>
              <a:miter lim="800000"/>
              <a:headEnd/>
              <a:tailEnd/>
            </a:ln>
            <a:effectLst/>
          </p:spPr>
        </p:pic>
        <p:sp>
          <p:nvSpPr>
            <p:cNvPr id="26" name="右箭头 25"/>
            <p:cNvSpPr/>
            <p:nvPr/>
          </p:nvSpPr>
          <p:spPr>
            <a:xfrm>
              <a:off x="3929058" y="5286388"/>
              <a:ext cx="642942" cy="5000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矩形 26"/>
            <p:cNvSpPr/>
            <p:nvPr/>
          </p:nvSpPr>
          <p:spPr>
            <a:xfrm>
              <a:off x="4643438" y="5072074"/>
              <a:ext cx="4357718" cy="1214446"/>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786314" y="5214950"/>
              <a:ext cx="2643206" cy="923330"/>
            </a:xfrm>
            <a:prstGeom prst="rect">
              <a:avLst/>
            </a:prstGeom>
            <a:noFill/>
          </p:spPr>
          <p:txBody>
            <a:bodyPr wrap="square" rtlCol="0">
              <a:spAutoFit/>
            </a:bodyPr>
            <a:lstStyle/>
            <a:p>
              <a:r>
                <a:rPr lang="zh-CN" altLang="en-US" dirty="0">
                  <a:latin typeface="微软雅黑" pitchFamily="34" charset="-122"/>
                  <a:ea typeface="微软雅黑" pitchFamily="34" charset="-122"/>
                </a:rPr>
                <a:t>使用</a:t>
              </a:r>
              <a:r>
                <a:rPr lang="en-US" altLang="zh-CN" dirty="0">
                  <a:latin typeface="微软雅黑" pitchFamily="34" charset="-122"/>
                  <a:ea typeface="微软雅黑" pitchFamily="34" charset="-122"/>
                </a:rPr>
                <a:t>Endnote</a:t>
              </a:r>
              <a:r>
                <a:rPr lang="zh-CN" altLang="en-US" dirty="0">
                  <a:latin typeface="微软雅黑" pitchFamily="34" charset="-122"/>
                  <a:ea typeface="微软雅黑" pitchFamily="34" charset="-122"/>
                </a:rPr>
                <a:t>投稿期刊匹配功能，获取投稿建议以及期刊信息</a:t>
              </a:r>
              <a:endParaRPr lang="en-US" dirty="0">
                <a:latin typeface="微软雅黑" pitchFamily="34" charset="-122"/>
                <a:ea typeface="微软雅黑"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7D1B583F-4A4A-4CC4-89F9-838CAFE17A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425"/>
          <a:stretch/>
        </p:blipFill>
        <p:spPr>
          <a:xfrm>
            <a:off x="5580112" y="836712"/>
            <a:ext cx="3320597" cy="5701148"/>
          </a:xfrm>
          <a:prstGeom prst="rect">
            <a:avLst/>
          </a:prstGeom>
        </p:spPr>
      </p:pic>
      <p:sp>
        <p:nvSpPr>
          <p:cNvPr id="2" name="Title 1"/>
          <p:cNvSpPr>
            <a:spLocks noGrp="1"/>
          </p:cNvSpPr>
          <p:nvPr>
            <p:ph type="title"/>
          </p:nvPr>
        </p:nvSpPr>
        <p:spPr>
          <a:xfrm>
            <a:off x="494835" y="27069"/>
            <a:ext cx="8144647" cy="679419"/>
          </a:xfrm>
        </p:spPr>
        <p:txBody>
          <a:bodyPr anchor="ctr"/>
          <a:lstStyle/>
          <a:p>
            <a:r>
              <a:rPr lang="zh-CN" altLang="en-US" dirty="0">
                <a:solidFill>
                  <a:srgbClr val="6817FF"/>
                </a:solidFill>
              </a:rPr>
              <a:t>科睿唯安微信公众号</a:t>
            </a:r>
            <a:r>
              <a:rPr lang="en-US" altLang="zh-CN" dirty="0">
                <a:solidFill>
                  <a:srgbClr val="6817FF"/>
                </a:solidFill>
              </a:rPr>
              <a:t>——</a:t>
            </a:r>
            <a:r>
              <a:rPr lang="zh-CN" altLang="en-US" dirty="0">
                <a:solidFill>
                  <a:srgbClr val="6817FF"/>
                </a:solidFill>
              </a:rPr>
              <a:t>一站式科研信息解决方案</a:t>
            </a:r>
          </a:p>
        </p:txBody>
      </p:sp>
      <p:pic>
        <p:nvPicPr>
          <p:cNvPr id="3" name="图片 4">
            <a:extLst>
              <a:ext uri="{FF2B5EF4-FFF2-40B4-BE49-F238E27FC236}">
                <a16:creationId xmlns="" xmlns:a16="http://schemas.microsoft.com/office/drawing/2014/main" id="{31BC5413-4928-44C1-B2C3-EA99314DE51A}"/>
              </a:ext>
            </a:extLst>
          </p:cNvPr>
          <p:cNvPicPr>
            <a:picLocks noChangeAspect="1"/>
          </p:cNvPicPr>
          <p:nvPr/>
        </p:nvPicPr>
        <p:blipFill>
          <a:blip r:embed="rId3"/>
          <a:stretch>
            <a:fillRect/>
          </a:stretch>
        </p:blipFill>
        <p:spPr>
          <a:xfrm>
            <a:off x="1024622" y="908624"/>
            <a:ext cx="2719445" cy="2725881"/>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5850984" y="4225434"/>
            <a:ext cx="1097280" cy="333993"/>
          </a:xfrm>
          <a:prstGeom prst="rect">
            <a:avLst/>
          </a:prstGeom>
          <a:noFill/>
          <a:ln w="38100" cap="flat" cmpd="sng" algn="ctr">
            <a:solidFill>
              <a:srgbClr val="6817FF"/>
            </a:solid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fontAlgn="base">
              <a:spcBef>
                <a:spcPct val="50000"/>
              </a:spcBef>
              <a:spcAft>
                <a:spcPct val="0"/>
              </a:spcAft>
            </a:pPr>
            <a:endParaRPr lang="zh-CN" altLang="en-US" sz="2400">
              <a:solidFill>
                <a:srgbClr val="000000"/>
              </a:solidFill>
            </a:endParaRPr>
          </a:p>
        </p:txBody>
      </p:sp>
      <p:sp>
        <p:nvSpPr>
          <p:cNvPr id="6" name="Rectangle 5"/>
          <p:cNvSpPr/>
          <p:nvPr/>
        </p:nvSpPr>
        <p:spPr bwMode="auto">
          <a:xfrm>
            <a:off x="5868144" y="6189279"/>
            <a:ext cx="1097280" cy="333993"/>
          </a:xfrm>
          <a:prstGeom prst="rect">
            <a:avLst/>
          </a:prstGeom>
          <a:noFill/>
          <a:ln w="38100" cap="flat" cmpd="sng" algn="ctr">
            <a:solidFill>
              <a:srgbClr val="6817FF"/>
            </a:solid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fontAlgn="base">
              <a:spcBef>
                <a:spcPct val="50000"/>
              </a:spcBef>
              <a:spcAft>
                <a:spcPct val="0"/>
              </a:spcAft>
            </a:pPr>
            <a:endParaRPr lang="zh-CN" altLang="en-US" sz="2400">
              <a:solidFill>
                <a:srgbClr val="000000"/>
              </a:solidFill>
            </a:endParaRPr>
          </a:p>
        </p:txBody>
      </p:sp>
      <p:sp>
        <p:nvSpPr>
          <p:cNvPr id="7" name="Rectangle 6"/>
          <p:cNvSpPr/>
          <p:nvPr/>
        </p:nvSpPr>
        <p:spPr bwMode="auto">
          <a:xfrm>
            <a:off x="5850984" y="5373216"/>
            <a:ext cx="1097280" cy="333993"/>
          </a:xfrm>
          <a:prstGeom prst="rect">
            <a:avLst/>
          </a:prstGeom>
          <a:noFill/>
          <a:ln w="38100" cap="flat" cmpd="sng" algn="ctr">
            <a:solidFill>
              <a:srgbClr val="6817FF"/>
            </a:solid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fontAlgn="base">
              <a:spcBef>
                <a:spcPct val="50000"/>
              </a:spcBef>
              <a:spcAft>
                <a:spcPct val="0"/>
              </a:spcAft>
            </a:pPr>
            <a:endParaRPr lang="zh-CN" altLang="en-US" sz="2400">
              <a:solidFill>
                <a:srgbClr val="000000"/>
              </a:solidFill>
            </a:endParaRPr>
          </a:p>
        </p:txBody>
      </p:sp>
      <p:sp>
        <p:nvSpPr>
          <p:cNvPr id="9" name="右箭头 7"/>
          <p:cNvSpPr/>
          <p:nvPr/>
        </p:nvSpPr>
        <p:spPr bwMode="auto">
          <a:xfrm rot="1943414">
            <a:off x="3936679" y="5592726"/>
            <a:ext cx="2020123" cy="491524"/>
          </a:xfrm>
          <a:prstGeom prst="rightArrow">
            <a:avLst/>
          </a:prstGeom>
          <a:solidFill>
            <a:srgbClr val="6817FF"/>
          </a:solidFill>
          <a:ln w="25400"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defTabSz="914377" fontAlgn="base">
              <a:spcBef>
                <a:spcPct val="50000"/>
              </a:spcBef>
              <a:spcAft>
                <a:spcPct val="0"/>
              </a:spcAft>
            </a:pPr>
            <a:endParaRPr lang="zh-CN" altLang="en-US" sz="2400">
              <a:solidFill>
                <a:srgbClr val="000000"/>
              </a:solidFill>
            </a:endParaRPr>
          </a:p>
        </p:txBody>
      </p:sp>
      <p:sp>
        <p:nvSpPr>
          <p:cNvPr id="10" name="TextBox 9"/>
          <p:cNvSpPr txBox="1"/>
          <p:nvPr/>
        </p:nvSpPr>
        <p:spPr>
          <a:xfrm>
            <a:off x="851070" y="4043057"/>
            <a:ext cx="3511392" cy="1477328"/>
          </a:xfrm>
          <a:prstGeom prst="rect">
            <a:avLst/>
          </a:prstGeom>
          <a:solidFill>
            <a:srgbClr val="6817FF"/>
          </a:solidFill>
        </p:spPr>
        <p:txBody>
          <a:bodyPr wrap="square" rtlCol="0">
            <a:spAutoFit/>
          </a:bodyPr>
          <a:lstStyle/>
          <a:p>
            <a:pPr defTabSz="457200"/>
            <a:r>
              <a:rPr lang="zh-CN" altLang="en-US" dirty="0">
                <a:solidFill>
                  <a:srgbClr val="FFFFFF"/>
                </a:solidFill>
                <a:latin typeface="Microsoft YaHei UI" panose="020B0503020204020204" pitchFamily="34" charset="-122"/>
                <a:ea typeface="Microsoft YaHei UI" panose="020B0503020204020204" pitchFamily="34" charset="-122"/>
              </a:rPr>
              <a:t>下拉菜单</a:t>
            </a:r>
            <a:r>
              <a:rPr lang="en-US" altLang="zh-CN" dirty="0">
                <a:solidFill>
                  <a:srgbClr val="FFFFFF"/>
                </a:solidFill>
                <a:latin typeface="Microsoft YaHei UI" panose="020B0503020204020204" pitchFamily="34" charset="-122"/>
                <a:ea typeface="Microsoft YaHei UI" panose="020B0503020204020204" pitchFamily="34" charset="-122"/>
              </a:rPr>
              <a:t>——</a:t>
            </a:r>
            <a:r>
              <a:rPr lang="zh-CN" altLang="en-US" dirty="0">
                <a:solidFill>
                  <a:srgbClr val="FFFFFF"/>
                </a:solidFill>
                <a:latin typeface="Microsoft YaHei UI" panose="020B0503020204020204" pitchFamily="34" charset="-122"/>
                <a:ea typeface="Microsoft YaHei UI" panose="020B0503020204020204" pitchFamily="34" charset="-122"/>
              </a:rPr>
              <a:t>在线学院，</a:t>
            </a:r>
            <a:endParaRPr lang="en-US" altLang="zh-CN" dirty="0">
              <a:solidFill>
                <a:srgbClr val="FFFFFF"/>
              </a:solidFill>
              <a:latin typeface="Microsoft YaHei UI" panose="020B0503020204020204" pitchFamily="34" charset="-122"/>
              <a:ea typeface="Microsoft YaHei UI" panose="020B0503020204020204" pitchFamily="34" charset="-122"/>
            </a:endParaRPr>
          </a:p>
          <a:p>
            <a:pPr defTabSz="457200"/>
            <a:r>
              <a:rPr lang="zh-CN" altLang="en-US" dirty="0">
                <a:solidFill>
                  <a:srgbClr val="FFFFFF"/>
                </a:solidFill>
                <a:latin typeface="Microsoft YaHei UI" panose="020B0503020204020204" pitchFamily="34" charset="-122"/>
                <a:ea typeface="Microsoft YaHei UI" panose="020B0503020204020204" pitchFamily="34" charset="-122"/>
              </a:rPr>
              <a:t>电脑或手机均无障碍登录</a:t>
            </a:r>
            <a:endParaRPr lang="en-US" altLang="zh-CN" dirty="0">
              <a:solidFill>
                <a:srgbClr val="FFFFFF"/>
              </a:solidFill>
              <a:latin typeface="Microsoft YaHei UI" panose="020B0503020204020204" pitchFamily="34" charset="-122"/>
              <a:ea typeface="Microsoft YaHei UI" panose="020B0503020204020204" pitchFamily="34" charset="-122"/>
            </a:endParaRPr>
          </a:p>
          <a:p>
            <a:pPr defTabSz="457200"/>
            <a:r>
              <a:rPr lang="zh-CN" altLang="en-US" dirty="0">
                <a:solidFill>
                  <a:srgbClr val="FFFFFF"/>
                </a:solidFill>
                <a:latin typeface="Microsoft YaHei UI" panose="020B0503020204020204" pitchFamily="34" charset="-122"/>
                <a:ea typeface="Microsoft YaHei UI" panose="020B0503020204020204" pitchFamily="34" charset="-122"/>
              </a:rPr>
              <a:t>既有干货满满的</a:t>
            </a:r>
            <a:r>
              <a:rPr lang="en-US" altLang="zh-CN" dirty="0">
                <a:solidFill>
                  <a:srgbClr val="FFFFFF"/>
                </a:solidFill>
                <a:latin typeface="Microsoft YaHei UI" panose="020B0503020204020204" pitchFamily="34" charset="-122"/>
                <a:ea typeface="Microsoft YaHei UI" panose="020B0503020204020204" pitchFamily="34" charset="-122"/>
              </a:rPr>
              <a:t>WOS</a:t>
            </a:r>
            <a:r>
              <a:rPr lang="zh-CN" altLang="en-US" dirty="0">
                <a:solidFill>
                  <a:srgbClr val="FFFFFF"/>
                </a:solidFill>
                <a:latin typeface="Microsoft YaHei UI" panose="020B0503020204020204" pitchFamily="34" charset="-122"/>
                <a:ea typeface="Microsoft YaHei UI" panose="020B0503020204020204" pitchFamily="34" charset="-122"/>
              </a:rPr>
              <a:t>在线大讲堂</a:t>
            </a:r>
            <a:endParaRPr lang="en-US" altLang="zh-CN" dirty="0">
              <a:solidFill>
                <a:srgbClr val="FFFFFF"/>
              </a:solidFill>
              <a:latin typeface="Microsoft YaHei UI" panose="020B0503020204020204" pitchFamily="34" charset="-122"/>
              <a:ea typeface="Microsoft YaHei UI" panose="020B0503020204020204" pitchFamily="34" charset="-122"/>
            </a:endParaRPr>
          </a:p>
          <a:p>
            <a:pPr defTabSz="457200"/>
            <a:r>
              <a:rPr lang="zh-CN" altLang="en-US" dirty="0">
                <a:solidFill>
                  <a:srgbClr val="FFFFFF"/>
                </a:solidFill>
                <a:latin typeface="Microsoft YaHei UI" panose="020B0503020204020204" pitchFamily="34" charset="-122"/>
                <a:ea typeface="Microsoft YaHei UI" panose="020B0503020204020204" pitchFamily="34" charset="-122"/>
              </a:rPr>
              <a:t>又有随时随地几分钟学到小技巧的微课堂！</a:t>
            </a:r>
            <a:endParaRPr lang="zh-CN" altLang="en-US" dirty="0">
              <a:solidFill>
                <a:srgbClr val="FFFFFF"/>
              </a:solidFill>
            </a:endParaRPr>
          </a:p>
        </p:txBody>
      </p:sp>
    </p:spTree>
    <p:extLst>
      <p:ext uri="{BB962C8B-B14F-4D97-AF65-F5344CB8AC3E}">
        <p14:creationId xmlns:p14="http://schemas.microsoft.com/office/powerpoint/2010/main" val="1225748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22CA523B-AA63-415A-A1F7-13B2F042FF6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460" b="1839"/>
          <a:stretch/>
        </p:blipFill>
        <p:spPr>
          <a:xfrm>
            <a:off x="5292080" y="1052736"/>
            <a:ext cx="3439721" cy="5791009"/>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 xmlns:a16="http://schemas.microsoft.com/office/drawing/2014/main" id="{4A07FF6B-F8A8-4B6E-A40F-88B31B7B1F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16"/>
          <a:stretch/>
        </p:blipFill>
        <p:spPr>
          <a:xfrm>
            <a:off x="323528" y="940250"/>
            <a:ext cx="3445283" cy="590349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374226" y="133856"/>
            <a:ext cx="8394485" cy="679419"/>
          </a:xfrm>
        </p:spPr>
        <p:txBody>
          <a:bodyPr/>
          <a:lstStyle/>
          <a:p>
            <a:r>
              <a:rPr lang="zh-CN" altLang="en-US" dirty="0">
                <a:solidFill>
                  <a:srgbClr val="6817FF"/>
                </a:solidFill>
              </a:rPr>
              <a:t>科睿唯安微信公众号</a:t>
            </a:r>
            <a:r>
              <a:rPr lang="en-US" altLang="zh-CN" dirty="0">
                <a:solidFill>
                  <a:srgbClr val="6817FF"/>
                </a:solidFill>
              </a:rPr>
              <a:t>—— </a:t>
            </a:r>
            <a:r>
              <a:rPr lang="zh-CN" altLang="en-US" dirty="0">
                <a:solidFill>
                  <a:srgbClr val="6817FF"/>
                </a:solidFill>
              </a:rPr>
              <a:t>一站式科研信息解决方案</a:t>
            </a:r>
          </a:p>
        </p:txBody>
      </p:sp>
      <p:sp>
        <p:nvSpPr>
          <p:cNvPr id="5" name="TextBox 4"/>
          <p:cNvSpPr txBox="1"/>
          <p:nvPr/>
        </p:nvSpPr>
        <p:spPr>
          <a:xfrm>
            <a:off x="310128" y="813275"/>
            <a:ext cx="3458683" cy="646331"/>
          </a:xfrm>
          <a:prstGeom prst="rect">
            <a:avLst/>
          </a:prstGeom>
          <a:solidFill>
            <a:srgbClr val="6817FF"/>
          </a:solidFill>
        </p:spPr>
        <p:txBody>
          <a:bodyPr wrap="square" rtlCol="0">
            <a:spAutoFit/>
          </a:bodyPr>
          <a:lstStyle/>
          <a:p>
            <a:pPr defTabSz="457200"/>
            <a:r>
              <a:rPr lang="en-US" altLang="zh-CN" dirty="0">
                <a:solidFill>
                  <a:srgbClr val="FFFFFF"/>
                </a:solidFill>
                <a:latin typeface="Microsoft YaHei UI" panose="020B0503020204020204" pitchFamily="34" charset="-122"/>
                <a:ea typeface="Microsoft YaHei UI" panose="020B0503020204020204" pitchFamily="34" charset="-122"/>
              </a:rPr>
              <a:t>WOS</a:t>
            </a:r>
            <a:r>
              <a:rPr lang="zh-CN" altLang="en-US" dirty="0">
                <a:solidFill>
                  <a:srgbClr val="FFFFFF"/>
                </a:solidFill>
                <a:latin typeface="Microsoft YaHei UI" panose="020B0503020204020204" pitchFamily="34" charset="-122"/>
                <a:ea typeface="Microsoft YaHei UI" panose="020B0503020204020204" pitchFamily="34" charset="-122"/>
              </a:rPr>
              <a:t>在线大讲堂</a:t>
            </a:r>
            <a:endParaRPr lang="en-US" altLang="zh-CN" dirty="0">
              <a:solidFill>
                <a:srgbClr val="FFFFFF"/>
              </a:solidFill>
              <a:latin typeface="Microsoft YaHei UI" panose="020B0503020204020204" pitchFamily="34" charset="-122"/>
              <a:ea typeface="Microsoft YaHei UI" panose="020B0503020204020204" pitchFamily="34" charset="-122"/>
            </a:endParaRPr>
          </a:p>
          <a:p>
            <a:pPr defTabSz="457200"/>
            <a:r>
              <a:rPr lang="en-US" altLang="zh-CN" dirty="0">
                <a:solidFill>
                  <a:srgbClr val="FFFFFF"/>
                </a:solidFill>
                <a:latin typeface="Microsoft YaHei UI" panose="020B0503020204020204" pitchFamily="34" charset="-122"/>
                <a:ea typeface="Microsoft YaHei UI" panose="020B0503020204020204" pitchFamily="34" charset="-122"/>
              </a:rPr>
              <a:t>          ——</a:t>
            </a:r>
            <a:r>
              <a:rPr lang="zh-CN" altLang="en-US" dirty="0">
                <a:solidFill>
                  <a:srgbClr val="FFFFFF"/>
                </a:solidFill>
                <a:latin typeface="Microsoft YaHei UI" panose="020B0503020204020204" pitchFamily="34" charset="-122"/>
                <a:ea typeface="Microsoft YaHei UI" panose="020B0503020204020204" pitchFamily="34" charset="-122"/>
              </a:rPr>
              <a:t>大咖在线的主题讲座</a:t>
            </a:r>
            <a:endParaRPr lang="zh-CN" altLang="en-US" dirty="0">
              <a:solidFill>
                <a:srgbClr val="FFFFFF"/>
              </a:solidFill>
            </a:endParaRPr>
          </a:p>
        </p:txBody>
      </p:sp>
      <p:sp>
        <p:nvSpPr>
          <p:cNvPr id="6" name="TextBox 5"/>
          <p:cNvSpPr txBox="1"/>
          <p:nvPr/>
        </p:nvSpPr>
        <p:spPr>
          <a:xfrm>
            <a:off x="5280825" y="802934"/>
            <a:ext cx="3458683" cy="646331"/>
          </a:xfrm>
          <a:prstGeom prst="rect">
            <a:avLst/>
          </a:prstGeom>
          <a:solidFill>
            <a:srgbClr val="6817FF"/>
          </a:solidFill>
        </p:spPr>
        <p:txBody>
          <a:bodyPr wrap="square" rtlCol="0">
            <a:spAutoFit/>
          </a:bodyPr>
          <a:lstStyle/>
          <a:p>
            <a:pPr defTabSz="457200"/>
            <a:r>
              <a:rPr lang="zh-CN" altLang="en-US" dirty="0">
                <a:solidFill>
                  <a:srgbClr val="FFFFFF"/>
                </a:solidFill>
                <a:latin typeface="Microsoft YaHei UI" panose="020B0503020204020204" pitchFamily="34" charset="-122"/>
                <a:ea typeface="Microsoft YaHei UI" panose="020B0503020204020204" pitchFamily="34" charset="-122"/>
              </a:rPr>
              <a:t>微课堂</a:t>
            </a:r>
            <a:r>
              <a:rPr lang="en-US" altLang="zh-CN" dirty="0">
                <a:solidFill>
                  <a:srgbClr val="FFFFFF"/>
                </a:solidFill>
                <a:latin typeface="Microsoft YaHei UI" panose="020B0503020204020204" pitchFamily="34" charset="-122"/>
                <a:ea typeface="Microsoft YaHei UI" panose="020B0503020204020204" pitchFamily="34" charset="-122"/>
              </a:rPr>
              <a:t>        </a:t>
            </a:r>
          </a:p>
          <a:p>
            <a:pPr defTabSz="457200"/>
            <a:r>
              <a:rPr lang="en-US" altLang="zh-CN" dirty="0">
                <a:solidFill>
                  <a:srgbClr val="FFFFFF"/>
                </a:solidFill>
                <a:latin typeface="Microsoft YaHei UI" panose="020B0503020204020204" pitchFamily="34" charset="-122"/>
                <a:ea typeface="Microsoft YaHei UI" panose="020B0503020204020204" pitchFamily="34" charset="-122"/>
              </a:rPr>
              <a:t>               ——</a:t>
            </a:r>
            <a:r>
              <a:rPr lang="zh-CN" altLang="en-US" dirty="0">
                <a:solidFill>
                  <a:srgbClr val="FFFFFF"/>
                </a:solidFill>
                <a:latin typeface="Microsoft YaHei UI" panose="020B0503020204020204" pitchFamily="34" charset="-122"/>
                <a:ea typeface="Microsoft YaHei UI" panose="020B0503020204020204" pitchFamily="34" charset="-122"/>
              </a:rPr>
              <a:t>小视频，大智慧</a:t>
            </a:r>
            <a:endParaRPr lang="zh-CN" altLang="en-US" dirty="0">
              <a:solidFill>
                <a:srgbClr val="FFFFFF"/>
              </a:solidFill>
            </a:endParaRPr>
          </a:p>
        </p:txBody>
      </p:sp>
    </p:spTree>
    <p:extLst>
      <p:ext uri="{BB962C8B-B14F-4D97-AF65-F5344CB8AC3E}">
        <p14:creationId xmlns:p14="http://schemas.microsoft.com/office/powerpoint/2010/main" val="3425457446"/>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955" y="235294"/>
            <a:ext cx="8513781" cy="399311"/>
          </a:xfrm>
        </p:spPr>
        <p:txBody>
          <a:bodyPr>
            <a:noAutofit/>
          </a:bodyPr>
          <a:lstStyle/>
          <a:p>
            <a:pPr lvl="0"/>
            <a:r>
              <a:rPr lang="zh-CN" altLang="en-US" sz="2800" dirty="0">
                <a:solidFill>
                  <a:schemeClr val="bg2"/>
                </a:solidFill>
                <a:cs typeface="+mj-cs"/>
              </a:rPr>
              <a:t>科睿唯安微信公众号</a:t>
            </a:r>
            <a:r>
              <a:rPr lang="en-US" altLang="zh-CN" sz="2800" dirty="0">
                <a:solidFill>
                  <a:schemeClr val="bg2"/>
                </a:solidFill>
                <a:cs typeface="+mj-cs"/>
              </a:rPr>
              <a:t>——</a:t>
            </a:r>
            <a:r>
              <a:rPr lang="zh-CN" altLang="en-US" sz="2800" dirty="0">
                <a:solidFill>
                  <a:schemeClr val="bg2"/>
                </a:solidFill>
                <a:cs typeface="+mj-cs"/>
              </a:rPr>
              <a:t>产品资料电子版下载</a:t>
            </a:r>
            <a:endParaRPr lang="en-US" sz="2800" dirty="0">
              <a:solidFill>
                <a:schemeClr val="bg2"/>
              </a:solidFill>
              <a:cs typeface="+mj-cs"/>
            </a:endParaRPr>
          </a:p>
        </p:txBody>
      </p:sp>
      <p:sp>
        <p:nvSpPr>
          <p:cNvPr id="4" name="Text Placeholder 3"/>
          <p:cNvSpPr>
            <a:spLocks noGrp="1"/>
          </p:cNvSpPr>
          <p:nvPr>
            <p:ph type="body" sz="quarter" idx="12"/>
          </p:nvPr>
        </p:nvSpPr>
        <p:spPr>
          <a:xfrm>
            <a:off x="330955" y="802922"/>
            <a:ext cx="7733237" cy="3086012"/>
          </a:xfrm>
        </p:spPr>
        <p:txBody>
          <a:bodyPr>
            <a:normAutofit/>
          </a:bodyPr>
          <a:lstStyle/>
          <a:p>
            <a:r>
              <a:rPr lang="zh-CN" altLang="en-US" sz="2000" dirty="0"/>
              <a:t>点击“在线学院”微信菜单中的</a:t>
            </a:r>
            <a:r>
              <a:rPr lang="en-US" sz="2000" dirty="0"/>
              <a:t>“</a:t>
            </a:r>
            <a:r>
              <a:rPr lang="zh-CN" altLang="en-US" sz="2000" dirty="0"/>
              <a:t>产品使用指南下载</a:t>
            </a:r>
            <a:r>
              <a:rPr lang="en-US" sz="2000" dirty="0"/>
              <a:t>”</a:t>
            </a:r>
            <a:r>
              <a:rPr lang="zh-CN" altLang="en-US" sz="2000" dirty="0"/>
              <a:t>子菜单，进入“科学与学术研究产品快速使用指南下载”页面，即可下载。</a:t>
            </a:r>
            <a:endParaRPr lang="en-US" sz="2000"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50019"/>
            <a:ext cx="9144000" cy="5319132"/>
          </a:xfrm>
          <a:prstGeom prst="rect">
            <a:avLst/>
          </a:prstGeom>
          <a:noFill/>
          <a:ln>
            <a:noFill/>
          </a:ln>
        </p:spPr>
      </p:pic>
      <p:sp>
        <p:nvSpPr>
          <p:cNvPr id="3" name="Rectangle 2"/>
          <p:cNvSpPr/>
          <p:nvPr/>
        </p:nvSpPr>
        <p:spPr>
          <a:xfrm>
            <a:off x="223025" y="5447591"/>
            <a:ext cx="5620214" cy="646331"/>
          </a:xfrm>
          <a:prstGeom prst="rect">
            <a:avLst/>
          </a:prstGeom>
          <a:solidFill>
            <a:schemeClr val="bg2"/>
          </a:solidFill>
        </p:spPr>
        <p:txBody>
          <a:bodyPr wrap="square">
            <a:spAutoFit/>
          </a:bodyPr>
          <a:lstStyle/>
          <a:p>
            <a:pPr fontAlgn="auto">
              <a:spcBef>
                <a:spcPts val="0"/>
              </a:spcBef>
              <a:spcAft>
                <a:spcPts val="0"/>
              </a:spcAft>
            </a:pPr>
            <a:r>
              <a:rPr lang="en-US" altLang="zh-CN" dirty="0">
                <a:solidFill>
                  <a:srgbClr val="FFFFFF"/>
                </a:solidFill>
                <a:latin typeface="Microsoft YaHei UI" panose="020B0503020204020204" pitchFamily="34" charset="-122"/>
                <a:ea typeface="Microsoft YaHei UI" panose="020B0503020204020204" pitchFamily="34" charset="-122"/>
              </a:rPr>
              <a:t>PC</a:t>
            </a:r>
            <a:r>
              <a:rPr lang="zh-CN" altLang="en-US" dirty="0">
                <a:solidFill>
                  <a:srgbClr val="FFFFFF"/>
                </a:solidFill>
                <a:latin typeface="Microsoft YaHei UI" panose="020B0503020204020204" pitchFamily="34" charset="-122"/>
                <a:ea typeface="Microsoft YaHei UI" panose="020B0503020204020204" pitchFamily="34" charset="-122"/>
              </a:rPr>
              <a:t>端请访问：https://clarivate.com.cn/products/qrc_download/</a:t>
            </a:r>
          </a:p>
        </p:txBody>
      </p:sp>
    </p:spTree>
    <p:extLst>
      <p:ext uri="{BB962C8B-B14F-4D97-AF65-F5344CB8AC3E}">
        <p14:creationId xmlns:p14="http://schemas.microsoft.com/office/powerpoint/2010/main" val="98432477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81538" y="5922238"/>
            <a:ext cx="7745010" cy="420541"/>
          </a:xfrm>
        </p:spPr>
        <p:txBody>
          <a:bodyPr/>
          <a:lstStyle/>
          <a:p>
            <a:pPr lvl="0"/>
            <a:r>
              <a:rPr lang="zh-TW" altLang="en-US"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产品客服专线：</a:t>
            </a:r>
            <a:r>
              <a:rPr lang="en-US" altLang="zh-TW"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400</a:t>
            </a:r>
            <a:r>
              <a:rPr lang="en-US" altLang="zh-CN"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-8822-031 </a:t>
            </a:r>
            <a:r>
              <a:rPr lang="en-GB" altLang="zh-CN" sz="1600" dirty="0">
                <a:latin typeface="微软雅黑" panose="020B0503020204020204" pitchFamily="34" charset="-122"/>
                <a:ea typeface="微软雅黑" panose="020B0503020204020204" pitchFamily="34" charset="-122"/>
                <a:cs typeface="+mn-ea"/>
                <a:sym typeface="Arial" panose="020B0604020202020204" pitchFamily="34" charset="0"/>
              </a:rPr>
              <a:t>| </a:t>
            </a:r>
            <a:r>
              <a:rPr lang="zh-TW" altLang="en-US"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产品客服</a:t>
            </a:r>
            <a:r>
              <a:rPr lang="en-US" altLang="zh-TW"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Email</a:t>
            </a:r>
            <a:r>
              <a:rPr lang="zh-TW" altLang="en-US"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 </a:t>
            </a:r>
            <a:r>
              <a:rPr lang="en-US" altLang="zh-TW"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ts.support.china@</a:t>
            </a:r>
            <a:r>
              <a:rPr lang="en-US" altLang="zh-CN"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clarivate</a:t>
            </a:r>
            <a:r>
              <a:rPr lang="en-US" altLang="zh-TW"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rPr>
              <a:t>.com</a:t>
            </a:r>
            <a:endParaRPr lang="en-GB" sz="1600" dirty="0">
              <a:solidFill>
                <a:srgbClr val="1AC604"/>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 name="矩形 2"/>
          <p:cNvSpPr/>
          <p:nvPr/>
        </p:nvSpPr>
        <p:spPr>
          <a:xfrm>
            <a:off x="1076333" y="725491"/>
            <a:ext cx="3004456" cy="126274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zh-CN" altLang="en-US" sz="4400" dirty="0">
              <a:solidFill>
                <a:srgbClr val="FFFFFF"/>
              </a:solidFill>
              <a:ea typeface="Microsoft YaHei UI" panose="020B0503020204020204" pitchFamily="34" charset="-122"/>
              <a:cs typeface="+mn-ea"/>
              <a:sym typeface="Arial" panose="020B0604020202020204" pitchFamily="34" charset="0"/>
            </a:endParaRPr>
          </a:p>
        </p:txBody>
      </p:sp>
      <p:pic>
        <p:nvPicPr>
          <p:cNvPr id="5" name="图片 4">
            <a:extLst>
              <a:ext uri="{FF2B5EF4-FFF2-40B4-BE49-F238E27FC236}">
                <a16:creationId xmlns="" xmlns:a16="http://schemas.microsoft.com/office/drawing/2014/main" id="{31BC5413-4928-44C1-B2C3-EA99314DE51A}"/>
              </a:ext>
            </a:extLst>
          </p:cNvPr>
          <p:cNvPicPr>
            <a:picLocks noChangeAspect="1"/>
          </p:cNvPicPr>
          <p:nvPr/>
        </p:nvPicPr>
        <p:blipFill>
          <a:blip r:embed="rId2"/>
          <a:stretch>
            <a:fillRect/>
          </a:stretch>
        </p:blipFill>
        <p:spPr>
          <a:xfrm>
            <a:off x="3248868" y="1988230"/>
            <a:ext cx="2484667" cy="2490547"/>
          </a:xfrm>
          <a:prstGeom prst="rect">
            <a:avLst/>
          </a:prstGeom>
        </p:spPr>
      </p:pic>
    </p:spTree>
    <p:extLst>
      <p:ext uri="{BB962C8B-B14F-4D97-AF65-F5344CB8AC3E}">
        <p14:creationId xmlns:p14="http://schemas.microsoft.com/office/powerpoint/2010/main" val="343133835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2_Office Theme">
  <a:themeElements>
    <a:clrScheme name="Custom 1">
      <a:dk1>
        <a:srgbClr val="000000"/>
      </a:dk1>
      <a:lt1>
        <a:srgbClr val="FFFFFF"/>
      </a:lt1>
      <a:dk2>
        <a:srgbClr val="1AC604"/>
      </a:dk2>
      <a:lt2>
        <a:srgbClr val="6817FF"/>
      </a:lt2>
      <a:accent1>
        <a:srgbClr val="1AC604"/>
      </a:accent1>
      <a:accent2>
        <a:srgbClr val="F5F5F5"/>
      </a:accent2>
      <a:accent3>
        <a:srgbClr val="0072C6"/>
      </a:accent3>
      <a:accent4>
        <a:srgbClr val="7FBA00"/>
      </a:accent4>
      <a:accent5>
        <a:srgbClr val="505050"/>
      </a:accent5>
      <a:accent6>
        <a:srgbClr val="00827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rv_Tmpt_WebofScience_Full-Presentation_4x3_001">
  <a:themeElements>
    <a:clrScheme name="new clarivate">
      <a:dk1>
        <a:srgbClr val="000000"/>
      </a:dk1>
      <a:lt1>
        <a:srgbClr val="FFFFFF"/>
      </a:lt1>
      <a:dk2>
        <a:srgbClr val="1AC604"/>
      </a:dk2>
      <a:lt2>
        <a:srgbClr val="6817FF"/>
      </a:lt2>
      <a:accent1>
        <a:srgbClr val="669FD5"/>
      </a:accent1>
      <a:accent2>
        <a:srgbClr val="B6BE34"/>
      </a:accent2>
      <a:accent3>
        <a:srgbClr val="666666"/>
      </a:accent3>
      <a:accent4>
        <a:srgbClr val="A7A9AC"/>
      </a:accent4>
      <a:accent5>
        <a:srgbClr val="666AAC"/>
      </a:accent5>
      <a:accent6>
        <a:srgbClr val="008080"/>
      </a:accent6>
      <a:hlink>
        <a:srgbClr val="39134C"/>
      </a:hlink>
      <a:folHlink>
        <a:srgbClr val="025A3D"/>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1AC604"/>
    </a:dk2>
    <a:lt2>
      <a:srgbClr val="6817FF"/>
    </a:lt2>
    <a:accent1>
      <a:srgbClr val="1AC604"/>
    </a:accent1>
    <a:accent2>
      <a:srgbClr val="F5F5F5"/>
    </a:accent2>
    <a:accent3>
      <a:srgbClr val="0072C6"/>
    </a:accent3>
    <a:accent4>
      <a:srgbClr val="7FBA00"/>
    </a:accent4>
    <a:accent5>
      <a:srgbClr val="505050"/>
    </a:accent5>
    <a:accent6>
      <a:srgbClr val="008272"/>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708A631F035A4794C2755577321521" ma:contentTypeVersion="9" ma:contentTypeDescription="Create a new document." ma:contentTypeScope="" ma:versionID="9b8b7cbfc5ab9efe9a91704a305a3b0d">
  <xsd:schema xmlns:xsd="http://www.w3.org/2001/XMLSchema" xmlns:xs="http://www.w3.org/2001/XMLSchema" xmlns:p="http://schemas.microsoft.com/office/2006/metadata/properties" xmlns:ns2="829f7586-1667-427f-97f2-bb34a80f5985" xmlns:ns3="cce1c3a6-a7b0-4461-92ab-84d2e02c6d2c" targetNamespace="http://schemas.microsoft.com/office/2006/metadata/properties" ma:root="true" ma:fieldsID="f5e039436dc1b4aafe424ff574fb0981" ns2:_="" ns3:_="">
    <xsd:import namespace="829f7586-1667-427f-97f2-bb34a80f5985"/>
    <xsd:import namespace="cce1c3a6-a7b0-4461-92ab-84d2e02c6d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9f7586-1667-427f-97f2-bb34a80f5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e1c3a6-a7b0-4461-92ab-84d2e02c6d2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7D3BD-D99E-487F-8276-FC6CF4DA7B9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B0F01C7-E620-4868-8897-8FA5EEB309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9f7586-1667-427f-97f2-bb34a80f5985"/>
    <ds:schemaRef ds:uri="cce1c3a6-a7b0-4461-92ab-84d2e02c6d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53EA1C-8356-42FF-8858-FEEE480E9B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14777</TotalTime>
  <Words>4470</Words>
  <Application>Microsoft Office PowerPoint</Application>
  <PresentationFormat>On-screen Show (4:3)</PresentationFormat>
  <Paragraphs>503</Paragraphs>
  <Slides>101</Slides>
  <Notes>11</Notes>
  <HiddenSlides>6</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101</vt:i4>
      </vt:variant>
    </vt:vector>
  </HeadingPairs>
  <TitlesOfParts>
    <vt:vector size="122" baseType="lpstr">
      <vt:lpstr>Knowledge Bold</vt:lpstr>
      <vt:lpstr>Knowledge Light</vt:lpstr>
      <vt:lpstr>Knowledge Light Italic</vt:lpstr>
      <vt:lpstr>Knowledge Medium</vt:lpstr>
      <vt:lpstr>Microsoft YaHei UI</vt:lpstr>
      <vt:lpstr>新細明體</vt:lpstr>
      <vt:lpstr>华文新魏</vt:lpstr>
      <vt:lpstr>宋体</vt:lpstr>
      <vt:lpstr>Microsoft YaHei</vt:lpstr>
      <vt:lpstr>Microsoft YaHei</vt:lpstr>
      <vt:lpstr>黑体</vt:lpstr>
      <vt:lpstr>Arial</vt:lpstr>
      <vt:lpstr>Calibri</vt:lpstr>
      <vt:lpstr>Courier New</vt:lpstr>
      <vt:lpstr>Microsoft Yi Baiti</vt:lpstr>
      <vt:lpstr>Segoe UI</vt:lpstr>
      <vt:lpstr>Segoe UI Light</vt:lpstr>
      <vt:lpstr>Times New Roman</vt:lpstr>
      <vt:lpstr>Wingdings</vt:lpstr>
      <vt:lpstr>2_Office Theme</vt:lpstr>
      <vt:lpstr>3_Crv_Tmpt_WebofScience_Full-Presentation_4x3_001</vt:lpstr>
      <vt:lpstr>文献管理神器-Endnote X9 </vt:lpstr>
      <vt:lpstr>你是否在日常科研过程中经常碰到以下的困惑：</vt:lpstr>
      <vt:lpstr>ENDNOTE 可以帮助您……</vt:lpstr>
      <vt:lpstr>EndNote网络版和单机版对比 </vt:lpstr>
      <vt:lpstr>ENDNOTE X9 的工作流</vt:lpstr>
      <vt:lpstr>OUTLINE</vt:lpstr>
      <vt:lpstr>1. 文献导入</vt:lpstr>
      <vt:lpstr>创建个人图书馆</vt:lpstr>
      <vt:lpstr>创建个人图书馆</vt:lpstr>
      <vt:lpstr>创建个人图书馆</vt:lpstr>
      <vt:lpstr>文献导入的5种方法： </vt:lpstr>
      <vt:lpstr>从数据库网站导入参考文献</vt:lpstr>
      <vt:lpstr>网站直接导入——以Web of Science为例</vt:lpstr>
      <vt:lpstr>网站直接导入——以Web of Science为例</vt:lpstr>
      <vt:lpstr>网站直接导入——以Web of Science为例</vt:lpstr>
      <vt:lpstr>2. 格式转换导入——以CNKI为例</vt:lpstr>
      <vt:lpstr>PowerPoint Presentation</vt:lpstr>
      <vt:lpstr>2. 格式转换导入——以CNKI为例</vt:lpstr>
      <vt:lpstr>2. 格式转换导入——以CNKI为例</vt:lpstr>
      <vt:lpstr>PowerPoint Presentation</vt:lpstr>
      <vt:lpstr>在网页浏览中导入参考文献</vt:lpstr>
      <vt:lpstr> 轻松导入本地参考文献</vt:lpstr>
      <vt:lpstr>1. 将单篇PDF导入EndNote</vt:lpstr>
      <vt:lpstr>1. 将单篇PDF导入EndNote</vt:lpstr>
      <vt:lpstr>2. PDF批量导入EndNote</vt:lpstr>
      <vt:lpstr>PowerPoint Presentation</vt:lpstr>
      <vt:lpstr>3. 本地文件夹PDF自动导入</vt:lpstr>
      <vt:lpstr>PDF文件导入识别题录信息</vt:lpstr>
      <vt:lpstr>SOLUTION——部分PDF导入后信息不完整怎么办？</vt:lpstr>
      <vt:lpstr>SOLUTION——部分PDF导入后信息不完整怎么办？</vt:lpstr>
      <vt:lpstr>SOLUTION——部分PDF导入后信息不完整怎么办？</vt:lpstr>
      <vt:lpstr>在线检索导入参考文献——以从Web of Science在线检索文献为例   </vt:lpstr>
      <vt:lpstr>在线检索导入参考文献——以从Web of Science在线检索文献为例  </vt:lpstr>
      <vt:lpstr>手工添加参考文献信息 </vt:lpstr>
      <vt:lpstr>手工添加参考文献信息 </vt:lpstr>
      <vt:lpstr>手工添加参考文献信息 </vt:lpstr>
      <vt:lpstr>PowerPoint Presentation</vt:lpstr>
      <vt:lpstr>2. 文献管理</vt:lpstr>
      <vt:lpstr>如何能够做到随时快速调取自己所需的文献？</vt:lpstr>
      <vt:lpstr>文献管理</vt:lpstr>
      <vt:lpstr>对文献分门别类做到“心中有数”</vt:lpstr>
      <vt:lpstr>PowerPoint Presentation</vt:lpstr>
      <vt:lpstr>PowerPoint Presentation</vt:lpstr>
      <vt:lpstr>PowerPoint Presentation</vt:lpstr>
      <vt:lpstr>PowerPoint Presentation</vt:lpstr>
      <vt:lpstr>PowerPoint Presentation</vt:lpstr>
      <vt:lpstr>星级打分+阅读标记</vt:lpstr>
      <vt:lpstr>对文献分门别类做到“心中有数”</vt:lpstr>
      <vt:lpstr>如何快速调取当下所需特定文献？ </vt:lpstr>
      <vt:lpstr>PowerPoint Presentation</vt:lpstr>
      <vt:lpstr>如何快速分析挖掘文献信息？ </vt:lpstr>
      <vt:lpstr>1. 重新排序文献，快速挖掘统计文献——对“作者”进行统计分析 Tools-Subject Bibliography-Subject Fields</vt:lpstr>
      <vt:lpstr>2.使用自定义字段，对不同研究主题文献快速标引及整理</vt:lpstr>
      <vt:lpstr>2.使用自定义字段，对不同研究主题文献快速标引及整理</vt:lpstr>
      <vt:lpstr>3. 一键直达文献全纪录页面及相关记录页面</vt:lpstr>
      <vt:lpstr>3. 一键直达文献全纪录页面及相关记录页面</vt:lpstr>
      <vt:lpstr>4. 一键生成文献引文报告(1)</vt:lpstr>
      <vt:lpstr>4. 一键生成文献引文报告(2)</vt:lpstr>
      <vt:lpstr>如何轻松获取文献全文？ </vt:lpstr>
      <vt:lpstr>如何轻松获取文献全文？ </vt:lpstr>
      <vt:lpstr>如何轻松获取文献全文？</vt:lpstr>
      <vt:lpstr>资源共享——Share你的分组 </vt:lpstr>
      <vt:lpstr>资源共享——Share你的图书馆</vt:lpstr>
      <vt:lpstr>他人收到邀请邮件并接受邀请后，便可使用“Open shared library”打开共享文献库</vt:lpstr>
      <vt:lpstr>通过Activity feed打开共享文献库活动日志，来查看伙伴们的操作历史与活动状态</vt:lpstr>
      <vt:lpstr>资源共享——Share你的图书馆</vt:lpstr>
      <vt:lpstr>PowerPoint Presentation</vt:lpstr>
      <vt:lpstr>PowerPoint Presentation</vt:lpstr>
      <vt:lpstr>3. 文献编排</vt:lpstr>
      <vt:lpstr>论文写作中你是否发现？</vt:lpstr>
      <vt:lpstr>Cite While You Write：实现Word与EndNote之间的对接</vt:lpstr>
      <vt:lpstr>Cite While You Write：实现Word与EndNote之间的对接</vt:lpstr>
      <vt:lpstr>PowerPoint Presentation</vt:lpstr>
      <vt:lpstr>PowerPoint Presentation</vt:lpstr>
      <vt:lpstr>成功插入参考文献</vt:lpstr>
      <vt:lpstr>PowerPoint Presentation</vt:lpstr>
      <vt:lpstr>PowerPoint Presentation</vt:lpstr>
      <vt:lpstr>换其他期刊投稿时…..</vt:lpstr>
      <vt:lpstr>PowerPoint Presentation</vt:lpstr>
      <vt:lpstr>如何调整参考文献格式？</vt:lpstr>
      <vt:lpstr>撰写论文时，使用投稿期刊的写作模板</vt:lpstr>
      <vt:lpstr>PowerPoint Presentation</vt:lpstr>
      <vt:lpstr>直接链接到MS-Word文档中，并形成完整的期刊格式</vt:lpstr>
      <vt:lpstr>PowerPoint Presentation</vt:lpstr>
      <vt:lpstr>根据GB/T7714建立Output Style</vt:lpstr>
      <vt:lpstr>根据GB/T7714建立Output Style</vt:lpstr>
      <vt:lpstr>PowerPoint Presentation</vt:lpstr>
      <vt:lpstr>学位论文参考文献格式GB/T7714</vt:lpstr>
      <vt:lpstr>如何消除文献域代码格式？</vt:lpstr>
      <vt:lpstr>PowerPoint Presentation</vt:lpstr>
      <vt:lpstr>ENDNOTE匹配功能                  -找到最合适您投稿的期刊</vt:lpstr>
      <vt:lpstr>ENDNOTE匹配功能-找到最合适您投稿的期刊</vt:lpstr>
      <vt:lpstr>PowerPoint Presentation</vt:lpstr>
      <vt:lpstr>Word插件投稿匹配功能</vt:lpstr>
      <vt:lpstr>ENDNOTE单机版投稿匹配功能</vt:lpstr>
      <vt:lpstr>ENDNOTE匹配功能-找到最合适您投稿的期刊 </vt:lpstr>
      <vt:lpstr>你以下的困惑是否有了思路？</vt:lpstr>
      <vt:lpstr>科睿唯安微信公众号——一站式科研信息解决方案</vt:lpstr>
      <vt:lpstr>科睿唯安微信公众号—— 一站式科研信息解决方案</vt:lpstr>
      <vt:lpstr>科睿唯安微信公众号——产品资料电子版下载</vt:lpstr>
      <vt:lpstr>PowerPoint Presentation</vt:lpstr>
    </vt:vector>
  </TitlesOfParts>
  <Company>Thomson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THOMSON REUTERS  PRESENTATION TEMPLATE</dc:title>
  <dc:creator>U6025425</dc:creator>
  <cp:lastModifiedBy>Shen, Liangliang (IP&amp;Science)</cp:lastModifiedBy>
  <cp:revision>667</cp:revision>
  <dcterms:created xsi:type="dcterms:W3CDTF">2015-02-05T11:15:27Z</dcterms:created>
  <dcterms:modified xsi:type="dcterms:W3CDTF">2019-03-25T12:02:19Z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0x010100D1708A631F035A4794C2755577321521</vt:lpwstr>
  </property>
</Properties>
</file>