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5.xml" ContentType="application/vnd.openxmlformats-officedocument.presentationml.notesSlide+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3" r:id="rId2"/>
    <p:sldMasterId id="2147483657" r:id="rId3"/>
    <p:sldMasterId id="2147483659" r:id="rId4"/>
    <p:sldMasterId id="2147483663" r:id="rId5"/>
    <p:sldMasterId id="2147483665" r:id="rId6"/>
    <p:sldMasterId id="2147483667" r:id="rId7"/>
  </p:sldMasterIdLst>
  <p:notesMasterIdLst>
    <p:notesMasterId r:id="rId111"/>
  </p:notesMasterIdLst>
  <p:handoutMasterIdLst>
    <p:handoutMasterId r:id="rId112"/>
  </p:handoutMasterIdLst>
  <p:sldIdLst>
    <p:sldId id="347" r:id="rId8"/>
    <p:sldId id="903" r:id="rId9"/>
    <p:sldId id="904" r:id="rId10"/>
    <p:sldId id="348" r:id="rId11"/>
    <p:sldId id="814" r:id="rId12"/>
    <p:sldId id="355" r:id="rId13"/>
    <p:sldId id="595" r:id="rId14"/>
    <p:sldId id="362" r:id="rId15"/>
    <p:sldId id="361" r:id="rId16"/>
    <p:sldId id="900" r:id="rId17"/>
    <p:sldId id="571" r:id="rId18"/>
    <p:sldId id="850" r:id="rId19"/>
    <p:sldId id="385" r:id="rId20"/>
    <p:sldId id="852" r:id="rId21"/>
    <p:sldId id="379" r:id="rId22"/>
    <p:sldId id="764" r:id="rId23"/>
    <p:sldId id="901" r:id="rId24"/>
    <p:sldId id="890" r:id="rId25"/>
    <p:sldId id="459" r:id="rId26"/>
    <p:sldId id="892" r:id="rId27"/>
    <p:sldId id="421" r:id="rId28"/>
    <p:sldId id="758" r:id="rId29"/>
    <p:sldId id="298" r:id="rId30"/>
    <p:sldId id="649" r:id="rId31"/>
    <p:sldId id="867" r:id="rId32"/>
    <p:sldId id="856" r:id="rId33"/>
    <p:sldId id="857" r:id="rId34"/>
    <p:sldId id="858" r:id="rId35"/>
    <p:sldId id="728" r:id="rId36"/>
    <p:sldId id="809" r:id="rId37"/>
    <p:sldId id="729" r:id="rId38"/>
    <p:sldId id="827" r:id="rId39"/>
    <p:sldId id="828" r:id="rId40"/>
    <p:sldId id="829" r:id="rId41"/>
    <p:sldId id="868" r:id="rId42"/>
    <p:sldId id="869" r:id="rId43"/>
    <p:sldId id="870" r:id="rId44"/>
    <p:sldId id="871" r:id="rId45"/>
    <p:sldId id="872" r:id="rId46"/>
    <p:sldId id="873" r:id="rId47"/>
    <p:sldId id="874" r:id="rId48"/>
    <p:sldId id="875" r:id="rId49"/>
    <p:sldId id="808" r:id="rId50"/>
    <p:sldId id="795" r:id="rId51"/>
    <p:sldId id="887" r:id="rId52"/>
    <p:sldId id="799" r:id="rId53"/>
    <p:sldId id="797" r:id="rId54"/>
    <p:sldId id="800" r:id="rId55"/>
    <p:sldId id="801" r:id="rId56"/>
    <p:sldId id="845" r:id="rId57"/>
    <p:sldId id="876" r:id="rId58"/>
    <p:sldId id="877" r:id="rId59"/>
    <p:sldId id="878" r:id="rId60"/>
    <p:sldId id="880" r:id="rId61"/>
    <p:sldId id="757" r:id="rId62"/>
    <p:sldId id="633" r:id="rId63"/>
    <p:sldId id="631" r:id="rId64"/>
    <p:sldId id="629" r:id="rId65"/>
    <p:sldId id="780" r:id="rId66"/>
    <p:sldId id="781" r:id="rId67"/>
    <p:sldId id="782" r:id="rId68"/>
    <p:sldId id="777" r:id="rId69"/>
    <p:sldId id="634" r:id="rId70"/>
    <p:sldId id="894" r:id="rId71"/>
    <p:sldId id="893" r:id="rId72"/>
    <p:sldId id="882" r:id="rId73"/>
    <p:sldId id="895" r:id="rId74"/>
    <p:sldId id="813" r:id="rId75"/>
    <p:sldId id="848" r:id="rId76"/>
    <p:sldId id="746" r:id="rId77"/>
    <p:sldId id="644" r:id="rId78"/>
    <p:sldId id="645" r:id="rId79"/>
    <p:sldId id="789" r:id="rId80"/>
    <p:sldId id="883" r:id="rId81"/>
    <p:sldId id="854" r:id="rId82"/>
    <p:sldId id="790" r:id="rId83"/>
    <p:sldId id="788" r:id="rId84"/>
    <p:sldId id="745" r:id="rId85"/>
    <p:sldId id="787" r:id="rId86"/>
    <p:sldId id="438" r:id="rId87"/>
    <p:sldId id="439" r:id="rId88"/>
    <p:sldId id="440" r:id="rId89"/>
    <p:sldId id="441" r:id="rId90"/>
    <p:sldId id="924" r:id="rId91"/>
    <p:sldId id="925" r:id="rId92"/>
    <p:sldId id="769" r:id="rId93"/>
    <p:sldId id="926" r:id="rId94"/>
    <p:sldId id="888" r:id="rId95"/>
    <p:sldId id="770" r:id="rId96"/>
    <p:sldId id="896" r:id="rId97"/>
    <p:sldId id="847" r:id="rId98"/>
    <p:sldId id="772" r:id="rId99"/>
    <p:sldId id="773" r:id="rId100"/>
    <p:sldId id="899" r:id="rId101"/>
    <p:sldId id="905" r:id="rId102"/>
    <p:sldId id="906" r:id="rId103"/>
    <p:sldId id="931" r:id="rId104"/>
    <p:sldId id="908" r:id="rId105"/>
    <p:sldId id="927" r:id="rId106"/>
    <p:sldId id="928" r:id="rId107"/>
    <p:sldId id="929" r:id="rId108"/>
    <p:sldId id="930" r:id="rId109"/>
    <p:sldId id="498" r:id="rId110"/>
  </p:sldIdLst>
  <p:sldSz cx="9144000" cy="6858000" type="screen4x3"/>
  <p:notesSz cx="6807200" cy="9939338"/>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16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46" autoAdjust="0"/>
    <p:restoredTop sz="97002" autoAdjust="0"/>
  </p:normalViewPr>
  <p:slideViewPr>
    <p:cSldViewPr>
      <p:cViewPr>
        <p:scale>
          <a:sx n="75" d="100"/>
          <a:sy n="75" d="100"/>
        </p:scale>
        <p:origin x="-1320" y="-72"/>
      </p:cViewPr>
      <p:guideLst>
        <p:guide orient="horz" pos="2160"/>
        <p:guide pos="2880"/>
      </p:guideLst>
    </p:cSldViewPr>
  </p:slideViewPr>
  <p:outlineViewPr>
    <p:cViewPr>
      <p:scale>
        <a:sx n="33" d="100"/>
        <a:sy n="33" d="100"/>
      </p:scale>
      <p:origin x="0" y="2589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handoutMaster" Target="handoutMasters/handoutMaster1.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102" Type="http://schemas.openxmlformats.org/officeDocument/2006/relationships/slide" Target="slides/slide95.xml"/><Relationship Id="rId110" Type="http://schemas.openxmlformats.org/officeDocument/2006/relationships/slide" Target="slides/slide103.xml"/><Relationship Id="rId115"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slide" Target="slides/slide83.xml"/><Relationship Id="rId95" Type="http://schemas.openxmlformats.org/officeDocument/2006/relationships/slide" Target="slides/slide88.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13"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slide" Target="slides/slide96.xml"/><Relationship Id="rId108" Type="http://schemas.openxmlformats.org/officeDocument/2006/relationships/slide" Target="slides/slide101.xml"/><Relationship Id="rId11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viewProps" Target="view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s>
</file>

<file path=ppt/diagrams/_rels/data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image" Target="../media/image100.png"/><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103.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185EEC-0165-4131-AC7C-E9EA7C514701}" type="doc">
      <dgm:prSet loTypeId="urn:microsoft.com/office/officeart/2011/layout/CircleProcess" loCatId="process" qsTypeId="urn:microsoft.com/office/officeart/2005/8/quickstyle/3d2" qsCatId="3D" csTypeId="urn:microsoft.com/office/officeart/2005/8/colors/colorful5" csCatId="colorful" phldr="1"/>
      <dgm:spPr/>
      <dgm:t>
        <a:bodyPr/>
        <a:lstStyle/>
        <a:p>
          <a:endParaRPr lang="en-US"/>
        </a:p>
      </dgm:t>
    </dgm:pt>
    <dgm:pt modelId="{1DD371F6-4438-4DF8-8DDF-E07884E3A4BA}">
      <dgm:prSet phldrT="[Text]" custT="1"/>
      <dgm:spPr/>
      <dgm:t>
        <a:bodyPr/>
        <a:lstStyle/>
        <a:p>
          <a:r>
            <a:rPr lang="en-US" sz="2000" b="1" dirty="0" smtClean="0"/>
            <a:t>EndNote</a:t>
          </a:r>
          <a:r>
            <a:rPr lang="en-US" sz="2000" b="1" baseline="30000" dirty="0" smtClean="0"/>
            <a:t>®</a:t>
          </a:r>
          <a:r>
            <a:rPr lang="en-US" sz="2000" b="1" dirty="0" smtClean="0"/>
            <a:t> </a:t>
          </a:r>
        </a:p>
        <a:p>
          <a:r>
            <a:rPr lang="zh-CN" altLang="en-US" sz="1800" b="1" dirty="0" smtClean="0"/>
            <a:t>文献管理</a:t>
          </a:r>
          <a:endParaRPr lang="en-US" altLang="zh-CN" sz="1800" b="1" dirty="0" smtClean="0"/>
        </a:p>
        <a:p>
          <a:r>
            <a:rPr lang="zh-CN" altLang="en-US" sz="1800" b="1" dirty="0" smtClean="0"/>
            <a:t>与写作工具</a:t>
          </a:r>
          <a:endParaRPr lang="en-US" sz="1800" b="1" dirty="0"/>
        </a:p>
      </dgm:t>
    </dgm:pt>
    <dgm:pt modelId="{F781CA03-ED42-4495-91F0-77D78E80BADF}" type="parTrans" cxnId="{754BF9F8-CCF0-4C25-BE0F-8AF51F61325D}">
      <dgm:prSet/>
      <dgm:spPr/>
      <dgm:t>
        <a:bodyPr/>
        <a:lstStyle/>
        <a:p>
          <a:endParaRPr lang="en-US" sz="2400" b="1"/>
        </a:p>
      </dgm:t>
    </dgm:pt>
    <dgm:pt modelId="{ADD12855-A0D1-46F5-956C-7458794494FF}" type="sibTrans" cxnId="{754BF9F8-CCF0-4C25-BE0F-8AF51F61325D}">
      <dgm:prSet/>
      <dgm:spPr/>
      <dgm:t>
        <a:bodyPr/>
        <a:lstStyle/>
        <a:p>
          <a:endParaRPr lang="en-US" sz="2400" b="1"/>
        </a:p>
      </dgm:t>
    </dgm:pt>
    <dgm:pt modelId="{13A9B5A7-38D7-4B10-883C-845BC5DB2CC6}">
      <dgm:prSet phldrT="[Text]" custT="1"/>
      <dgm:spPr/>
      <dgm:t>
        <a:bodyPr/>
        <a:lstStyle/>
        <a:p>
          <a:r>
            <a:rPr lang="zh-CN" altLang="en-US" sz="1800" b="1" dirty="0" smtClean="0"/>
            <a:t>英文论文</a:t>
          </a:r>
          <a:endParaRPr lang="en-US" altLang="zh-CN" sz="1800" b="1" dirty="0" smtClean="0"/>
        </a:p>
        <a:p>
          <a:r>
            <a:rPr lang="zh-CN" altLang="en-US" sz="1800" b="1" dirty="0" smtClean="0"/>
            <a:t>编辑服务</a:t>
          </a:r>
          <a:endParaRPr lang="en-US" sz="1800" b="1" dirty="0"/>
        </a:p>
      </dgm:t>
    </dgm:pt>
    <dgm:pt modelId="{A6D1352D-12C2-4312-BA0C-1B779D102CA8}" type="parTrans" cxnId="{24DBA6FD-3C66-4E1F-9C4A-3C498DEA19D3}">
      <dgm:prSet/>
      <dgm:spPr/>
      <dgm:t>
        <a:bodyPr/>
        <a:lstStyle/>
        <a:p>
          <a:endParaRPr lang="en-US" sz="2400" b="1"/>
        </a:p>
      </dgm:t>
    </dgm:pt>
    <dgm:pt modelId="{6526D0C8-D55F-4C1D-91C0-5A7D9B232AD1}" type="sibTrans" cxnId="{24DBA6FD-3C66-4E1F-9C4A-3C498DEA19D3}">
      <dgm:prSet/>
      <dgm:spPr/>
      <dgm:t>
        <a:bodyPr/>
        <a:lstStyle/>
        <a:p>
          <a:endParaRPr lang="en-US" sz="2400" b="1"/>
        </a:p>
      </dgm:t>
    </dgm:pt>
    <dgm:pt modelId="{D2FA9BEF-7504-4A9F-A117-D58D1C95C048}">
      <dgm:prSet phldrT="[Text]" custT="1"/>
      <dgm:spPr/>
      <dgm:t>
        <a:bodyPr/>
        <a:lstStyle/>
        <a:p>
          <a:r>
            <a:rPr lang="zh-CN" altLang="en-US" sz="1800" b="1" dirty="0" smtClean="0"/>
            <a:t>出版商</a:t>
          </a:r>
          <a:endParaRPr lang="en-US" altLang="zh-CN" sz="1800" b="1" dirty="0" smtClean="0"/>
        </a:p>
        <a:p>
          <a:r>
            <a:rPr lang="zh-CN" altLang="en-US" sz="1800" b="1" dirty="0" smtClean="0"/>
            <a:t>服务</a:t>
          </a:r>
          <a:endParaRPr lang="en-US" sz="1800" b="1" dirty="0"/>
        </a:p>
      </dgm:t>
    </dgm:pt>
    <dgm:pt modelId="{DEBF9B5E-D84E-43DB-B380-279257EB3ECB}" type="parTrans" cxnId="{BD389B04-100C-4D98-9B8A-0500356599FD}">
      <dgm:prSet/>
      <dgm:spPr/>
      <dgm:t>
        <a:bodyPr/>
        <a:lstStyle/>
        <a:p>
          <a:endParaRPr lang="en-US" sz="2400" b="1"/>
        </a:p>
      </dgm:t>
    </dgm:pt>
    <dgm:pt modelId="{A934E003-B187-4E4E-B6F6-DDEDC25C6475}" type="sibTrans" cxnId="{BD389B04-100C-4D98-9B8A-0500356599FD}">
      <dgm:prSet/>
      <dgm:spPr/>
      <dgm:t>
        <a:bodyPr/>
        <a:lstStyle/>
        <a:p>
          <a:endParaRPr lang="en-US" sz="2400" b="1"/>
        </a:p>
      </dgm:t>
    </dgm:pt>
    <dgm:pt modelId="{C5C5B408-7185-4762-94E8-9819CD422B34}">
      <dgm:prSet custT="1"/>
      <dgm:spPr/>
      <dgm:t>
        <a:bodyPr/>
        <a:lstStyle/>
        <a:p>
          <a:r>
            <a:rPr lang="en-US" sz="1800" b="1" dirty="0" smtClean="0"/>
            <a:t>JCR</a:t>
          </a:r>
        </a:p>
        <a:p>
          <a:r>
            <a:rPr lang="zh-CN" altLang="en-US" sz="1800" b="1" dirty="0" smtClean="0"/>
            <a:t>期刊评价</a:t>
          </a:r>
          <a:endParaRPr lang="en-US" altLang="zh-CN" sz="1800" b="1" dirty="0" smtClean="0"/>
        </a:p>
        <a:p>
          <a:r>
            <a:rPr lang="zh-CN" altLang="en-US" sz="1800" b="1" dirty="0" smtClean="0"/>
            <a:t>工具</a:t>
          </a:r>
          <a:endParaRPr lang="en-US" sz="1800" b="1" dirty="0"/>
        </a:p>
      </dgm:t>
    </dgm:pt>
    <dgm:pt modelId="{D1AB7616-F3D5-4E3F-BF23-0A4304B56BCB}" type="parTrans" cxnId="{1325B43A-A080-4B8C-A345-EFCEC9513673}">
      <dgm:prSet/>
      <dgm:spPr/>
      <dgm:t>
        <a:bodyPr/>
        <a:lstStyle/>
        <a:p>
          <a:endParaRPr lang="en-US" sz="2400" b="1"/>
        </a:p>
      </dgm:t>
    </dgm:pt>
    <dgm:pt modelId="{89988053-2484-49CA-A91A-705FC7CA2AA7}" type="sibTrans" cxnId="{1325B43A-A080-4B8C-A345-EFCEC9513673}">
      <dgm:prSet/>
      <dgm:spPr/>
      <dgm:t>
        <a:bodyPr/>
        <a:lstStyle/>
        <a:p>
          <a:endParaRPr lang="en-US" sz="2400" b="1"/>
        </a:p>
      </dgm:t>
    </dgm:pt>
    <dgm:pt modelId="{8BA32598-4B64-41A1-B37E-541555B52C6D}" type="pres">
      <dgm:prSet presAssocID="{2F185EEC-0165-4131-AC7C-E9EA7C514701}" presName="Name0" presStyleCnt="0">
        <dgm:presLayoutVars>
          <dgm:chMax val="11"/>
          <dgm:chPref val="11"/>
          <dgm:dir/>
          <dgm:resizeHandles/>
        </dgm:presLayoutVars>
      </dgm:prSet>
      <dgm:spPr/>
      <dgm:t>
        <a:bodyPr/>
        <a:lstStyle/>
        <a:p>
          <a:endParaRPr lang="en-US"/>
        </a:p>
      </dgm:t>
    </dgm:pt>
    <dgm:pt modelId="{06D57052-3D6B-4D1E-BB5C-26E464C0CC0F}" type="pres">
      <dgm:prSet presAssocID="{D2FA9BEF-7504-4A9F-A117-D58D1C95C048}" presName="Accent4" presStyleCnt="0"/>
      <dgm:spPr/>
    </dgm:pt>
    <dgm:pt modelId="{135EB0C3-966C-4F72-9D6B-FE4F011335C5}" type="pres">
      <dgm:prSet presAssocID="{D2FA9BEF-7504-4A9F-A117-D58D1C95C048}" presName="Accent" presStyleLbl="node1" presStyleIdx="0" presStyleCnt="4"/>
      <dgm:spPr/>
    </dgm:pt>
    <dgm:pt modelId="{902831C7-6B03-4921-B098-B0C68DCDDA56}" type="pres">
      <dgm:prSet presAssocID="{D2FA9BEF-7504-4A9F-A117-D58D1C95C048}" presName="ParentBackground4" presStyleCnt="0"/>
      <dgm:spPr/>
    </dgm:pt>
    <dgm:pt modelId="{1A7311FB-61FF-42C8-A66D-E8AD633085A7}" type="pres">
      <dgm:prSet presAssocID="{D2FA9BEF-7504-4A9F-A117-D58D1C95C048}" presName="ParentBackground" presStyleLbl="fgAcc1" presStyleIdx="0" presStyleCnt="4"/>
      <dgm:spPr/>
      <dgm:t>
        <a:bodyPr/>
        <a:lstStyle/>
        <a:p>
          <a:endParaRPr lang="en-US"/>
        </a:p>
      </dgm:t>
    </dgm:pt>
    <dgm:pt modelId="{31F33A3F-AE29-463E-9683-A441A173CD57}" type="pres">
      <dgm:prSet presAssocID="{D2FA9BEF-7504-4A9F-A117-D58D1C95C048}" presName="Parent4" presStyleLbl="revTx" presStyleIdx="0" presStyleCnt="0">
        <dgm:presLayoutVars>
          <dgm:chMax val="1"/>
          <dgm:chPref val="1"/>
          <dgm:bulletEnabled val="1"/>
        </dgm:presLayoutVars>
      </dgm:prSet>
      <dgm:spPr/>
      <dgm:t>
        <a:bodyPr/>
        <a:lstStyle/>
        <a:p>
          <a:endParaRPr lang="en-US"/>
        </a:p>
      </dgm:t>
    </dgm:pt>
    <dgm:pt modelId="{B839D26A-6124-40F4-9F9A-AA8977FC0225}" type="pres">
      <dgm:prSet presAssocID="{C5C5B408-7185-4762-94E8-9819CD422B34}" presName="Accent3" presStyleCnt="0"/>
      <dgm:spPr/>
    </dgm:pt>
    <dgm:pt modelId="{28D7E01C-7B8E-46F1-8556-F677BB2CB3CD}" type="pres">
      <dgm:prSet presAssocID="{C5C5B408-7185-4762-94E8-9819CD422B34}" presName="Accent" presStyleLbl="node1" presStyleIdx="1" presStyleCnt="4"/>
      <dgm:spPr/>
    </dgm:pt>
    <dgm:pt modelId="{CA881036-A45D-4CC0-B080-82DF1B3D4A99}" type="pres">
      <dgm:prSet presAssocID="{C5C5B408-7185-4762-94E8-9819CD422B34}" presName="ParentBackground3" presStyleCnt="0"/>
      <dgm:spPr/>
    </dgm:pt>
    <dgm:pt modelId="{5E8712A6-13F7-4754-A36D-2F97309E92D4}" type="pres">
      <dgm:prSet presAssocID="{C5C5B408-7185-4762-94E8-9819CD422B34}" presName="ParentBackground" presStyleLbl="fgAcc1" presStyleIdx="1" presStyleCnt="4"/>
      <dgm:spPr/>
      <dgm:t>
        <a:bodyPr/>
        <a:lstStyle/>
        <a:p>
          <a:endParaRPr lang="en-US"/>
        </a:p>
      </dgm:t>
    </dgm:pt>
    <dgm:pt modelId="{608EE300-99B8-41C1-87B4-CD92B7B09867}" type="pres">
      <dgm:prSet presAssocID="{C5C5B408-7185-4762-94E8-9819CD422B34}" presName="Parent3" presStyleLbl="revTx" presStyleIdx="0" presStyleCnt="0">
        <dgm:presLayoutVars>
          <dgm:chMax val="1"/>
          <dgm:chPref val="1"/>
          <dgm:bulletEnabled val="1"/>
        </dgm:presLayoutVars>
      </dgm:prSet>
      <dgm:spPr/>
      <dgm:t>
        <a:bodyPr/>
        <a:lstStyle/>
        <a:p>
          <a:endParaRPr lang="en-US"/>
        </a:p>
      </dgm:t>
    </dgm:pt>
    <dgm:pt modelId="{F00707A4-6153-4767-9610-EFC22D8E81A3}" type="pres">
      <dgm:prSet presAssocID="{13A9B5A7-38D7-4B10-883C-845BC5DB2CC6}" presName="Accent2" presStyleCnt="0"/>
      <dgm:spPr/>
    </dgm:pt>
    <dgm:pt modelId="{6C5C6132-1BB5-44FB-A4C4-C26901DF192A}" type="pres">
      <dgm:prSet presAssocID="{13A9B5A7-38D7-4B10-883C-845BC5DB2CC6}" presName="Accent" presStyleLbl="node1" presStyleIdx="2" presStyleCnt="4"/>
      <dgm:spPr/>
    </dgm:pt>
    <dgm:pt modelId="{662B4192-66CB-4A18-A415-69F06BE23271}" type="pres">
      <dgm:prSet presAssocID="{13A9B5A7-38D7-4B10-883C-845BC5DB2CC6}" presName="ParentBackground2" presStyleCnt="0"/>
      <dgm:spPr/>
    </dgm:pt>
    <dgm:pt modelId="{27B35A7E-DDC8-41A1-B230-7F93C63FD126}" type="pres">
      <dgm:prSet presAssocID="{13A9B5A7-38D7-4B10-883C-845BC5DB2CC6}" presName="ParentBackground" presStyleLbl="fgAcc1" presStyleIdx="2" presStyleCnt="4" custLinFactNeighborX="-5359" custLinFactNeighborY="-2745"/>
      <dgm:spPr/>
      <dgm:t>
        <a:bodyPr/>
        <a:lstStyle/>
        <a:p>
          <a:endParaRPr lang="en-US"/>
        </a:p>
      </dgm:t>
    </dgm:pt>
    <dgm:pt modelId="{F3F766DF-5E74-42F1-813B-0E0616D1E53E}" type="pres">
      <dgm:prSet presAssocID="{13A9B5A7-38D7-4B10-883C-845BC5DB2CC6}" presName="Parent2" presStyleLbl="revTx" presStyleIdx="0" presStyleCnt="0">
        <dgm:presLayoutVars>
          <dgm:chMax val="1"/>
          <dgm:chPref val="1"/>
          <dgm:bulletEnabled val="1"/>
        </dgm:presLayoutVars>
      </dgm:prSet>
      <dgm:spPr/>
      <dgm:t>
        <a:bodyPr/>
        <a:lstStyle/>
        <a:p>
          <a:endParaRPr lang="en-US"/>
        </a:p>
      </dgm:t>
    </dgm:pt>
    <dgm:pt modelId="{005ACA56-4B9D-49B7-8492-6363D6DBA488}" type="pres">
      <dgm:prSet presAssocID="{1DD371F6-4438-4DF8-8DDF-E07884E3A4BA}" presName="Accent1" presStyleCnt="0"/>
      <dgm:spPr/>
    </dgm:pt>
    <dgm:pt modelId="{9D42B410-EB63-422F-BDE1-6DB44B626CEC}" type="pres">
      <dgm:prSet presAssocID="{1DD371F6-4438-4DF8-8DDF-E07884E3A4BA}" presName="Accent" presStyleLbl="node1" presStyleIdx="3" presStyleCnt="4"/>
      <dgm:spPr/>
    </dgm:pt>
    <dgm:pt modelId="{A1738E1D-E964-4F78-944B-D8A012F09F66}" type="pres">
      <dgm:prSet presAssocID="{1DD371F6-4438-4DF8-8DDF-E07884E3A4BA}" presName="ParentBackground1" presStyleCnt="0"/>
      <dgm:spPr/>
    </dgm:pt>
    <dgm:pt modelId="{D9CAA409-9685-492D-9E78-723C4D6BC66E}" type="pres">
      <dgm:prSet presAssocID="{1DD371F6-4438-4DF8-8DDF-E07884E3A4BA}" presName="ParentBackground" presStyleLbl="fgAcc1" presStyleIdx="3" presStyleCnt="4"/>
      <dgm:spPr/>
      <dgm:t>
        <a:bodyPr/>
        <a:lstStyle/>
        <a:p>
          <a:endParaRPr lang="en-US"/>
        </a:p>
      </dgm:t>
    </dgm:pt>
    <dgm:pt modelId="{BB709674-0DAE-4B93-8EAD-70E1A44C93BB}" type="pres">
      <dgm:prSet presAssocID="{1DD371F6-4438-4DF8-8DDF-E07884E3A4BA}" presName="Parent1" presStyleLbl="revTx" presStyleIdx="0" presStyleCnt="0">
        <dgm:presLayoutVars>
          <dgm:chMax val="1"/>
          <dgm:chPref val="1"/>
          <dgm:bulletEnabled val="1"/>
        </dgm:presLayoutVars>
      </dgm:prSet>
      <dgm:spPr/>
      <dgm:t>
        <a:bodyPr/>
        <a:lstStyle/>
        <a:p>
          <a:endParaRPr lang="en-US"/>
        </a:p>
      </dgm:t>
    </dgm:pt>
  </dgm:ptLst>
  <dgm:cxnLst>
    <dgm:cxn modelId="{E85CB760-F3A0-4739-A583-45B8891BD7C1}" type="presOf" srcId="{13A9B5A7-38D7-4B10-883C-845BC5DB2CC6}" destId="{F3F766DF-5E74-42F1-813B-0E0616D1E53E}" srcOrd="1" destOrd="0" presId="urn:microsoft.com/office/officeart/2011/layout/CircleProcess"/>
    <dgm:cxn modelId="{8CA17D08-4F30-4861-AC8F-17388E1E765D}" type="presOf" srcId="{2F185EEC-0165-4131-AC7C-E9EA7C514701}" destId="{8BA32598-4B64-41A1-B37E-541555B52C6D}" srcOrd="0" destOrd="0" presId="urn:microsoft.com/office/officeart/2011/layout/CircleProcess"/>
    <dgm:cxn modelId="{C075394E-6770-4513-B93E-85C863A61034}" type="presOf" srcId="{D2FA9BEF-7504-4A9F-A117-D58D1C95C048}" destId="{31F33A3F-AE29-463E-9683-A441A173CD57}" srcOrd="1" destOrd="0" presId="urn:microsoft.com/office/officeart/2011/layout/CircleProcess"/>
    <dgm:cxn modelId="{8BDEADF3-EB3C-445A-975C-C715B1295EF2}" type="presOf" srcId="{C5C5B408-7185-4762-94E8-9819CD422B34}" destId="{608EE300-99B8-41C1-87B4-CD92B7B09867}" srcOrd="1" destOrd="0" presId="urn:microsoft.com/office/officeart/2011/layout/CircleProcess"/>
    <dgm:cxn modelId="{754BF9F8-CCF0-4C25-BE0F-8AF51F61325D}" srcId="{2F185EEC-0165-4131-AC7C-E9EA7C514701}" destId="{1DD371F6-4438-4DF8-8DDF-E07884E3A4BA}" srcOrd="0" destOrd="0" parTransId="{F781CA03-ED42-4495-91F0-77D78E80BADF}" sibTransId="{ADD12855-A0D1-46F5-956C-7458794494FF}"/>
    <dgm:cxn modelId="{C06BDC3F-4EEE-4D74-8B39-838D6E32BC44}" type="presOf" srcId="{C5C5B408-7185-4762-94E8-9819CD422B34}" destId="{5E8712A6-13F7-4754-A36D-2F97309E92D4}" srcOrd="0" destOrd="0" presId="urn:microsoft.com/office/officeart/2011/layout/CircleProcess"/>
    <dgm:cxn modelId="{15A96FD1-9EB2-447D-9C55-4712419D855B}" type="presOf" srcId="{13A9B5A7-38D7-4B10-883C-845BC5DB2CC6}" destId="{27B35A7E-DDC8-41A1-B230-7F93C63FD126}" srcOrd="0" destOrd="0" presId="urn:microsoft.com/office/officeart/2011/layout/CircleProcess"/>
    <dgm:cxn modelId="{7025EBAA-6B0C-4ABD-8DBD-BCE1720C6945}" type="presOf" srcId="{D2FA9BEF-7504-4A9F-A117-D58D1C95C048}" destId="{1A7311FB-61FF-42C8-A66D-E8AD633085A7}" srcOrd="0" destOrd="0" presId="urn:microsoft.com/office/officeart/2011/layout/CircleProcess"/>
    <dgm:cxn modelId="{24DBA6FD-3C66-4E1F-9C4A-3C498DEA19D3}" srcId="{2F185EEC-0165-4131-AC7C-E9EA7C514701}" destId="{13A9B5A7-38D7-4B10-883C-845BC5DB2CC6}" srcOrd="1" destOrd="0" parTransId="{A6D1352D-12C2-4312-BA0C-1B779D102CA8}" sibTransId="{6526D0C8-D55F-4C1D-91C0-5A7D9B232AD1}"/>
    <dgm:cxn modelId="{F2374886-4239-4666-87C2-FD2F011B189E}" type="presOf" srcId="{1DD371F6-4438-4DF8-8DDF-E07884E3A4BA}" destId="{BB709674-0DAE-4B93-8EAD-70E1A44C93BB}" srcOrd="1" destOrd="0" presId="urn:microsoft.com/office/officeart/2011/layout/CircleProcess"/>
    <dgm:cxn modelId="{6EB6F1F1-4BCE-454B-A5E4-57E8D07FAC96}" type="presOf" srcId="{1DD371F6-4438-4DF8-8DDF-E07884E3A4BA}" destId="{D9CAA409-9685-492D-9E78-723C4D6BC66E}" srcOrd="0" destOrd="0" presId="urn:microsoft.com/office/officeart/2011/layout/CircleProcess"/>
    <dgm:cxn modelId="{1325B43A-A080-4B8C-A345-EFCEC9513673}" srcId="{2F185EEC-0165-4131-AC7C-E9EA7C514701}" destId="{C5C5B408-7185-4762-94E8-9819CD422B34}" srcOrd="2" destOrd="0" parTransId="{D1AB7616-F3D5-4E3F-BF23-0A4304B56BCB}" sibTransId="{89988053-2484-49CA-A91A-705FC7CA2AA7}"/>
    <dgm:cxn modelId="{BD389B04-100C-4D98-9B8A-0500356599FD}" srcId="{2F185EEC-0165-4131-AC7C-E9EA7C514701}" destId="{D2FA9BEF-7504-4A9F-A117-D58D1C95C048}" srcOrd="3" destOrd="0" parTransId="{DEBF9B5E-D84E-43DB-B380-279257EB3ECB}" sibTransId="{A934E003-B187-4E4E-B6F6-DDEDC25C6475}"/>
    <dgm:cxn modelId="{9305874F-8511-4369-A825-7B4DC5402502}" type="presParOf" srcId="{8BA32598-4B64-41A1-B37E-541555B52C6D}" destId="{06D57052-3D6B-4D1E-BB5C-26E464C0CC0F}" srcOrd="0" destOrd="0" presId="urn:microsoft.com/office/officeart/2011/layout/CircleProcess"/>
    <dgm:cxn modelId="{8238867C-A942-4548-99B0-6B805D50D7FD}" type="presParOf" srcId="{06D57052-3D6B-4D1E-BB5C-26E464C0CC0F}" destId="{135EB0C3-966C-4F72-9D6B-FE4F011335C5}" srcOrd="0" destOrd="0" presId="urn:microsoft.com/office/officeart/2011/layout/CircleProcess"/>
    <dgm:cxn modelId="{30936550-4E13-41B3-804C-1DCB6DD86573}" type="presParOf" srcId="{8BA32598-4B64-41A1-B37E-541555B52C6D}" destId="{902831C7-6B03-4921-B098-B0C68DCDDA56}" srcOrd="1" destOrd="0" presId="urn:microsoft.com/office/officeart/2011/layout/CircleProcess"/>
    <dgm:cxn modelId="{AB508BA7-134A-44BE-9C88-DF82C940F65A}" type="presParOf" srcId="{902831C7-6B03-4921-B098-B0C68DCDDA56}" destId="{1A7311FB-61FF-42C8-A66D-E8AD633085A7}" srcOrd="0" destOrd="0" presId="urn:microsoft.com/office/officeart/2011/layout/CircleProcess"/>
    <dgm:cxn modelId="{432B3377-AD84-4A47-8B5C-3BCB9DFB5130}" type="presParOf" srcId="{8BA32598-4B64-41A1-B37E-541555B52C6D}" destId="{31F33A3F-AE29-463E-9683-A441A173CD57}" srcOrd="2" destOrd="0" presId="urn:microsoft.com/office/officeart/2011/layout/CircleProcess"/>
    <dgm:cxn modelId="{A1EC13F4-CE48-4A2C-896A-0E204D44AF67}" type="presParOf" srcId="{8BA32598-4B64-41A1-B37E-541555B52C6D}" destId="{B839D26A-6124-40F4-9F9A-AA8977FC0225}" srcOrd="3" destOrd="0" presId="urn:microsoft.com/office/officeart/2011/layout/CircleProcess"/>
    <dgm:cxn modelId="{53300CF9-D694-47BE-AAE8-653ACE499084}" type="presParOf" srcId="{B839D26A-6124-40F4-9F9A-AA8977FC0225}" destId="{28D7E01C-7B8E-46F1-8556-F677BB2CB3CD}" srcOrd="0" destOrd="0" presId="urn:microsoft.com/office/officeart/2011/layout/CircleProcess"/>
    <dgm:cxn modelId="{063287D3-B4B2-49B3-8309-267045D68689}" type="presParOf" srcId="{8BA32598-4B64-41A1-B37E-541555B52C6D}" destId="{CA881036-A45D-4CC0-B080-82DF1B3D4A99}" srcOrd="4" destOrd="0" presId="urn:microsoft.com/office/officeart/2011/layout/CircleProcess"/>
    <dgm:cxn modelId="{F6433A90-1E94-4474-9FBA-95FC82F50B4C}" type="presParOf" srcId="{CA881036-A45D-4CC0-B080-82DF1B3D4A99}" destId="{5E8712A6-13F7-4754-A36D-2F97309E92D4}" srcOrd="0" destOrd="0" presId="urn:microsoft.com/office/officeart/2011/layout/CircleProcess"/>
    <dgm:cxn modelId="{E500E0D1-B751-4822-BD0F-397E527A1598}" type="presParOf" srcId="{8BA32598-4B64-41A1-B37E-541555B52C6D}" destId="{608EE300-99B8-41C1-87B4-CD92B7B09867}" srcOrd="5" destOrd="0" presId="urn:microsoft.com/office/officeart/2011/layout/CircleProcess"/>
    <dgm:cxn modelId="{0B9E57B3-3BB4-4743-84A3-50287B5A286B}" type="presParOf" srcId="{8BA32598-4B64-41A1-B37E-541555B52C6D}" destId="{F00707A4-6153-4767-9610-EFC22D8E81A3}" srcOrd="6" destOrd="0" presId="urn:microsoft.com/office/officeart/2011/layout/CircleProcess"/>
    <dgm:cxn modelId="{59BA5765-62E8-4897-83F8-C5709C27CD85}" type="presParOf" srcId="{F00707A4-6153-4767-9610-EFC22D8E81A3}" destId="{6C5C6132-1BB5-44FB-A4C4-C26901DF192A}" srcOrd="0" destOrd="0" presId="urn:microsoft.com/office/officeart/2011/layout/CircleProcess"/>
    <dgm:cxn modelId="{B524DBBD-FBAA-40AC-A8AA-2D5879B0A935}" type="presParOf" srcId="{8BA32598-4B64-41A1-B37E-541555B52C6D}" destId="{662B4192-66CB-4A18-A415-69F06BE23271}" srcOrd="7" destOrd="0" presId="urn:microsoft.com/office/officeart/2011/layout/CircleProcess"/>
    <dgm:cxn modelId="{843E7513-FFD3-4C9E-8C4C-E2BD839A1DC8}" type="presParOf" srcId="{662B4192-66CB-4A18-A415-69F06BE23271}" destId="{27B35A7E-DDC8-41A1-B230-7F93C63FD126}" srcOrd="0" destOrd="0" presId="urn:microsoft.com/office/officeart/2011/layout/CircleProcess"/>
    <dgm:cxn modelId="{E778E9ED-0450-415D-BB38-B60F3A1B13F9}" type="presParOf" srcId="{8BA32598-4B64-41A1-B37E-541555B52C6D}" destId="{F3F766DF-5E74-42F1-813B-0E0616D1E53E}" srcOrd="8" destOrd="0" presId="urn:microsoft.com/office/officeart/2011/layout/CircleProcess"/>
    <dgm:cxn modelId="{149FD145-B0B7-4B13-8BB6-F0D42BD241DA}" type="presParOf" srcId="{8BA32598-4B64-41A1-B37E-541555B52C6D}" destId="{005ACA56-4B9D-49B7-8492-6363D6DBA488}" srcOrd="9" destOrd="0" presId="urn:microsoft.com/office/officeart/2011/layout/CircleProcess"/>
    <dgm:cxn modelId="{1005443F-F115-4F49-8FB3-5922C11EC637}" type="presParOf" srcId="{005ACA56-4B9D-49B7-8492-6363D6DBA488}" destId="{9D42B410-EB63-422F-BDE1-6DB44B626CEC}" srcOrd="0" destOrd="0" presId="urn:microsoft.com/office/officeart/2011/layout/CircleProcess"/>
    <dgm:cxn modelId="{FD4AF8C3-63EB-4A55-B361-70AD6C9EB14E}" type="presParOf" srcId="{8BA32598-4B64-41A1-B37E-541555B52C6D}" destId="{A1738E1D-E964-4F78-944B-D8A012F09F66}" srcOrd="10" destOrd="0" presId="urn:microsoft.com/office/officeart/2011/layout/CircleProcess"/>
    <dgm:cxn modelId="{9F5122CF-7278-48E8-9C80-607B295F8379}" type="presParOf" srcId="{A1738E1D-E964-4F78-944B-D8A012F09F66}" destId="{D9CAA409-9685-492D-9E78-723C4D6BC66E}" srcOrd="0" destOrd="0" presId="urn:microsoft.com/office/officeart/2011/layout/CircleProcess"/>
    <dgm:cxn modelId="{C1689076-AACA-4A1A-8B59-663A22395E8B}" type="presParOf" srcId="{8BA32598-4B64-41A1-B37E-541555B52C6D}" destId="{BB709674-0DAE-4B93-8EAD-70E1A44C93BB}" srcOrd="11"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FC70FF-43E2-42BF-9504-9D10B32F82C3}" type="doc">
      <dgm:prSet loTypeId="urn:microsoft.com/office/officeart/2005/8/layout/lProcess2" loCatId="list" qsTypeId="urn:microsoft.com/office/officeart/2005/8/quickstyle/simple2" qsCatId="simple" csTypeId="urn:microsoft.com/office/officeart/2005/8/colors/accent1_2" csCatId="accent1" phldr="1"/>
      <dgm:spPr/>
      <dgm:t>
        <a:bodyPr/>
        <a:lstStyle/>
        <a:p>
          <a:endParaRPr lang="en-US"/>
        </a:p>
      </dgm:t>
    </dgm:pt>
    <dgm:pt modelId="{7433D86D-FE3D-404B-9418-8C68179325DD}">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US" altLang="zh-CN" sz="1600" b="1" dirty="0" smtClean="0">
              <a:solidFill>
                <a:schemeClr val="tx2"/>
              </a:solidFill>
            </a:rPr>
            <a:t>FIRST IMPACT</a:t>
          </a:r>
        </a:p>
        <a:p>
          <a:r>
            <a:rPr lang="zh-CN" altLang="en-US" sz="1600" b="1" dirty="0" smtClean="0">
              <a:solidFill>
                <a:schemeClr val="tx2"/>
              </a:solidFill>
            </a:rPr>
            <a:t>标准服务套餐</a:t>
          </a:r>
          <a:endParaRPr lang="en-US" altLang="zh-CN" sz="1600" b="1" dirty="0" smtClean="0">
            <a:solidFill>
              <a:schemeClr val="tx2"/>
            </a:solidFill>
          </a:endParaRPr>
        </a:p>
      </dgm:t>
    </dgm:pt>
    <dgm:pt modelId="{039C5FA0-80E4-4D2E-AD6E-29296CB31957}" type="parTrans" cxnId="{AB132BC4-82A4-423F-80FA-A3F6840D1FA3}">
      <dgm:prSet/>
      <dgm:spPr/>
      <dgm:t>
        <a:bodyPr/>
        <a:lstStyle/>
        <a:p>
          <a:endParaRPr lang="en-US" sz="1050"/>
        </a:p>
      </dgm:t>
    </dgm:pt>
    <dgm:pt modelId="{CDD45F36-E2CC-481F-AB64-FD7E7A9F5F72}" type="sibTrans" cxnId="{AB132BC4-82A4-423F-80FA-A3F6840D1FA3}">
      <dgm:prSet/>
      <dgm:spPr/>
      <dgm:t>
        <a:bodyPr/>
        <a:lstStyle/>
        <a:p>
          <a:endParaRPr lang="en-US" sz="1050"/>
        </a:p>
      </dgm:t>
    </dgm:pt>
    <dgm:pt modelId="{F4AC0EA8-12E1-425D-93AA-427063EB163E}">
      <dgm:prSet phldrT="[Text]" custT="1"/>
      <dgm:spPr>
        <a:solidFill>
          <a:srgbClr val="6699FF"/>
        </a:solidFill>
      </dgm:spPr>
      <dgm:t>
        <a:bodyPr/>
        <a:lstStyle/>
        <a:p>
          <a:r>
            <a:rPr lang="zh-CN" altLang="en-US" sz="1200" b="1" dirty="0" smtClean="0"/>
            <a:t>标准</a:t>
          </a:r>
          <a:r>
            <a:rPr lang="en-US" altLang="zh-CN" sz="1200" b="1" dirty="0" smtClean="0"/>
            <a:t/>
          </a:r>
          <a:br>
            <a:rPr lang="en-US" altLang="zh-CN" sz="1200" b="1" dirty="0" smtClean="0"/>
          </a:br>
          <a:r>
            <a:rPr lang="zh-CN" altLang="en-US" sz="1200" b="1" dirty="0" smtClean="0"/>
            <a:t>编辑服务</a:t>
          </a:r>
          <a:endParaRPr lang="en-US" sz="1200" b="1" dirty="0"/>
        </a:p>
      </dgm:t>
    </dgm:pt>
    <dgm:pt modelId="{4B3F8ADE-3E94-4DE0-940C-3E8253356A66}" type="parTrans" cxnId="{3779FB00-E692-4944-B6F3-46FF3684F376}">
      <dgm:prSet/>
      <dgm:spPr/>
      <dgm:t>
        <a:bodyPr/>
        <a:lstStyle/>
        <a:p>
          <a:endParaRPr lang="en-US" sz="1050"/>
        </a:p>
      </dgm:t>
    </dgm:pt>
    <dgm:pt modelId="{1F5A472A-A62F-4279-8C4D-590A4DC4A5D6}" type="sibTrans" cxnId="{3779FB00-E692-4944-B6F3-46FF3684F376}">
      <dgm:prSet/>
      <dgm:spPr/>
      <dgm:t>
        <a:bodyPr/>
        <a:lstStyle/>
        <a:p>
          <a:endParaRPr lang="en-US" sz="1050"/>
        </a:p>
      </dgm:t>
    </dgm:pt>
    <dgm:pt modelId="{815400EA-B248-4BD9-9A46-45A9DA8E102D}">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US" altLang="zh-CN" sz="1600" b="1" dirty="0" smtClean="0">
              <a:solidFill>
                <a:schemeClr val="tx2"/>
              </a:solidFill>
            </a:rPr>
            <a:t>HIGH IMPACT</a:t>
          </a:r>
        </a:p>
        <a:p>
          <a:r>
            <a:rPr lang="zh-CN" altLang="en-US" sz="1600" b="1" dirty="0" smtClean="0">
              <a:solidFill>
                <a:schemeClr val="tx2"/>
              </a:solidFill>
            </a:rPr>
            <a:t>高级服务套餐</a:t>
          </a:r>
          <a:endParaRPr lang="en-US" sz="1600" b="1" dirty="0">
            <a:solidFill>
              <a:schemeClr val="tx2"/>
            </a:solidFill>
          </a:endParaRPr>
        </a:p>
      </dgm:t>
    </dgm:pt>
    <dgm:pt modelId="{06230C52-1B69-4DD4-B36B-A163B9C78B10}" type="parTrans" cxnId="{F19D197A-68D0-4AC1-B3D4-7CB0E85379EA}">
      <dgm:prSet/>
      <dgm:spPr/>
      <dgm:t>
        <a:bodyPr/>
        <a:lstStyle/>
        <a:p>
          <a:endParaRPr lang="en-US" sz="1050"/>
        </a:p>
      </dgm:t>
    </dgm:pt>
    <dgm:pt modelId="{F89E9854-B876-4BEC-8236-4F68D27197CB}" type="sibTrans" cxnId="{F19D197A-68D0-4AC1-B3D4-7CB0E85379EA}">
      <dgm:prSet/>
      <dgm:spPr/>
      <dgm:t>
        <a:bodyPr/>
        <a:lstStyle/>
        <a:p>
          <a:endParaRPr lang="en-US" sz="1050"/>
        </a:p>
      </dgm:t>
    </dgm:pt>
    <dgm:pt modelId="{E7029CF8-982E-40BD-BDE7-09C3DB0A1038}">
      <dgm:prSet phldrT="[Text]" custT="1"/>
      <dgm:spPr>
        <a:solidFill>
          <a:srgbClr val="6699FF"/>
        </a:solidFill>
      </dgm:spPr>
      <dgm:t>
        <a:bodyPr/>
        <a:lstStyle/>
        <a:p>
          <a:r>
            <a:rPr lang="zh-CN" altLang="en-US" sz="1200" b="1" dirty="0" smtClean="0"/>
            <a:t>高级</a:t>
          </a:r>
          <a:r>
            <a:rPr lang="en-US" altLang="zh-CN" sz="1200" b="1" dirty="0" smtClean="0"/>
            <a:t/>
          </a:r>
          <a:br>
            <a:rPr lang="en-US" altLang="zh-CN" sz="1200" b="1" dirty="0" smtClean="0"/>
          </a:br>
          <a:r>
            <a:rPr lang="zh-CN" altLang="en-US" sz="1200" b="1" dirty="0" smtClean="0"/>
            <a:t>编辑服务</a:t>
          </a:r>
          <a:endParaRPr lang="en-US" sz="1200" b="1" dirty="0"/>
        </a:p>
      </dgm:t>
    </dgm:pt>
    <dgm:pt modelId="{760AD580-A54A-4EDB-958E-CD77235CF686}" type="parTrans" cxnId="{EF81CA9C-682A-478F-9AC3-0A813AF467CA}">
      <dgm:prSet/>
      <dgm:spPr/>
      <dgm:t>
        <a:bodyPr/>
        <a:lstStyle/>
        <a:p>
          <a:endParaRPr lang="en-US" sz="1050"/>
        </a:p>
      </dgm:t>
    </dgm:pt>
    <dgm:pt modelId="{A3E34929-739F-456A-A743-0686F74CD14E}" type="sibTrans" cxnId="{EF81CA9C-682A-478F-9AC3-0A813AF467CA}">
      <dgm:prSet/>
      <dgm:spPr/>
      <dgm:t>
        <a:bodyPr/>
        <a:lstStyle/>
        <a:p>
          <a:endParaRPr lang="en-US" sz="1050"/>
        </a:p>
      </dgm:t>
    </dgm:pt>
    <dgm:pt modelId="{82358C94-9639-4C6C-8EB9-FA1F022DE555}">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US" altLang="zh-CN" sz="1600" b="1" dirty="0" smtClean="0">
              <a:solidFill>
                <a:schemeClr val="tx2"/>
              </a:solidFill>
            </a:rPr>
            <a:t>MAX IMPACT</a:t>
          </a:r>
        </a:p>
        <a:p>
          <a:r>
            <a:rPr lang="zh-CN" altLang="en-US" sz="1600" b="1" dirty="0" smtClean="0">
              <a:solidFill>
                <a:schemeClr val="tx2"/>
              </a:solidFill>
            </a:rPr>
            <a:t>顶级服务套餐</a:t>
          </a:r>
          <a:endParaRPr lang="en-US" sz="1600" b="1" dirty="0">
            <a:solidFill>
              <a:schemeClr val="tx2"/>
            </a:solidFill>
          </a:endParaRPr>
        </a:p>
      </dgm:t>
    </dgm:pt>
    <dgm:pt modelId="{AD4A0CEB-619C-4C4F-B674-06110BCBE90E}" type="parTrans" cxnId="{D6F404A0-BDC6-495F-B574-621B5710A655}">
      <dgm:prSet/>
      <dgm:spPr/>
      <dgm:t>
        <a:bodyPr/>
        <a:lstStyle/>
        <a:p>
          <a:endParaRPr lang="en-US" sz="1050"/>
        </a:p>
      </dgm:t>
    </dgm:pt>
    <dgm:pt modelId="{83D0AD52-2F87-4F58-984C-DAA45B1F8505}" type="sibTrans" cxnId="{D6F404A0-BDC6-495F-B574-621B5710A655}">
      <dgm:prSet/>
      <dgm:spPr/>
      <dgm:t>
        <a:bodyPr/>
        <a:lstStyle/>
        <a:p>
          <a:endParaRPr lang="en-US" sz="1050"/>
        </a:p>
      </dgm:t>
    </dgm:pt>
    <dgm:pt modelId="{816A5F7A-B28C-4C69-8A11-66ACDEAF191A}">
      <dgm:prSet phldrT="[Text]" custT="1"/>
      <dgm:spPr>
        <a:solidFill>
          <a:srgbClr val="6699FF"/>
        </a:solidFill>
      </dgm:spPr>
      <dgm:t>
        <a:bodyPr/>
        <a:lstStyle/>
        <a:p>
          <a:r>
            <a:rPr lang="zh-CN" altLang="en-US" sz="1200" b="1" dirty="0" smtClean="0"/>
            <a:t>高级</a:t>
          </a:r>
          <a:r>
            <a:rPr lang="en-US" altLang="zh-CN" sz="1200" b="1" dirty="0" smtClean="0"/>
            <a:t/>
          </a:r>
          <a:br>
            <a:rPr lang="en-US" altLang="zh-CN" sz="1200" b="1" dirty="0" smtClean="0"/>
          </a:br>
          <a:r>
            <a:rPr lang="zh-CN" altLang="en-US" sz="1200" b="1" dirty="0" smtClean="0"/>
            <a:t>编辑服务</a:t>
          </a:r>
          <a:endParaRPr lang="en-US" sz="1200" b="1" dirty="0"/>
        </a:p>
      </dgm:t>
    </dgm:pt>
    <dgm:pt modelId="{7409BBB3-9AD3-41AF-A745-FB6302A3713D}" type="parTrans" cxnId="{044954F4-DCB6-456E-9670-EF51254FD6DD}">
      <dgm:prSet/>
      <dgm:spPr/>
      <dgm:t>
        <a:bodyPr/>
        <a:lstStyle/>
        <a:p>
          <a:endParaRPr lang="en-US" sz="1050"/>
        </a:p>
      </dgm:t>
    </dgm:pt>
    <dgm:pt modelId="{3942F221-40BB-4D84-9690-CA9B7308C039}" type="sibTrans" cxnId="{044954F4-DCB6-456E-9670-EF51254FD6DD}">
      <dgm:prSet/>
      <dgm:spPr/>
      <dgm:t>
        <a:bodyPr/>
        <a:lstStyle/>
        <a:p>
          <a:endParaRPr lang="en-US" sz="1050"/>
        </a:p>
      </dgm:t>
    </dgm:pt>
    <dgm:pt modelId="{D260356B-6C74-452E-AE5C-1BD31F40EB0D}">
      <dgm:prSet phldrT="[Text]" custT="1"/>
      <dgm:spPr>
        <a:solidFill>
          <a:srgbClr val="6699FF"/>
        </a:solidFill>
      </dgm:spPr>
      <dgm:t>
        <a:bodyPr/>
        <a:lstStyle/>
        <a:p>
          <a:r>
            <a:rPr lang="zh-CN" altLang="en-US" sz="1200" b="1" dirty="0" smtClean="0"/>
            <a:t>文章格式</a:t>
          </a:r>
          <a:r>
            <a:rPr lang="en-US" altLang="zh-CN" sz="1200" b="1" dirty="0" smtClean="0"/>
            <a:t/>
          </a:r>
          <a:br>
            <a:rPr lang="en-US" altLang="zh-CN" sz="1200" b="1" dirty="0" smtClean="0"/>
          </a:br>
          <a:r>
            <a:rPr lang="zh-CN" altLang="en-US" sz="1200" b="1" dirty="0" smtClean="0"/>
            <a:t>排版服务</a:t>
          </a:r>
          <a:endParaRPr lang="en-US" sz="1200" b="1" dirty="0"/>
        </a:p>
      </dgm:t>
    </dgm:pt>
    <dgm:pt modelId="{6C0FE1C8-9721-4EE1-A519-EAB1D2AE787B}" type="parTrans" cxnId="{68A6B324-6B4F-427C-96F5-4E817BE02E8A}">
      <dgm:prSet/>
      <dgm:spPr/>
      <dgm:t>
        <a:bodyPr/>
        <a:lstStyle/>
        <a:p>
          <a:endParaRPr lang="en-US" sz="1050"/>
        </a:p>
      </dgm:t>
    </dgm:pt>
    <dgm:pt modelId="{DB9A2D99-B975-4DF0-A262-1BC82705F075}" type="sibTrans" cxnId="{68A6B324-6B4F-427C-96F5-4E817BE02E8A}">
      <dgm:prSet/>
      <dgm:spPr/>
      <dgm:t>
        <a:bodyPr/>
        <a:lstStyle/>
        <a:p>
          <a:endParaRPr lang="en-US" sz="1050"/>
        </a:p>
      </dgm:t>
    </dgm:pt>
    <dgm:pt modelId="{A98FFB5A-E31E-4521-82D2-B219BC0D1B9D}">
      <dgm:prSet phldrT="[Text]" custT="1"/>
      <dgm:spPr>
        <a:solidFill>
          <a:srgbClr val="6699FF"/>
        </a:solidFill>
      </dgm:spPr>
      <dgm:t>
        <a:bodyPr/>
        <a:lstStyle/>
        <a:p>
          <a:r>
            <a:rPr lang="zh-CN" altLang="en-US" sz="1200" b="1" dirty="0" smtClean="0"/>
            <a:t>文章格式</a:t>
          </a:r>
          <a:r>
            <a:rPr lang="en-US" altLang="zh-CN" sz="1200" b="1" dirty="0" smtClean="0"/>
            <a:t/>
          </a:r>
          <a:br>
            <a:rPr lang="en-US" altLang="zh-CN" sz="1200" b="1" dirty="0" smtClean="0"/>
          </a:br>
          <a:r>
            <a:rPr lang="zh-CN" altLang="en-US" sz="1200" b="1" dirty="0" smtClean="0"/>
            <a:t>排版服务</a:t>
          </a:r>
          <a:endParaRPr lang="en-US" sz="1200" b="1" dirty="0"/>
        </a:p>
      </dgm:t>
    </dgm:pt>
    <dgm:pt modelId="{38EC5EDB-42D5-4178-9993-5012A88AD277}" type="parTrans" cxnId="{02ED3B3E-CD49-4452-ACB7-1E4FA3A94FF1}">
      <dgm:prSet/>
      <dgm:spPr/>
      <dgm:t>
        <a:bodyPr/>
        <a:lstStyle/>
        <a:p>
          <a:endParaRPr lang="en-US" sz="1600"/>
        </a:p>
      </dgm:t>
    </dgm:pt>
    <dgm:pt modelId="{DCF3EF59-F797-4D01-8740-CBBFABB0F35A}" type="sibTrans" cxnId="{02ED3B3E-CD49-4452-ACB7-1E4FA3A94FF1}">
      <dgm:prSet/>
      <dgm:spPr/>
      <dgm:t>
        <a:bodyPr/>
        <a:lstStyle/>
        <a:p>
          <a:endParaRPr lang="en-US" sz="1600"/>
        </a:p>
      </dgm:t>
    </dgm:pt>
    <dgm:pt modelId="{D87A151C-2D0D-44AB-9B37-9B9E39CF6AD1}">
      <dgm:prSet phldrT="[Text]" custT="1"/>
      <dgm:spPr>
        <a:solidFill>
          <a:srgbClr val="6699FF"/>
        </a:solidFill>
      </dgm:spPr>
      <dgm:t>
        <a:bodyPr/>
        <a:lstStyle/>
        <a:p>
          <a:r>
            <a:rPr lang="en-US" sz="1200" b="1" dirty="0" smtClean="0"/>
            <a:t>EndNote</a:t>
          </a:r>
          <a:r>
            <a:rPr lang="zh-CN" altLang="en-US" sz="1200" b="1" dirty="0" smtClean="0"/>
            <a:t> </a:t>
          </a:r>
          <a:r>
            <a:rPr lang="en-US" altLang="zh-CN" sz="1200" b="1" dirty="0" smtClean="0"/>
            <a:t>Upload</a:t>
          </a:r>
          <a:endParaRPr lang="en-US" sz="1200" b="1" dirty="0"/>
        </a:p>
      </dgm:t>
    </dgm:pt>
    <dgm:pt modelId="{116300C5-780F-46B2-966E-825E302648D3}" type="parTrans" cxnId="{7CF59F10-426D-4F52-9A57-93F44C0FC2FA}">
      <dgm:prSet/>
      <dgm:spPr/>
      <dgm:t>
        <a:bodyPr/>
        <a:lstStyle/>
        <a:p>
          <a:endParaRPr lang="en-US" sz="1600"/>
        </a:p>
      </dgm:t>
    </dgm:pt>
    <dgm:pt modelId="{4C655CCF-5514-416F-AAD3-717D04FD91CB}" type="sibTrans" cxnId="{7CF59F10-426D-4F52-9A57-93F44C0FC2FA}">
      <dgm:prSet/>
      <dgm:spPr/>
      <dgm:t>
        <a:bodyPr/>
        <a:lstStyle/>
        <a:p>
          <a:endParaRPr lang="en-US" sz="1600"/>
        </a:p>
      </dgm:t>
    </dgm:pt>
    <dgm:pt modelId="{0B2C7065-73D5-46BA-AE49-8B526F8A40A2}">
      <dgm:prSet phldrT="[Text]" custT="1"/>
      <dgm:spPr>
        <a:solidFill>
          <a:srgbClr val="6699FF"/>
        </a:solidFill>
      </dgm:spPr>
      <dgm:t>
        <a:bodyPr/>
        <a:lstStyle/>
        <a:p>
          <a:r>
            <a:rPr lang="en-US" sz="1200" b="1" dirty="0" smtClean="0"/>
            <a:t>EndNote</a:t>
          </a:r>
          <a:r>
            <a:rPr lang="zh-CN" altLang="en-US" sz="1200" b="1" dirty="0" smtClean="0"/>
            <a:t> </a:t>
          </a:r>
          <a:r>
            <a:rPr lang="en-US" altLang="zh-CN" sz="1200" b="1" dirty="0" smtClean="0"/>
            <a:t>Upload</a:t>
          </a:r>
          <a:endParaRPr lang="en-US" sz="1200" b="1" dirty="0"/>
        </a:p>
      </dgm:t>
    </dgm:pt>
    <dgm:pt modelId="{1F11E16A-0B55-4205-934E-F9EDD78B24D3}" type="parTrans" cxnId="{5639A12D-D8BB-4C18-985C-F996BE4AEB4D}">
      <dgm:prSet/>
      <dgm:spPr/>
      <dgm:t>
        <a:bodyPr/>
        <a:lstStyle/>
        <a:p>
          <a:endParaRPr lang="en-US" sz="1600"/>
        </a:p>
      </dgm:t>
    </dgm:pt>
    <dgm:pt modelId="{4F950155-72F2-440F-AAC8-E4D19CFF8806}" type="sibTrans" cxnId="{5639A12D-D8BB-4C18-985C-F996BE4AEB4D}">
      <dgm:prSet/>
      <dgm:spPr/>
      <dgm:t>
        <a:bodyPr/>
        <a:lstStyle/>
        <a:p>
          <a:endParaRPr lang="en-US" sz="1600"/>
        </a:p>
      </dgm:t>
    </dgm:pt>
    <dgm:pt modelId="{454F2489-E0FE-4D16-8512-4AE30B65D891}">
      <dgm:prSet phldrT="[Text]" custT="1"/>
      <dgm:spPr>
        <a:solidFill>
          <a:srgbClr val="6699FF"/>
        </a:solidFill>
      </dgm:spPr>
      <dgm:t>
        <a:bodyPr/>
        <a:lstStyle/>
        <a:p>
          <a:r>
            <a:rPr lang="zh-CN" sz="1200" b="1" dirty="0" smtClean="0">
              <a:latin typeface="Calibri" pitchFamily="34" charset="0"/>
              <a:cs typeface="Calibri" pitchFamily="34" charset="0"/>
            </a:rPr>
            <a:t>图表格式</a:t>
          </a:r>
          <a:r>
            <a:rPr lang="en-US" altLang="zh-CN" sz="1200" b="1" dirty="0" smtClean="0">
              <a:latin typeface="Calibri" pitchFamily="34" charset="0"/>
              <a:cs typeface="Calibri" pitchFamily="34" charset="0"/>
            </a:rPr>
            <a:t/>
          </a:r>
          <a:br>
            <a:rPr lang="en-US" altLang="zh-CN" sz="1200" b="1" dirty="0" smtClean="0">
              <a:latin typeface="Calibri" pitchFamily="34" charset="0"/>
              <a:cs typeface="Calibri" pitchFamily="34" charset="0"/>
            </a:rPr>
          </a:br>
          <a:r>
            <a:rPr lang="zh-CN" sz="1200" b="1" dirty="0" smtClean="0">
              <a:latin typeface="Calibri" pitchFamily="34" charset="0"/>
              <a:cs typeface="Calibri" pitchFamily="34" charset="0"/>
            </a:rPr>
            <a:t>排版服务</a:t>
          </a:r>
          <a:endParaRPr lang="en-US" sz="1200" b="1" dirty="0"/>
        </a:p>
      </dgm:t>
    </dgm:pt>
    <dgm:pt modelId="{A2155DB8-8242-4F28-8D10-B2AAADA3E3E5}" type="parTrans" cxnId="{23102AD7-DD82-452B-A019-49E32CCDF52B}">
      <dgm:prSet/>
      <dgm:spPr/>
      <dgm:t>
        <a:bodyPr/>
        <a:lstStyle/>
        <a:p>
          <a:endParaRPr lang="en-US" sz="1600"/>
        </a:p>
      </dgm:t>
    </dgm:pt>
    <dgm:pt modelId="{D5E59699-79DD-476B-81D3-00D20155D954}" type="sibTrans" cxnId="{23102AD7-DD82-452B-A019-49E32CCDF52B}">
      <dgm:prSet/>
      <dgm:spPr/>
      <dgm:t>
        <a:bodyPr/>
        <a:lstStyle/>
        <a:p>
          <a:endParaRPr lang="en-US" sz="1600"/>
        </a:p>
      </dgm:t>
    </dgm:pt>
    <dgm:pt modelId="{EE73F5C6-D409-4CA4-902F-60D0EC89CE89}">
      <dgm:prSet phldrT="[Text]" custT="1"/>
      <dgm:spPr>
        <a:solidFill>
          <a:srgbClr val="6699FF"/>
        </a:solidFill>
      </dgm:spPr>
      <dgm:t>
        <a:bodyPr/>
        <a:lstStyle/>
        <a:p>
          <a:r>
            <a:rPr lang="zh-CN" altLang="en-US" sz="1200" b="1" dirty="0" smtClean="0">
              <a:latin typeface="Calibri" pitchFamily="34" charset="0"/>
              <a:cs typeface="Calibri" pitchFamily="34" charset="0"/>
            </a:rPr>
            <a:t>同行评议服务</a:t>
          </a:r>
          <a:endParaRPr lang="en-US" sz="1200" b="1" dirty="0">
            <a:latin typeface="Calibri" pitchFamily="34" charset="0"/>
            <a:cs typeface="Calibri" pitchFamily="34" charset="0"/>
          </a:endParaRPr>
        </a:p>
      </dgm:t>
    </dgm:pt>
    <dgm:pt modelId="{1566DA75-3B49-4416-B080-BCA50F6B4B5B}" type="parTrans" cxnId="{9D6DAEF0-00EF-454A-91A5-AC0D76E17F76}">
      <dgm:prSet/>
      <dgm:spPr/>
      <dgm:t>
        <a:bodyPr/>
        <a:lstStyle/>
        <a:p>
          <a:endParaRPr lang="en-US" sz="1600"/>
        </a:p>
      </dgm:t>
    </dgm:pt>
    <dgm:pt modelId="{8DA8ADD9-B355-4C80-AB2C-5B12B163B8E5}" type="sibTrans" cxnId="{9D6DAEF0-00EF-454A-91A5-AC0D76E17F76}">
      <dgm:prSet/>
      <dgm:spPr/>
      <dgm:t>
        <a:bodyPr/>
        <a:lstStyle/>
        <a:p>
          <a:endParaRPr lang="en-US" sz="1600"/>
        </a:p>
      </dgm:t>
    </dgm:pt>
    <dgm:pt modelId="{1E341514-1C83-4448-A070-3D4F6FD4FBA6}">
      <dgm:prSet phldrT="[Text]" custT="1"/>
      <dgm:spPr>
        <a:solidFill>
          <a:srgbClr val="6699FF"/>
        </a:solidFill>
      </dgm:spPr>
      <dgm:t>
        <a:bodyPr/>
        <a:lstStyle/>
        <a:p>
          <a:r>
            <a:rPr lang="en-US" sz="1200" b="1" dirty="0" smtClean="0"/>
            <a:t>EndNote</a:t>
          </a:r>
          <a:r>
            <a:rPr lang="zh-CN" altLang="en-US" sz="1200" b="1" dirty="0" smtClean="0"/>
            <a:t> </a:t>
          </a:r>
          <a:r>
            <a:rPr lang="en-US" altLang="zh-CN" sz="1200" b="1" dirty="0" smtClean="0"/>
            <a:t>Upload</a:t>
          </a:r>
          <a:endParaRPr lang="en-US" sz="1200" b="1" dirty="0"/>
        </a:p>
      </dgm:t>
    </dgm:pt>
    <dgm:pt modelId="{89AB1F38-14B2-4603-AA57-4E49FFB4C78D}" type="sibTrans" cxnId="{D6615B91-6C6F-4D91-89F1-E36F79969F35}">
      <dgm:prSet/>
      <dgm:spPr/>
      <dgm:t>
        <a:bodyPr/>
        <a:lstStyle/>
        <a:p>
          <a:endParaRPr lang="en-US" sz="1050"/>
        </a:p>
      </dgm:t>
    </dgm:pt>
    <dgm:pt modelId="{890020AD-3750-4661-8C26-856F1FC9BB48}" type="parTrans" cxnId="{D6615B91-6C6F-4D91-89F1-E36F79969F35}">
      <dgm:prSet/>
      <dgm:spPr/>
      <dgm:t>
        <a:bodyPr/>
        <a:lstStyle/>
        <a:p>
          <a:endParaRPr lang="en-US" sz="1050"/>
        </a:p>
      </dgm:t>
    </dgm:pt>
    <dgm:pt modelId="{42558ECE-1A19-4D96-9A9B-270BE4635FD8}">
      <dgm:prSet phldrT="[Text]" custT="1"/>
      <dgm:spPr>
        <a:solidFill>
          <a:srgbClr val="6699FF"/>
        </a:solidFill>
      </dgm:spPr>
      <dgm:t>
        <a:bodyPr/>
        <a:lstStyle/>
        <a:p>
          <a:r>
            <a:rPr lang="en-US" altLang="zh-CN" sz="1200" b="1" dirty="0" smtClean="0"/>
            <a:t>TOP 20 THE</a:t>
          </a:r>
        </a:p>
        <a:p>
          <a:r>
            <a:rPr lang="zh-CN" altLang="en-US" sz="1200" b="1" dirty="0" smtClean="0"/>
            <a:t>专家编辑服务</a:t>
          </a:r>
          <a:endParaRPr lang="en-US" sz="1200" b="1" dirty="0"/>
        </a:p>
      </dgm:t>
    </dgm:pt>
    <dgm:pt modelId="{1AF8F661-82CE-4168-88A0-B04BB37832A2}" type="parTrans" cxnId="{C32555A0-7614-4AE4-A414-DC3458F406A8}">
      <dgm:prSet/>
      <dgm:spPr/>
      <dgm:t>
        <a:bodyPr/>
        <a:lstStyle/>
        <a:p>
          <a:endParaRPr lang="en-US"/>
        </a:p>
      </dgm:t>
    </dgm:pt>
    <dgm:pt modelId="{57892284-6676-45AD-B7A4-8BC20F5D9FEE}" type="sibTrans" cxnId="{C32555A0-7614-4AE4-A414-DC3458F406A8}">
      <dgm:prSet/>
      <dgm:spPr/>
      <dgm:t>
        <a:bodyPr/>
        <a:lstStyle/>
        <a:p>
          <a:endParaRPr lang="en-US"/>
        </a:p>
      </dgm:t>
    </dgm:pt>
    <dgm:pt modelId="{4887FD75-21D5-4DB3-B1C7-E26E7C56F86B}">
      <dgm:prSet custT="1"/>
      <dgm:spPr>
        <a:solidFill>
          <a:srgbClr val="6699FF"/>
        </a:solidFill>
      </dgm:spPr>
      <dgm:t>
        <a:bodyPr/>
        <a:lstStyle/>
        <a:p>
          <a:r>
            <a:rPr lang="en-US" altLang="zh-CN" sz="1200" b="1" dirty="0" smtClean="0"/>
            <a:t>TOP 50 THE</a:t>
          </a:r>
        </a:p>
        <a:p>
          <a:r>
            <a:rPr lang="zh-CN" altLang="en-US" sz="1200" b="1" dirty="0" smtClean="0"/>
            <a:t>专家编辑服务</a:t>
          </a:r>
          <a:endParaRPr lang="en-US" sz="1200" dirty="0"/>
        </a:p>
      </dgm:t>
    </dgm:pt>
    <dgm:pt modelId="{CDBD99D0-12A3-4ED2-90CB-0C91190B93F2}" type="parTrans" cxnId="{1B2E0337-0AF7-497C-B26F-F2BE34EA08A6}">
      <dgm:prSet/>
      <dgm:spPr/>
      <dgm:t>
        <a:bodyPr/>
        <a:lstStyle/>
        <a:p>
          <a:endParaRPr lang="en-US"/>
        </a:p>
      </dgm:t>
    </dgm:pt>
    <dgm:pt modelId="{E1146203-1DB3-45DE-BDA8-7041F3441ECC}" type="sibTrans" cxnId="{1B2E0337-0AF7-497C-B26F-F2BE34EA08A6}">
      <dgm:prSet/>
      <dgm:spPr/>
      <dgm:t>
        <a:bodyPr/>
        <a:lstStyle/>
        <a:p>
          <a:endParaRPr lang="en-US"/>
        </a:p>
      </dgm:t>
    </dgm:pt>
    <dgm:pt modelId="{AAC626A4-7482-458F-9AFD-D32C19BF7CEA}">
      <dgm:prSet custT="1"/>
      <dgm:spPr>
        <a:solidFill>
          <a:srgbClr val="6699FF"/>
        </a:solidFill>
      </dgm:spPr>
      <dgm:t>
        <a:bodyPr/>
        <a:lstStyle/>
        <a:p>
          <a:r>
            <a:rPr lang="en-US" altLang="zh-CN" sz="1200" b="1" dirty="0" smtClean="0"/>
            <a:t>TOP 100 THE</a:t>
          </a:r>
        </a:p>
        <a:p>
          <a:r>
            <a:rPr lang="zh-CN" altLang="en-US" sz="1200" b="1" dirty="0" smtClean="0"/>
            <a:t>专家编辑服务</a:t>
          </a:r>
          <a:endParaRPr lang="en-US" sz="1200" dirty="0"/>
        </a:p>
      </dgm:t>
    </dgm:pt>
    <dgm:pt modelId="{F38129F7-3504-407E-BFCA-D3EF04B9175C}" type="parTrans" cxnId="{8617BF88-0B7B-40A4-8ACE-FFA1A6799FFC}">
      <dgm:prSet/>
      <dgm:spPr/>
      <dgm:t>
        <a:bodyPr/>
        <a:lstStyle/>
        <a:p>
          <a:endParaRPr lang="en-US"/>
        </a:p>
      </dgm:t>
    </dgm:pt>
    <dgm:pt modelId="{6FEE92EE-DE19-46BB-91AE-96BCE825162B}" type="sibTrans" cxnId="{8617BF88-0B7B-40A4-8ACE-FFA1A6799FFC}">
      <dgm:prSet/>
      <dgm:spPr/>
      <dgm:t>
        <a:bodyPr/>
        <a:lstStyle/>
        <a:p>
          <a:endParaRPr lang="en-US"/>
        </a:p>
      </dgm:t>
    </dgm:pt>
    <dgm:pt modelId="{83F7D1C5-0775-4424-A80F-BC1B815F8E20}" type="pres">
      <dgm:prSet presAssocID="{C1FC70FF-43E2-42BF-9504-9D10B32F82C3}" presName="theList" presStyleCnt="0">
        <dgm:presLayoutVars>
          <dgm:dir/>
          <dgm:animLvl val="lvl"/>
          <dgm:resizeHandles val="exact"/>
        </dgm:presLayoutVars>
      </dgm:prSet>
      <dgm:spPr/>
      <dgm:t>
        <a:bodyPr/>
        <a:lstStyle/>
        <a:p>
          <a:endParaRPr lang="en-US"/>
        </a:p>
      </dgm:t>
    </dgm:pt>
    <dgm:pt modelId="{8DFEAD10-7863-4B02-804C-96F10BBA5A1C}" type="pres">
      <dgm:prSet presAssocID="{7433D86D-FE3D-404B-9418-8C68179325DD}" presName="compNode" presStyleCnt="0"/>
      <dgm:spPr/>
    </dgm:pt>
    <dgm:pt modelId="{795A1849-247B-4355-9CE5-FC55EBE56E93}" type="pres">
      <dgm:prSet presAssocID="{7433D86D-FE3D-404B-9418-8C68179325DD}" presName="aNode" presStyleLbl="bgShp" presStyleIdx="0" presStyleCnt="3"/>
      <dgm:spPr/>
      <dgm:t>
        <a:bodyPr/>
        <a:lstStyle/>
        <a:p>
          <a:endParaRPr lang="en-US"/>
        </a:p>
      </dgm:t>
    </dgm:pt>
    <dgm:pt modelId="{8EBD00D1-273C-4554-B850-5A61FCFA825D}" type="pres">
      <dgm:prSet presAssocID="{7433D86D-FE3D-404B-9418-8C68179325DD}" presName="textNode" presStyleLbl="bgShp" presStyleIdx="0" presStyleCnt="3"/>
      <dgm:spPr/>
      <dgm:t>
        <a:bodyPr/>
        <a:lstStyle/>
        <a:p>
          <a:endParaRPr lang="en-US"/>
        </a:p>
      </dgm:t>
    </dgm:pt>
    <dgm:pt modelId="{3E669E73-F5B2-4360-B692-E55F7D077C92}" type="pres">
      <dgm:prSet presAssocID="{7433D86D-FE3D-404B-9418-8C68179325DD}" presName="compChildNode" presStyleCnt="0"/>
      <dgm:spPr/>
    </dgm:pt>
    <dgm:pt modelId="{DF54DEE3-2DC2-4731-B3B3-A07782D3312A}" type="pres">
      <dgm:prSet presAssocID="{7433D86D-FE3D-404B-9418-8C68179325DD}" presName="theInnerList" presStyleCnt="0"/>
      <dgm:spPr/>
    </dgm:pt>
    <dgm:pt modelId="{008C6EEE-608C-4801-8211-5E534E95CA7D}" type="pres">
      <dgm:prSet presAssocID="{AAC626A4-7482-458F-9AFD-D32C19BF7CEA}" presName="childNode" presStyleLbl="node1" presStyleIdx="0" presStyleCnt="13" custScaleY="17680" custLinFactY="-6939" custLinFactNeighborY="-100000">
        <dgm:presLayoutVars>
          <dgm:bulletEnabled val="1"/>
        </dgm:presLayoutVars>
      </dgm:prSet>
      <dgm:spPr/>
      <dgm:t>
        <a:bodyPr/>
        <a:lstStyle/>
        <a:p>
          <a:endParaRPr lang="en-US"/>
        </a:p>
      </dgm:t>
    </dgm:pt>
    <dgm:pt modelId="{EFC5854D-F89A-4F10-9433-57BCF93D5490}" type="pres">
      <dgm:prSet presAssocID="{AAC626A4-7482-458F-9AFD-D32C19BF7CEA}" presName="aSpace2" presStyleCnt="0"/>
      <dgm:spPr/>
    </dgm:pt>
    <dgm:pt modelId="{7EC7C7FC-C739-4E95-9F80-057AD7D74715}" type="pres">
      <dgm:prSet presAssocID="{F4AC0EA8-12E1-425D-93AA-427063EB163E}" presName="childNode" presStyleLbl="node1" presStyleIdx="1" presStyleCnt="13" custScaleY="15112" custLinFactY="-17960" custLinFactNeighborY="-100000">
        <dgm:presLayoutVars>
          <dgm:bulletEnabled val="1"/>
        </dgm:presLayoutVars>
      </dgm:prSet>
      <dgm:spPr/>
      <dgm:t>
        <a:bodyPr/>
        <a:lstStyle/>
        <a:p>
          <a:endParaRPr lang="en-US"/>
        </a:p>
      </dgm:t>
    </dgm:pt>
    <dgm:pt modelId="{2A42902C-4966-46DF-905E-2AD35D3DABED}" type="pres">
      <dgm:prSet presAssocID="{F4AC0EA8-12E1-425D-93AA-427063EB163E}" presName="aSpace2" presStyleCnt="0"/>
      <dgm:spPr/>
    </dgm:pt>
    <dgm:pt modelId="{47C51DBB-C234-4988-AE25-D908277FF84B}" type="pres">
      <dgm:prSet presAssocID="{1E341514-1C83-4448-A070-3D4F6FD4FBA6}" presName="childNode" presStyleLbl="node1" presStyleIdx="2" presStyleCnt="13" custScaleY="10620" custLinFactY="-30087" custLinFactNeighborY="-100000">
        <dgm:presLayoutVars>
          <dgm:bulletEnabled val="1"/>
        </dgm:presLayoutVars>
      </dgm:prSet>
      <dgm:spPr/>
      <dgm:t>
        <a:bodyPr/>
        <a:lstStyle/>
        <a:p>
          <a:endParaRPr lang="en-US"/>
        </a:p>
      </dgm:t>
    </dgm:pt>
    <dgm:pt modelId="{B0E2FFD9-3E39-4ED9-A9D6-DE4DB158BEE2}" type="pres">
      <dgm:prSet presAssocID="{7433D86D-FE3D-404B-9418-8C68179325DD}" presName="aSpace" presStyleCnt="0"/>
      <dgm:spPr/>
    </dgm:pt>
    <dgm:pt modelId="{4E8D5CBC-6280-4BDD-864D-882424428414}" type="pres">
      <dgm:prSet presAssocID="{815400EA-B248-4BD9-9A46-45A9DA8E102D}" presName="compNode" presStyleCnt="0"/>
      <dgm:spPr/>
    </dgm:pt>
    <dgm:pt modelId="{CE14527C-7CB7-4A0F-B8F2-E34D76F0FD94}" type="pres">
      <dgm:prSet presAssocID="{815400EA-B248-4BD9-9A46-45A9DA8E102D}" presName="aNode" presStyleLbl="bgShp" presStyleIdx="1" presStyleCnt="3"/>
      <dgm:spPr/>
      <dgm:t>
        <a:bodyPr/>
        <a:lstStyle/>
        <a:p>
          <a:endParaRPr lang="en-US"/>
        </a:p>
      </dgm:t>
    </dgm:pt>
    <dgm:pt modelId="{2E99927E-2D6A-4018-9A16-1CBCCB6C0969}" type="pres">
      <dgm:prSet presAssocID="{815400EA-B248-4BD9-9A46-45A9DA8E102D}" presName="textNode" presStyleLbl="bgShp" presStyleIdx="1" presStyleCnt="3"/>
      <dgm:spPr/>
      <dgm:t>
        <a:bodyPr/>
        <a:lstStyle/>
        <a:p>
          <a:endParaRPr lang="en-US"/>
        </a:p>
      </dgm:t>
    </dgm:pt>
    <dgm:pt modelId="{8464D39F-8D0B-4F47-B562-3A951DFF3C7A}" type="pres">
      <dgm:prSet presAssocID="{815400EA-B248-4BD9-9A46-45A9DA8E102D}" presName="compChildNode" presStyleCnt="0"/>
      <dgm:spPr/>
    </dgm:pt>
    <dgm:pt modelId="{95A95EC1-0A96-469F-A4D6-6ED558BD9BC0}" type="pres">
      <dgm:prSet presAssocID="{815400EA-B248-4BD9-9A46-45A9DA8E102D}" presName="theInnerList" presStyleCnt="0"/>
      <dgm:spPr/>
    </dgm:pt>
    <dgm:pt modelId="{74F544D9-9630-40C9-8EF5-2A7AEB378093}" type="pres">
      <dgm:prSet presAssocID="{4887FD75-21D5-4DB3-B1C7-E26E7C56F86B}" presName="childNode" presStyleLbl="node1" presStyleIdx="3" presStyleCnt="13" custScaleY="20284" custLinFactNeighborY="-71966">
        <dgm:presLayoutVars>
          <dgm:bulletEnabled val="1"/>
        </dgm:presLayoutVars>
      </dgm:prSet>
      <dgm:spPr/>
      <dgm:t>
        <a:bodyPr/>
        <a:lstStyle/>
        <a:p>
          <a:endParaRPr lang="en-US"/>
        </a:p>
      </dgm:t>
    </dgm:pt>
    <dgm:pt modelId="{C4538117-8D30-406E-B721-EA86A2D7A8A8}" type="pres">
      <dgm:prSet presAssocID="{4887FD75-21D5-4DB3-B1C7-E26E7C56F86B}" presName="aSpace2" presStyleCnt="0"/>
      <dgm:spPr/>
    </dgm:pt>
    <dgm:pt modelId="{6C3DDE2C-F165-4B14-8593-973B89171EEE}" type="pres">
      <dgm:prSet presAssocID="{E7029CF8-982E-40BD-BDE7-09C3DB0A1038}" presName="childNode" presStyleLbl="node1" presStyleIdx="4" presStyleCnt="13" custScaleY="19768" custLinFactY="-6707" custLinFactNeighborY="-100000">
        <dgm:presLayoutVars>
          <dgm:bulletEnabled val="1"/>
        </dgm:presLayoutVars>
      </dgm:prSet>
      <dgm:spPr/>
      <dgm:t>
        <a:bodyPr/>
        <a:lstStyle/>
        <a:p>
          <a:endParaRPr lang="en-US"/>
        </a:p>
      </dgm:t>
    </dgm:pt>
    <dgm:pt modelId="{047C09A3-A36E-42C2-931B-0D85535B9759}" type="pres">
      <dgm:prSet presAssocID="{E7029CF8-982E-40BD-BDE7-09C3DB0A1038}" presName="aSpace2" presStyleCnt="0"/>
      <dgm:spPr/>
    </dgm:pt>
    <dgm:pt modelId="{7EA31AE4-8DC3-4B4C-8B1C-E0D8F135B828}" type="pres">
      <dgm:prSet presAssocID="{A98FFB5A-E31E-4521-82D2-B219BC0D1B9D}" presName="childNode" presStyleLbl="node1" presStyleIdx="5" presStyleCnt="13" custScaleY="20036" custLinFactY="-18896" custLinFactNeighborY="-100000">
        <dgm:presLayoutVars>
          <dgm:bulletEnabled val="1"/>
        </dgm:presLayoutVars>
      </dgm:prSet>
      <dgm:spPr/>
      <dgm:t>
        <a:bodyPr/>
        <a:lstStyle/>
        <a:p>
          <a:endParaRPr lang="en-US"/>
        </a:p>
      </dgm:t>
    </dgm:pt>
    <dgm:pt modelId="{258D3114-B3E9-4985-B23C-12E124486CE4}" type="pres">
      <dgm:prSet presAssocID="{A98FFB5A-E31E-4521-82D2-B219BC0D1B9D}" presName="aSpace2" presStyleCnt="0"/>
      <dgm:spPr/>
    </dgm:pt>
    <dgm:pt modelId="{24A0B019-3374-4B6B-98B8-AE64B3D5398B}" type="pres">
      <dgm:prSet presAssocID="{D87A151C-2D0D-44AB-9B37-9B9E39CF6AD1}" presName="childNode" presStyleLbl="node1" presStyleIdx="6" presStyleCnt="13" custScaleY="14825" custLinFactY="-31354" custLinFactNeighborY="-100000">
        <dgm:presLayoutVars>
          <dgm:bulletEnabled val="1"/>
        </dgm:presLayoutVars>
      </dgm:prSet>
      <dgm:spPr/>
      <dgm:t>
        <a:bodyPr/>
        <a:lstStyle/>
        <a:p>
          <a:endParaRPr lang="en-US"/>
        </a:p>
      </dgm:t>
    </dgm:pt>
    <dgm:pt modelId="{93941340-9CBA-49B9-8B37-0D130FEA611D}" type="pres">
      <dgm:prSet presAssocID="{815400EA-B248-4BD9-9A46-45A9DA8E102D}" presName="aSpace" presStyleCnt="0"/>
      <dgm:spPr/>
    </dgm:pt>
    <dgm:pt modelId="{FF8DA112-DEE3-4D06-AA54-4905B6747299}" type="pres">
      <dgm:prSet presAssocID="{82358C94-9639-4C6C-8EB9-FA1F022DE555}" presName="compNode" presStyleCnt="0"/>
      <dgm:spPr/>
    </dgm:pt>
    <dgm:pt modelId="{9C42DA9F-7FFD-4A7B-A7E0-9DFC73BD0D64}" type="pres">
      <dgm:prSet presAssocID="{82358C94-9639-4C6C-8EB9-FA1F022DE555}" presName="aNode" presStyleLbl="bgShp" presStyleIdx="2" presStyleCnt="3"/>
      <dgm:spPr/>
      <dgm:t>
        <a:bodyPr/>
        <a:lstStyle/>
        <a:p>
          <a:endParaRPr lang="en-US"/>
        </a:p>
      </dgm:t>
    </dgm:pt>
    <dgm:pt modelId="{24157D5F-415A-40AD-A7F6-4973B2FFAE66}" type="pres">
      <dgm:prSet presAssocID="{82358C94-9639-4C6C-8EB9-FA1F022DE555}" presName="textNode" presStyleLbl="bgShp" presStyleIdx="2" presStyleCnt="3"/>
      <dgm:spPr/>
      <dgm:t>
        <a:bodyPr/>
        <a:lstStyle/>
        <a:p>
          <a:endParaRPr lang="en-US"/>
        </a:p>
      </dgm:t>
    </dgm:pt>
    <dgm:pt modelId="{D1B9294E-A64D-4A7A-9C4D-85F1C402F2E0}" type="pres">
      <dgm:prSet presAssocID="{82358C94-9639-4C6C-8EB9-FA1F022DE555}" presName="compChildNode" presStyleCnt="0"/>
      <dgm:spPr/>
    </dgm:pt>
    <dgm:pt modelId="{CA55B81E-546B-4313-8C49-A35537F06780}" type="pres">
      <dgm:prSet presAssocID="{82358C94-9639-4C6C-8EB9-FA1F022DE555}" presName="theInnerList" presStyleCnt="0"/>
      <dgm:spPr/>
    </dgm:pt>
    <dgm:pt modelId="{9E0B65E5-0AC4-44B8-A7F2-A0F1E7CA8F10}" type="pres">
      <dgm:prSet presAssocID="{42558ECE-1A19-4D96-9A9B-270BE4635FD8}" presName="childNode" presStyleLbl="node1" presStyleIdx="7" presStyleCnt="13" custScaleY="391706" custLinFactY="-191730" custLinFactNeighborX="1961" custLinFactNeighborY="-200000">
        <dgm:presLayoutVars>
          <dgm:bulletEnabled val="1"/>
        </dgm:presLayoutVars>
      </dgm:prSet>
      <dgm:spPr/>
      <dgm:t>
        <a:bodyPr/>
        <a:lstStyle/>
        <a:p>
          <a:endParaRPr lang="en-US"/>
        </a:p>
      </dgm:t>
    </dgm:pt>
    <dgm:pt modelId="{07C28DAB-B434-4617-A496-0014C0D5FCC2}" type="pres">
      <dgm:prSet presAssocID="{42558ECE-1A19-4D96-9A9B-270BE4635FD8}" presName="aSpace2" presStyleCnt="0"/>
      <dgm:spPr/>
    </dgm:pt>
    <dgm:pt modelId="{D5C7CF93-C3C6-490A-B4A2-CF64F078A6F7}" type="pres">
      <dgm:prSet presAssocID="{816A5F7A-B28C-4C69-8A11-66ACDEAF191A}" presName="childNode" presStyleLbl="node1" presStyleIdx="8" presStyleCnt="13" custScaleY="356664" custLinFactY="-138985" custLinFactNeighborX="1961" custLinFactNeighborY="-200000">
        <dgm:presLayoutVars>
          <dgm:bulletEnabled val="1"/>
        </dgm:presLayoutVars>
      </dgm:prSet>
      <dgm:spPr/>
      <dgm:t>
        <a:bodyPr/>
        <a:lstStyle/>
        <a:p>
          <a:endParaRPr lang="en-US"/>
        </a:p>
      </dgm:t>
    </dgm:pt>
    <dgm:pt modelId="{AC19A3A6-9E32-466C-B33A-1ABB7335E6EB}" type="pres">
      <dgm:prSet presAssocID="{816A5F7A-B28C-4C69-8A11-66ACDEAF191A}" presName="aSpace2" presStyleCnt="0"/>
      <dgm:spPr/>
    </dgm:pt>
    <dgm:pt modelId="{AEE42780-E07F-4D7B-846A-B2527FB7A79E}" type="pres">
      <dgm:prSet presAssocID="{D260356B-6C74-452E-AE5C-1BD31F40EB0D}" presName="childNode" presStyleLbl="node1" presStyleIdx="9" presStyleCnt="13" custScaleY="386439" custLinFactY="-100000" custLinFactNeighborX="1961" custLinFactNeighborY="-110374">
        <dgm:presLayoutVars>
          <dgm:bulletEnabled val="1"/>
        </dgm:presLayoutVars>
      </dgm:prSet>
      <dgm:spPr/>
      <dgm:t>
        <a:bodyPr/>
        <a:lstStyle/>
        <a:p>
          <a:endParaRPr lang="en-US"/>
        </a:p>
      </dgm:t>
    </dgm:pt>
    <dgm:pt modelId="{20FAB44C-62B3-476F-97F5-32FE106A11D1}" type="pres">
      <dgm:prSet presAssocID="{D260356B-6C74-452E-AE5C-1BD31F40EB0D}" presName="aSpace2" presStyleCnt="0"/>
      <dgm:spPr/>
    </dgm:pt>
    <dgm:pt modelId="{33C6CE82-76FA-480D-A1E9-F5AD4A995B21}" type="pres">
      <dgm:prSet presAssocID="{0B2C7065-73D5-46BA-AE49-8B526F8A40A2}" presName="childNode" presStyleLbl="node1" presStyleIdx="10" presStyleCnt="13" custScaleY="237742" custLinFactY="-42647" custLinFactNeighborX="1961" custLinFactNeighborY="-100000">
        <dgm:presLayoutVars>
          <dgm:bulletEnabled val="1"/>
        </dgm:presLayoutVars>
      </dgm:prSet>
      <dgm:spPr/>
      <dgm:t>
        <a:bodyPr/>
        <a:lstStyle/>
        <a:p>
          <a:endParaRPr lang="en-US"/>
        </a:p>
      </dgm:t>
    </dgm:pt>
    <dgm:pt modelId="{94E6E1C6-9F7F-4806-9C16-4A1FF2A278A9}" type="pres">
      <dgm:prSet presAssocID="{0B2C7065-73D5-46BA-AE49-8B526F8A40A2}" presName="aSpace2" presStyleCnt="0"/>
      <dgm:spPr/>
    </dgm:pt>
    <dgm:pt modelId="{9A1BE48B-1F4F-4EA4-9488-82D7CDEB1CC9}" type="pres">
      <dgm:prSet presAssocID="{454F2489-E0FE-4D16-8512-4AE30B65D891}" presName="childNode" presStyleLbl="node1" presStyleIdx="11" presStyleCnt="13" custScaleY="417305" custLinFactNeighborX="1334" custLinFactNeighborY="-59594">
        <dgm:presLayoutVars>
          <dgm:bulletEnabled val="1"/>
        </dgm:presLayoutVars>
      </dgm:prSet>
      <dgm:spPr/>
      <dgm:t>
        <a:bodyPr/>
        <a:lstStyle/>
        <a:p>
          <a:endParaRPr lang="en-US"/>
        </a:p>
      </dgm:t>
    </dgm:pt>
    <dgm:pt modelId="{3DE48116-D627-453B-9A4C-7FBFE44DB097}" type="pres">
      <dgm:prSet presAssocID="{454F2489-E0FE-4D16-8512-4AE30B65D891}" presName="aSpace2" presStyleCnt="0"/>
      <dgm:spPr/>
    </dgm:pt>
    <dgm:pt modelId="{9A13D707-1A9C-4FA2-93FE-3D2D26CDE7F9}" type="pres">
      <dgm:prSet presAssocID="{EE73F5C6-D409-4CA4-902F-60D0EC89CE89}" presName="childNode" presStyleLbl="node1" presStyleIdx="12" presStyleCnt="13" custScaleY="309478" custLinFactY="43800" custLinFactNeighborX="1961" custLinFactNeighborY="100000">
        <dgm:presLayoutVars>
          <dgm:bulletEnabled val="1"/>
        </dgm:presLayoutVars>
      </dgm:prSet>
      <dgm:spPr/>
      <dgm:t>
        <a:bodyPr/>
        <a:lstStyle/>
        <a:p>
          <a:endParaRPr lang="en-US"/>
        </a:p>
      </dgm:t>
    </dgm:pt>
  </dgm:ptLst>
  <dgm:cxnLst>
    <dgm:cxn modelId="{7CF59F10-426D-4F52-9A57-93F44C0FC2FA}" srcId="{815400EA-B248-4BD9-9A46-45A9DA8E102D}" destId="{D87A151C-2D0D-44AB-9B37-9B9E39CF6AD1}" srcOrd="3" destOrd="0" parTransId="{116300C5-780F-46B2-966E-825E302648D3}" sibTransId="{4C655CCF-5514-416F-AAD3-717D04FD91CB}"/>
    <dgm:cxn modelId="{4FFB9278-5603-4677-BD6C-04F302FA9EC0}" type="presOf" srcId="{C1FC70FF-43E2-42BF-9504-9D10B32F82C3}" destId="{83F7D1C5-0775-4424-A80F-BC1B815F8E20}" srcOrd="0" destOrd="0" presId="urn:microsoft.com/office/officeart/2005/8/layout/lProcess2"/>
    <dgm:cxn modelId="{2314077F-43CB-488F-9C4D-AAAB396188EB}" type="presOf" srcId="{D87A151C-2D0D-44AB-9B37-9B9E39CF6AD1}" destId="{24A0B019-3374-4B6B-98B8-AE64B3D5398B}" srcOrd="0" destOrd="0" presId="urn:microsoft.com/office/officeart/2005/8/layout/lProcess2"/>
    <dgm:cxn modelId="{25C55804-C840-4B33-9EC8-F26EE4204D97}" type="presOf" srcId="{7433D86D-FE3D-404B-9418-8C68179325DD}" destId="{8EBD00D1-273C-4554-B850-5A61FCFA825D}" srcOrd="1" destOrd="0" presId="urn:microsoft.com/office/officeart/2005/8/layout/lProcess2"/>
    <dgm:cxn modelId="{94F6AED7-38D8-4853-8549-9A55B19A3214}" type="presOf" srcId="{0B2C7065-73D5-46BA-AE49-8B526F8A40A2}" destId="{33C6CE82-76FA-480D-A1E9-F5AD4A995B21}" srcOrd="0" destOrd="0" presId="urn:microsoft.com/office/officeart/2005/8/layout/lProcess2"/>
    <dgm:cxn modelId="{F19D197A-68D0-4AC1-B3D4-7CB0E85379EA}" srcId="{C1FC70FF-43E2-42BF-9504-9D10B32F82C3}" destId="{815400EA-B248-4BD9-9A46-45A9DA8E102D}" srcOrd="1" destOrd="0" parTransId="{06230C52-1B69-4DD4-B36B-A163B9C78B10}" sibTransId="{F89E9854-B876-4BEC-8236-4F68D27197CB}"/>
    <dgm:cxn modelId="{96285D91-A1C0-4CD3-9BD7-99E1556B8000}" type="presOf" srcId="{815400EA-B248-4BD9-9A46-45A9DA8E102D}" destId="{CE14527C-7CB7-4A0F-B8F2-E34D76F0FD94}" srcOrd="0" destOrd="0" presId="urn:microsoft.com/office/officeart/2005/8/layout/lProcess2"/>
    <dgm:cxn modelId="{23102AD7-DD82-452B-A019-49E32CCDF52B}" srcId="{82358C94-9639-4C6C-8EB9-FA1F022DE555}" destId="{454F2489-E0FE-4D16-8512-4AE30B65D891}" srcOrd="4" destOrd="0" parTransId="{A2155DB8-8242-4F28-8D10-B2AAADA3E3E5}" sibTransId="{D5E59699-79DD-476B-81D3-00D20155D954}"/>
    <dgm:cxn modelId="{272027AB-6F37-47EB-80D3-FD7169D8016B}" type="presOf" srcId="{AAC626A4-7482-458F-9AFD-D32C19BF7CEA}" destId="{008C6EEE-608C-4801-8211-5E534E95CA7D}" srcOrd="0" destOrd="0" presId="urn:microsoft.com/office/officeart/2005/8/layout/lProcess2"/>
    <dgm:cxn modelId="{D5B7FC0B-4634-49ED-86F1-7C47C18C3812}" type="presOf" srcId="{82358C94-9639-4C6C-8EB9-FA1F022DE555}" destId="{9C42DA9F-7FFD-4A7B-A7E0-9DFC73BD0D64}" srcOrd="0" destOrd="0" presId="urn:microsoft.com/office/officeart/2005/8/layout/lProcess2"/>
    <dgm:cxn modelId="{47BFA00C-23D1-48C8-B5B1-53C5C9B7D2EB}" type="presOf" srcId="{454F2489-E0FE-4D16-8512-4AE30B65D891}" destId="{9A1BE48B-1F4F-4EA4-9488-82D7CDEB1CC9}" srcOrd="0" destOrd="0" presId="urn:microsoft.com/office/officeart/2005/8/layout/lProcess2"/>
    <dgm:cxn modelId="{DE8F6FCD-4B22-49C1-B9F7-BB131CA6A4A3}" type="presOf" srcId="{F4AC0EA8-12E1-425D-93AA-427063EB163E}" destId="{7EC7C7FC-C739-4E95-9F80-057AD7D74715}" srcOrd="0" destOrd="0" presId="urn:microsoft.com/office/officeart/2005/8/layout/lProcess2"/>
    <dgm:cxn modelId="{4CC504EF-18DE-4B26-BAC8-0B22D9E990CB}" type="presOf" srcId="{42558ECE-1A19-4D96-9A9B-270BE4635FD8}" destId="{9E0B65E5-0AC4-44B8-A7F2-A0F1E7CA8F10}" srcOrd="0" destOrd="0" presId="urn:microsoft.com/office/officeart/2005/8/layout/lProcess2"/>
    <dgm:cxn modelId="{990D360E-337C-49AB-889D-BB09AA4CAC0B}" type="presOf" srcId="{E7029CF8-982E-40BD-BDE7-09C3DB0A1038}" destId="{6C3DDE2C-F165-4B14-8593-973B89171EEE}" srcOrd="0" destOrd="0" presId="urn:microsoft.com/office/officeart/2005/8/layout/lProcess2"/>
    <dgm:cxn modelId="{B9F52640-CDFA-4ADC-8A11-B88245FB3BA8}" type="presOf" srcId="{7433D86D-FE3D-404B-9418-8C68179325DD}" destId="{795A1849-247B-4355-9CE5-FC55EBE56E93}" srcOrd="0" destOrd="0" presId="urn:microsoft.com/office/officeart/2005/8/layout/lProcess2"/>
    <dgm:cxn modelId="{68A6B324-6B4F-427C-96F5-4E817BE02E8A}" srcId="{82358C94-9639-4C6C-8EB9-FA1F022DE555}" destId="{D260356B-6C74-452E-AE5C-1BD31F40EB0D}" srcOrd="2" destOrd="0" parTransId="{6C0FE1C8-9721-4EE1-A519-EAB1D2AE787B}" sibTransId="{DB9A2D99-B975-4DF0-A262-1BC82705F075}"/>
    <dgm:cxn modelId="{D6F404A0-BDC6-495F-B574-621B5710A655}" srcId="{C1FC70FF-43E2-42BF-9504-9D10B32F82C3}" destId="{82358C94-9639-4C6C-8EB9-FA1F022DE555}" srcOrd="2" destOrd="0" parTransId="{AD4A0CEB-619C-4C4F-B674-06110BCBE90E}" sibTransId="{83D0AD52-2F87-4F58-984C-DAA45B1F8505}"/>
    <dgm:cxn modelId="{C32555A0-7614-4AE4-A414-DC3458F406A8}" srcId="{82358C94-9639-4C6C-8EB9-FA1F022DE555}" destId="{42558ECE-1A19-4D96-9A9B-270BE4635FD8}" srcOrd="0" destOrd="0" parTransId="{1AF8F661-82CE-4168-88A0-B04BB37832A2}" sibTransId="{57892284-6676-45AD-B7A4-8BC20F5D9FEE}"/>
    <dgm:cxn modelId="{D3962FAB-FA3E-4290-8DC4-E41101F553E5}" type="presOf" srcId="{D260356B-6C74-452E-AE5C-1BD31F40EB0D}" destId="{AEE42780-E07F-4D7B-846A-B2527FB7A79E}" srcOrd="0" destOrd="0" presId="urn:microsoft.com/office/officeart/2005/8/layout/lProcess2"/>
    <dgm:cxn modelId="{F45ED9A4-6FFC-4D03-8A82-8D395D19E208}" type="presOf" srcId="{4887FD75-21D5-4DB3-B1C7-E26E7C56F86B}" destId="{74F544D9-9630-40C9-8EF5-2A7AEB378093}" srcOrd="0" destOrd="0" presId="urn:microsoft.com/office/officeart/2005/8/layout/lProcess2"/>
    <dgm:cxn modelId="{044954F4-DCB6-456E-9670-EF51254FD6DD}" srcId="{82358C94-9639-4C6C-8EB9-FA1F022DE555}" destId="{816A5F7A-B28C-4C69-8A11-66ACDEAF191A}" srcOrd="1" destOrd="0" parTransId="{7409BBB3-9AD3-41AF-A745-FB6302A3713D}" sibTransId="{3942F221-40BB-4D84-9690-CA9B7308C039}"/>
    <dgm:cxn modelId="{EF81CA9C-682A-478F-9AC3-0A813AF467CA}" srcId="{815400EA-B248-4BD9-9A46-45A9DA8E102D}" destId="{E7029CF8-982E-40BD-BDE7-09C3DB0A1038}" srcOrd="1" destOrd="0" parTransId="{760AD580-A54A-4EDB-958E-CD77235CF686}" sibTransId="{A3E34929-739F-456A-A743-0686F74CD14E}"/>
    <dgm:cxn modelId="{02ED3B3E-CD49-4452-ACB7-1E4FA3A94FF1}" srcId="{815400EA-B248-4BD9-9A46-45A9DA8E102D}" destId="{A98FFB5A-E31E-4521-82D2-B219BC0D1B9D}" srcOrd="2" destOrd="0" parTransId="{38EC5EDB-42D5-4178-9993-5012A88AD277}" sibTransId="{DCF3EF59-F797-4D01-8740-CBBFABB0F35A}"/>
    <dgm:cxn modelId="{7E7FE9F3-681E-4115-8CEE-7192DC6809E0}" type="presOf" srcId="{82358C94-9639-4C6C-8EB9-FA1F022DE555}" destId="{24157D5F-415A-40AD-A7F6-4973B2FFAE66}" srcOrd="1" destOrd="0" presId="urn:microsoft.com/office/officeart/2005/8/layout/lProcess2"/>
    <dgm:cxn modelId="{9D6DAEF0-00EF-454A-91A5-AC0D76E17F76}" srcId="{82358C94-9639-4C6C-8EB9-FA1F022DE555}" destId="{EE73F5C6-D409-4CA4-902F-60D0EC89CE89}" srcOrd="5" destOrd="0" parTransId="{1566DA75-3B49-4416-B080-BCA50F6B4B5B}" sibTransId="{8DA8ADD9-B355-4C80-AB2C-5B12B163B8E5}"/>
    <dgm:cxn modelId="{D6615B91-6C6F-4D91-89F1-E36F79969F35}" srcId="{7433D86D-FE3D-404B-9418-8C68179325DD}" destId="{1E341514-1C83-4448-A070-3D4F6FD4FBA6}" srcOrd="2" destOrd="0" parTransId="{890020AD-3750-4661-8C26-856F1FC9BB48}" sibTransId="{89AB1F38-14B2-4603-AA57-4E49FFB4C78D}"/>
    <dgm:cxn modelId="{E1AA9FAA-E8B0-4D9F-906E-A04C39EF2B39}" type="presOf" srcId="{816A5F7A-B28C-4C69-8A11-66ACDEAF191A}" destId="{D5C7CF93-C3C6-490A-B4A2-CF64F078A6F7}" srcOrd="0" destOrd="0" presId="urn:microsoft.com/office/officeart/2005/8/layout/lProcess2"/>
    <dgm:cxn modelId="{8617BF88-0B7B-40A4-8ACE-FFA1A6799FFC}" srcId="{7433D86D-FE3D-404B-9418-8C68179325DD}" destId="{AAC626A4-7482-458F-9AFD-D32C19BF7CEA}" srcOrd="0" destOrd="0" parTransId="{F38129F7-3504-407E-BFCA-D3EF04B9175C}" sibTransId="{6FEE92EE-DE19-46BB-91AE-96BCE825162B}"/>
    <dgm:cxn modelId="{5639A12D-D8BB-4C18-985C-F996BE4AEB4D}" srcId="{82358C94-9639-4C6C-8EB9-FA1F022DE555}" destId="{0B2C7065-73D5-46BA-AE49-8B526F8A40A2}" srcOrd="3" destOrd="0" parTransId="{1F11E16A-0B55-4205-934E-F9EDD78B24D3}" sibTransId="{4F950155-72F2-440F-AAC8-E4D19CFF8806}"/>
    <dgm:cxn modelId="{4840CDF1-A8BA-4076-880A-375C512D05F5}" type="presOf" srcId="{815400EA-B248-4BD9-9A46-45A9DA8E102D}" destId="{2E99927E-2D6A-4018-9A16-1CBCCB6C0969}" srcOrd="1" destOrd="0" presId="urn:microsoft.com/office/officeart/2005/8/layout/lProcess2"/>
    <dgm:cxn modelId="{FC486984-D3FA-48FD-AF19-67FFE3A9F511}" type="presOf" srcId="{A98FFB5A-E31E-4521-82D2-B219BC0D1B9D}" destId="{7EA31AE4-8DC3-4B4C-8B1C-E0D8F135B828}" srcOrd="0" destOrd="0" presId="urn:microsoft.com/office/officeart/2005/8/layout/lProcess2"/>
    <dgm:cxn modelId="{AB132BC4-82A4-423F-80FA-A3F6840D1FA3}" srcId="{C1FC70FF-43E2-42BF-9504-9D10B32F82C3}" destId="{7433D86D-FE3D-404B-9418-8C68179325DD}" srcOrd="0" destOrd="0" parTransId="{039C5FA0-80E4-4D2E-AD6E-29296CB31957}" sibTransId="{CDD45F36-E2CC-481F-AB64-FD7E7A9F5F72}"/>
    <dgm:cxn modelId="{3779FB00-E692-4944-B6F3-46FF3684F376}" srcId="{7433D86D-FE3D-404B-9418-8C68179325DD}" destId="{F4AC0EA8-12E1-425D-93AA-427063EB163E}" srcOrd="1" destOrd="0" parTransId="{4B3F8ADE-3E94-4DE0-940C-3E8253356A66}" sibTransId="{1F5A472A-A62F-4279-8C4D-590A4DC4A5D6}"/>
    <dgm:cxn modelId="{06B2647C-0A4C-4E1B-8DD6-2985304F5AE4}" type="presOf" srcId="{1E341514-1C83-4448-A070-3D4F6FD4FBA6}" destId="{47C51DBB-C234-4988-AE25-D908277FF84B}" srcOrd="0" destOrd="0" presId="urn:microsoft.com/office/officeart/2005/8/layout/lProcess2"/>
    <dgm:cxn modelId="{1B2E0337-0AF7-497C-B26F-F2BE34EA08A6}" srcId="{815400EA-B248-4BD9-9A46-45A9DA8E102D}" destId="{4887FD75-21D5-4DB3-B1C7-E26E7C56F86B}" srcOrd="0" destOrd="0" parTransId="{CDBD99D0-12A3-4ED2-90CB-0C91190B93F2}" sibTransId="{E1146203-1DB3-45DE-BDA8-7041F3441ECC}"/>
    <dgm:cxn modelId="{D26D97C8-43B3-4F9F-A8E6-1E1C3DDE9A14}" type="presOf" srcId="{EE73F5C6-D409-4CA4-902F-60D0EC89CE89}" destId="{9A13D707-1A9C-4FA2-93FE-3D2D26CDE7F9}" srcOrd="0" destOrd="0" presId="urn:microsoft.com/office/officeart/2005/8/layout/lProcess2"/>
    <dgm:cxn modelId="{02302570-3B2F-42F9-B4C0-543BAAC864EC}" type="presParOf" srcId="{83F7D1C5-0775-4424-A80F-BC1B815F8E20}" destId="{8DFEAD10-7863-4B02-804C-96F10BBA5A1C}" srcOrd="0" destOrd="0" presId="urn:microsoft.com/office/officeart/2005/8/layout/lProcess2"/>
    <dgm:cxn modelId="{B5E141B6-12C5-48C2-B973-8D0CBEE26DBF}" type="presParOf" srcId="{8DFEAD10-7863-4B02-804C-96F10BBA5A1C}" destId="{795A1849-247B-4355-9CE5-FC55EBE56E93}" srcOrd="0" destOrd="0" presId="urn:microsoft.com/office/officeart/2005/8/layout/lProcess2"/>
    <dgm:cxn modelId="{3D7CFB32-9ED0-47FB-8E96-4E9BFC8C9CA6}" type="presParOf" srcId="{8DFEAD10-7863-4B02-804C-96F10BBA5A1C}" destId="{8EBD00D1-273C-4554-B850-5A61FCFA825D}" srcOrd="1" destOrd="0" presId="urn:microsoft.com/office/officeart/2005/8/layout/lProcess2"/>
    <dgm:cxn modelId="{3EE3F069-F706-4305-94F5-4283E514F173}" type="presParOf" srcId="{8DFEAD10-7863-4B02-804C-96F10BBA5A1C}" destId="{3E669E73-F5B2-4360-B692-E55F7D077C92}" srcOrd="2" destOrd="0" presId="urn:microsoft.com/office/officeart/2005/8/layout/lProcess2"/>
    <dgm:cxn modelId="{E1A1CE67-22F8-4FAB-AF9A-85F4F2CCA08D}" type="presParOf" srcId="{3E669E73-F5B2-4360-B692-E55F7D077C92}" destId="{DF54DEE3-2DC2-4731-B3B3-A07782D3312A}" srcOrd="0" destOrd="0" presId="urn:microsoft.com/office/officeart/2005/8/layout/lProcess2"/>
    <dgm:cxn modelId="{0C9B0F3B-D145-4470-B195-9C500374582A}" type="presParOf" srcId="{DF54DEE3-2DC2-4731-B3B3-A07782D3312A}" destId="{008C6EEE-608C-4801-8211-5E534E95CA7D}" srcOrd="0" destOrd="0" presId="urn:microsoft.com/office/officeart/2005/8/layout/lProcess2"/>
    <dgm:cxn modelId="{952C26D3-A5AF-49B6-A74E-710458F474E2}" type="presParOf" srcId="{DF54DEE3-2DC2-4731-B3B3-A07782D3312A}" destId="{EFC5854D-F89A-4F10-9433-57BCF93D5490}" srcOrd="1" destOrd="0" presId="urn:microsoft.com/office/officeart/2005/8/layout/lProcess2"/>
    <dgm:cxn modelId="{C96E5039-EBA7-4739-957B-1470A286A4C1}" type="presParOf" srcId="{DF54DEE3-2DC2-4731-B3B3-A07782D3312A}" destId="{7EC7C7FC-C739-4E95-9F80-057AD7D74715}" srcOrd="2" destOrd="0" presId="urn:microsoft.com/office/officeart/2005/8/layout/lProcess2"/>
    <dgm:cxn modelId="{88243190-79ED-40CA-A19F-295E8A544C18}" type="presParOf" srcId="{DF54DEE3-2DC2-4731-B3B3-A07782D3312A}" destId="{2A42902C-4966-46DF-905E-2AD35D3DABED}" srcOrd="3" destOrd="0" presId="urn:microsoft.com/office/officeart/2005/8/layout/lProcess2"/>
    <dgm:cxn modelId="{EDE36689-A19F-4D79-B6A5-2CB02CB5F716}" type="presParOf" srcId="{DF54DEE3-2DC2-4731-B3B3-A07782D3312A}" destId="{47C51DBB-C234-4988-AE25-D908277FF84B}" srcOrd="4" destOrd="0" presId="urn:microsoft.com/office/officeart/2005/8/layout/lProcess2"/>
    <dgm:cxn modelId="{A1CAB5DE-2171-48A1-831E-C02374CC912A}" type="presParOf" srcId="{83F7D1C5-0775-4424-A80F-BC1B815F8E20}" destId="{B0E2FFD9-3E39-4ED9-A9D6-DE4DB158BEE2}" srcOrd="1" destOrd="0" presId="urn:microsoft.com/office/officeart/2005/8/layout/lProcess2"/>
    <dgm:cxn modelId="{DCE244EF-1B3D-4FE6-8593-74F503D341E0}" type="presParOf" srcId="{83F7D1C5-0775-4424-A80F-BC1B815F8E20}" destId="{4E8D5CBC-6280-4BDD-864D-882424428414}" srcOrd="2" destOrd="0" presId="urn:microsoft.com/office/officeart/2005/8/layout/lProcess2"/>
    <dgm:cxn modelId="{1717A589-CDBC-4968-90B2-1EAF33D85E86}" type="presParOf" srcId="{4E8D5CBC-6280-4BDD-864D-882424428414}" destId="{CE14527C-7CB7-4A0F-B8F2-E34D76F0FD94}" srcOrd="0" destOrd="0" presId="urn:microsoft.com/office/officeart/2005/8/layout/lProcess2"/>
    <dgm:cxn modelId="{1C73991A-B877-461B-8287-A1B2F8AC0E40}" type="presParOf" srcId="{4E8D5CBC-6280-4BDD-864D-882424428414}" destId="{2E99927E-2D6A-4018-9A16-1CBCCB6C0969}" srcOrd="1" destOrd="0" presId="urn:microsoft.com/office/officeart/2005/8/layout/lProcess2"/>
    <dgm:cxn modelId="{F770A24E-23C2-4EB2-BA9D-200764DDDF5E}" type="presParOf" srcId="{4E8D5CBC-6280-4BDD-864D-882424428414}" destId="{8464D39F-8D0B-4F47-B562-3A951DFF3C7A}" srcOrd="2" destOrd="0" presId="urn:microsoft.com/office/officeart/2005/8/layout/lProcess2"/>
    <dgm:cxn modelId="{5CADF304-7351-4E5B-8671-3634FD7AA04A}" type="presParOf" srcId="{8464D39F-8D0B-4F47-B562-3A951DFF3C7A}" destId="{95A95EC1-0A96-469F-A4D6-6ED558BD9BC0}" srcOrd="0" destOrd="0" presId="urn:microsoft.com/office/officeart/2005/8/layout/lProcess2"/>
    <dgm:cxn modelId="{3F7B43B7-1C2A-48BE-9932-39A2AA818CB5}" type="presParOf" srcId="{95A95EC1-0A96-469F-A4D6-6ED558BD9BC0}" destId="{74F544D9-9630-40C9-8EF5-2A7AEB378093}" srcOrd="0" destOrd="0" presId="urn:microsoft.com/office/officeart/2005/8/layout/lProcess2"/>
    <dgm:cxn modelId="{F793FF29-1E09-4099-9A62-5C235CEA824A}" type="presParOf" srcId="{95A95EC1-0A96-469F-A4D6-6ED558BD9BC0}" destId="{C4538117-8D30-406E-B721-EA86A2D7A8A8}" srcOrd="1" destOrd="0" presId="urn:microsoft.com/office/officeart/2005/8/layout/lProcess2"/>
    <dgm:cxn modelId="{745D9753-3C21-4000-8F6A-8EC7630A6CC8}" type="presParOf" srcId="{95A95EC1-0A96-469F-A4D6-6ED558BD9BC0}" destId="{6C3DDE2C-F165-4B14-8593-973B89171EEE}" srcOrd="2" destOrd="0" presId="urn:microsoft.com/office/officeart/2005/8/layout/lProcess2"/>
    <dgm:cxn modelId="{00F8C1D6-3CC4-4CF5-9881-265B511ED9CD}" type="presParOf" srcId="{95A95EC1-0A96-469F-A4D6-6ED558BD9BC0}" destId="{047C09A3-A36E-42C2-931B-0D85535B9759}" srcOrd="3" destOrd="0" presId="urn:microsoft.com/office/officeart/2005/8/layout/lProcess2"/>
    <dgm:cxn modelId="{4D200722-5005-43FF-9B7C-FA38ED5918C5}" type="presParOf" srcId="{95A95EC1-0A96-469F-A4D6-6ED558BD9BC0}" destId="{7EA31AE4-8DC3-4B4C-8B1C-E0D8F135B828}" srcOrd="4" destOrd="0" presId="urn:microsoft.com/office/officeart/2005/8/layout/lProcess2"/>
    <dgm:cxn modelId="{24F1A840-049A-4ECF-A887-9D11AAA414B0}" type="presParOf" srcId="{95A95EC1-0A96-469F-A4D6-6ED558BD9BC0}" destId="{258D3114-B3E9-4985-B23C-12E124486CE4}" srcOrd="5" destOrd="0" presId="urn:microsoft.com/office/officeart/2005/8/layout/lProcess2"/>
    <dgm:cxn modelId="{E196909E-CEB3-4033-981F-6CB5C3E0838C}" type="presParOf" srcId="{95A95EC1-0A96-469F-A4D6-6ED558BD9BC0}" destId="{24A0B019-3374-4B6B-98B8-AE64B3D5398B}" srcOrd="6" destOrd="0" presId="urn:microsoft.com/office/officeart/2005/8/layout/lProcess2"/>
    <dgm:cxn modelId="{5684B9C1-2455-4F9D-AA7E-8689BB4C919C}" type="presParOf" srcId="{83F7D1C5-0775-4424-A80F-BC1B815F8E20}" destId="{93941340-9CBA-49B9-8B37-0D130FEA611D}" srcOrd="3" destOrd="0" presId="urn:microsoft.com/office/officeart/2005/8/layout/lProcess2"/>
    <dgm:cxn modelId="{3A5591C2-406D-4FE2-B42B-BE943E4FC16A}" type="presParOf" srcId="{83F7D1C5-0775-4424-A80F-BC1B815F8E20}" destId="{FF8DA112-DEE3-4D06-AA54-4905B6747299}" srcOrd="4" destOrd="0" presId="urn:microsoft.com/office/officeart/2005/8/layout/lProcess2"/>
    <dgm:cxn modelId="{165DD8B0-97CC-4283-ABD5-885DC5D40011}" type="presParOf" srcId="{FF8DA112-DEE3-4D06-AA54-4905B6747299}" destId="{9C42DA9F-7FFD-4A7B-A7E0-9DFC73BD0D64}" srcOrd="0" destOrd="0" presId="urn:microsoft.com/office/officeart/2005/8/layout/lProcess2"/>
    <dgm:cxn modelId="{D6D566DA-6EA6-4CDE-9B2D-6298352724F6}" type="presParOf" srcId="{FF8DA112-DEE3-4D06-AA54-4905B6747299}" destId="{24157D5F-415A-40AD-A7F6-4973B2FFAE66}" srcOrd="1" destOrd="0" presId="urn:microsoft.com/office/officeart/2005/8/layout/lProcess2"/>
    <dgm:cxn modelId="{C3E5F5BE-07AE-479A-B753-C3DAF9DBB9DC}" type="presParOf" srcId="{FF8DA112-DEE3-4D06-AA54-4905B6747299}" destId="{D1B9294E-A64D-4A7A-9C4D-85F1C402F2E0}" srcOrd="2" destOrd="0" presId="urn:microsoft.com/office/officeart/2005/8/layout/lProcess2"/>
    <dgm:cxn modelId="{29527315-1C51-4C6D-8282-FE7A48070495}" type="presParOf" srcId="{D1B9294E-A64D-4A7A-9C4D-85F1C402F2E0}" destId="{CA55B81E-546B-4313-8C49-A35537F06780}" srcOrd="0" destOrd="0" presId="urn:microsoft.com/office/officeart/2005/8/layout/lProcess2"/>
    <dgm:cxn modelId="{892A4787-05CC-4C88-818B-28F5E67B7B32}" type="presParOf" srcId="{CA55B81E-546B-4313-8C49-A35537F06780}" destId="{9E0B65E5-0AC4-44B8-A7F2-A0F1E7CA8F10}" srcOrd="0" destOrd="0" presId="urn:microsoft.com/office/officeart/2005/8/layout/lProcess2"/>
    <dgm:cxn modelId="{43A4DA99-05CE-4F5D-B2FC-0021ED9CF650}" type="presParOf" srcId="{CA55B81E-546B-4313-8C49-A35537F06780}" destId="{07C28DAB-B434-4617-A496-0014C0D5FCC2}" srcOrd="1" destOrd="0" presId="urn:microsoft.com/office/officeart/2005/8/layout/lProcess2"/>
    <dgm:cxn modelId="{3850537D-6593-4F02-B446-47967D6FE42E}" type="presParOf" srcId="{CA55B81E-546B-4313-8C49-A35537F06780}" destId="{D5C7CF93-C3C6-490A-B4A2-CF64F078A6F7}" srcOrd="2" destOrd="0" presId="urn:microsoft.com/office/officeart/2005/8/layout/lProcess2"/>
    <dgm:cxn modelId="{7C1FE55B-82D7-4E65-B0F2-EE3A729624CA}" type="presParOf" srcId="{CA55B81E-546B-4313-8C49-A35537F06780}" destId="{AC19A3A6-9E32-466C-B33A-1ABB7335E6EB}" srcOrd="3" destOrd="0" presId="urn:microsoft.com/office/officeart/2005/8/layout/lProcess2"/>
    <dgm:cxn modelId="{39F9528E-477A-4CFC-A075-6EF2F0890489}" type="presParOf" srcId="{CA55B81E-546B-4313-8C49-A35537F06780}" destId="{AEE42780-E07F-4D7B-846A-B2527FB7A79E}" srcOrd="4" destOrd="0" presId="urn:microsoft.com/office/officeart/2005/8/layout/lProcess2"/>
    <dgm:cxn modelId="{A480CEA7-ADD4-4232-B1F4-95D85C6D371A}" type="presParOf" srcId="{CA55B81E-546B-4313-8C49-A35537F06780}" destId="{20FAB44C-62B3-476F-97F5-32FE106A11D1}" srcOrd="5" destOrd="0" presId="urn:microsoft.com/office/officeart/2005/8/layout/lProcess2"/>
    <dgm:cxn modelId="{03DD5D12-9CAD-4B80-A020-08C430B08B89}" type="presParOf" srcId="{CA55B81E-546B-4313-8C49-A35537F06780}" destId="{33C6CE82-76FA-480D-A1E9-F5AD4A995B21}" srcOrd="6" destOrd="0" presId="urn:microsoft.com/office/officeart/2005/8/layout/lProcess2"/>
    <dgm:cxn modelId="{255FA5D0-EBDB-4AAD-A588-22D8E86AEC0C}" type="presParOf" srcId="{CA55B81E-546B-4313-8C49-A35537F06780}" destId="{94E6E1C6-9F7F-4806-9C16-4A1FF2A278A9}" srcOrd="7" destOrd="0" presId="urn:microsoft.com/office/officeart/2005/8/layout/lProcess2"/>
    <dgm:cxn modelId="{D98E53B8-428D-4658-8F0E-9F45DFAE6912}" type="presParOf" srcId="{CA55B81E-546B-4313-8C49-A35537F06780}" destId="{9A1BE48B-1F4F-4EA4-9488-82D7CDEB1CC9}" srcOrd="8" destOrd="0" presId="urn:microsoft.com/office/officeart/2005/8/layout/lProcess2"/>
    <dgm:cxn modelId="{B0E09988-5F57-4D87-A1C4-F4D17C30CB6E}" type="presParOf" srcId="{CA55B81E-546B-4313-8C49-A35537F06780}" destId="{3DE48116-D627-453B-9A4C-7FBFE44DB097}" srcOrd="9" destOrd="0" presId="urn:microsoft.com/office/officeart/2005/8/layout/lProcess2"/>
    <dgm:cxn modelId="{1767D82E-3991-4251-BE90-CA8CF42077FC}" type="presParOf" srcId="{CA55B81E-546B-4313-8C49-A35537F06780}" destId="{9A13D707-1A9C-4FA2-93FE-3D2D26CDE7F9}" srcOrd="1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57BCF9-CA56-4FF2-9D67-40335E713FC0}" type="doc">
      <dgm:prSet loTypeId="urn:microsoft.com/office/officeart/2005/8/layout/pList1#1" loCatId="list" qsTypeId="urn:microsoft.com/office/officeart/2005/8/quickstyle/simple1" qsCatId="simple" csTypeId="urn:microsoft.com/office/officeart/2005/8/colors/accent1_2" csCatId="accent1" phldr="1"/>
      <dgm:spPr/>
      <dgm:t>
        <a:bodyPr/>
        <a:lstStyle/>
        <a:p>
          <a:endParaRPr lang="zh-CN" altLang="en-US"/>
        </a:p>
      </dgm:t>
    </dgm:pt>
    <dgm:pt modelId="{25BEEB49-2B8C-4071-9E2D-22522D3B388A}">
      <dgm:prSet phldrT="[Text]"/>
      <dgm:spPr/>
      <dgm:t>
        <a:bodyPr/>
        <a:lstStyle/>
        <a:p>
          <a:r>
            <a:rPr lang="zh-CN" altLang="en-US" dirty="0" smtClean="0"/>
            <a:t>四川大学</a:t>
          </a:r>
          <a:endParaRPr lang="zh-CN" altLang="en-US" dirty="0"/>
        </a:p>
      </dgm:t>
    </dgm:pt>
    <dgm:pt modelId="{67379EA7-BA72-4A49-BE0E-2920F05827AF}" type="parTrans" cxnId="{A34CFEBA-FE6A-4DA0-B64E-31071A10D58B}">
      <dgm:prSet/>
      <dgm:spPr/>
      <dgm:t>
        <a:bodyPr/>
        <a:lstStyle/>
        <a:p>
          <a:endParaRPr lang="zh-CN" altLang="en-US"/>
        </a:p>
      </dgm:t>
    </dgm:pt>
    <dgm:pt modelId="{CB353F16-2DD4-4FD0-A344-B8D95160EAFC}" type="sibTrans" cxnId="{A34CFEBA-FE6A-4DA0-B64E-31071A10D58B}">
      <dgm:prSet/>
      <dgm:spPr/>
      <dgm:t>
        <a:bodyPr/>
        <a:lstStyle/>
        <a:p>
          <a:endParaRPr lang="zh-CN" altLang="en-US"/>
        </a:p>
      </dgm:t>
    </dgm:pt>
    <dgm:pt modelId="{FA6D75E6-287A-4358-BC41-5741E4D984D0}">
      <dgm:prSet phldrT="[Text]"/>
      <dgm:spPr/>
      <dgm:t>
        <a:bodyPr/>
        <a:lstStyle/>
        <a:p>
          <a:r>
            <a:rPr lang="zh-CN" altLang="en-US" dirty="0" smtClean="0"/>
            <a:t>电子科技大学</a:t>
          </a:r>
          <a:endParaRPr lang="en-US" altLang="zh-CN" dirty="0" smtClean="0"/>
        </a:p>
      </dgm:t>
    </dgm:pt>
    <dgm:pt modelId="{50A5A9AA-C29C-4C25-AD0C-711E9CEEC81D}" type="parTrans" cxnId="{92A8F31B-78E8-47AE-A05F-5ECB0F1E02D7}">
      <dgm:prSet/>
      <dgm:spPr/>
      <dgm:t>
        <a:bodyPr/>
        <a:lstStyle/>
        <a:p>
          <a:endParaRPr lang="zh-CN" altLang="en-US"/>
        </a:p>
      </dgm:t>
    </dgm:pt>
    <dgm:pt modelId="{F76BE4BF-3CAE-4424-ACB8-8F7FB857DE74}" type="sibTrans" cxnId="{92A8F31B-78E8-47AE-A05F-5ECB0F1E02D7}">
      <dgm:prSet/>
      <dgm:spPr/>
      <dgm:t>
        <a:bodyPr/>
        <a:lstStyle/>
        <a:p>
          <a:endParaRPr lang="zh-CN" altLang="en-US"/>
        </a:p>
      </dgm:t>
    </dgm:pt>
    <dgm:pt modelId="{86CAC253-D993-4FA2-BB0B-D71AD24DE3D7}">
      <dgm:prSet phldrT="[Text]"/>
      <dgm:spPr/>
      <dgm:t>
        <a:bodyPr/>
        <a:lstStyle/>
        <a:p>
          <a:r>
            <a:rPr lang="zh-CN" altLang="en-US" dirty="0" smtClean="0"/>
            <a:t>西南交通大学</a:t>
          </a:r>
          <a:endParaRPr lang="en-US" altLang="zh-CN" dirty="0" smtClean="0"/>
        </a:p>
      </dgm:t>
    </dgm:pt>
    <dgm:pt modelId="{D299179D-CE6E-4E07-A321-6DC6B22691AB}" type="parTrans" cxnId="{72362B70-13FD-4A03-8032-82981DADED1F}">
      <dgm:prSet/>
      <dgm:spPr/>
      <dgm:t>
        <a:bodyPr/>
        <a:lstStyle/>
        <a:p>
          <a:endParaRPr lang="zh-CN" altLang="en-US"/>
        </a:p>
      </dgm:t>
    </dgm:pt>
    <dgm:pt modelId="{295AE2A0-F58A-48AE-9A78-F0F5152B504D}" type="sibTrans" cxnId="{72362B70-13FD-4A03-8032-82981DADED1F}">
      <dgm:prSet/>
      <dgm:spPr/>
      <dgm:t>
        <a:bodyPr/>
        <a:lstStyle/>
        <a:p>
          <a:endParaRPr lang="zh-CN" altLang="en-US"/>
        </a:p>
      </dgm:t>
    </dgm:pt>
    <dgm:pt modelId="{FC86A027-EBEB-4E58-A569-47C3E17D194C}">
      <dgm:prSet phldrT="[Text]"/>
      <dgm:spPr/>
      <dgm:t>
        <a:bodyPr/>
        <a:lstStyle/>
        <a:p>
          <a:r>
            <a:rPr lang="zh-CN" altLang="en-US" dirty="0" smtClean="0"/>
            <a:t>西南财经大学</a:t>
          </a:r>
          <a:endParaRPr lang="en-US" altLang="zh-CN" dirty="0" smtClean="0"/>
        </a:p>
      </dgm:t>
    </dgm:pt>
    <dgm:pt modelId="{8F76DC0E-B156-4789-B82E-690691776ABA}" type="parTrans" cxnId="{2C156261-FD6D-4F4F-9206-BCE5BBDD3CB3}">
      <dgm:prSet/>
      <dgm:spPr/>
      <dgm:t>
        <a:bodyPr/>
        <a:lstStyle/>
        <a:p>
          <a:endParaRPr lang="zh-CN" altLang="en-US"/>
        </a:p>
      </dgm:t>
    </dgm:pt>
    <dgm:pt modelId="{16AA7059-336F-4F5B-A15E-EAF8AB5CC9B2}" type="sibTrans" cxnId="{2C156261-FD6D-4F4F-9206-BCE5BBDD3CB3}">
      <dgm:prSet/>
      <dgm:spPr/>
      <dgm:t>
        <a:bodyPr/>
        <a:lstStyle/>
        <a:p>
          <a:endParaRPr lang="zh-CN" altLang="en-US"/>
        </a:p>
      </dgm:t>
    </dgm:pt>
    <dgm:pt modelId="{96BEB0F4-8295-42C9-A497-255D491CB6B8}">
      <dgm:prSet phldrT="[Text]"/>
      <dgm:spPr/>
      <dgm:t>
        <a:bodyPr/>
        <a:lstStyle/>
        <a:p>
          <a:r>
            <a:rPr lang="zh-CN" altLang="en-US" dirty="0" smtClean="0"/>
            <a:t>西华大学</a:t>
          </a:r>
          <a:endParaRPr lang="en-US" altLang="zh-CN" dirty="0" smtClean="0"/>
        </a:p>
      </dgm:t>
    </dgm:pt>
    <dgm:pt modelId="{608B96FC-4F15-4A74-9050-D3C3A85E29C0}" type="parTrans" cxnId="{25587CDD-8CB9-4956-98E0-70807AA22EC5}">
      <dgm:prSet/>
      <dgm:spPr/>
      <dgm:t>
        <a:bodyPr/>
        <a:lstStyle/>
        <a:p>
          <a:endParaRPr lang="zh-CN" altLang="en-US"/>
        </a:p>
      </dgm:t>
    </dgm:pt>
    <dgm:pt modelId="{D68E0B16-E0EE-4D5E-BD17-FCEFB686655F}" type="sibTrans" cxnId="{25587CDD-8CB9-4956-98E0-70807AA22EC5}">
      <dgm:prSet/>
      <dgm:spPr/>
      <dgm:t>
        <a:bodyPr/>
        <a:lstStyle/>
        <a:p>
          <a:endParaRPr lang="zh-CN" altLang="en-US"/>
        </a:p>
      </dgm:t>
    </dgm:pt>
    <dgm:pt modelId="{D0D10C81-644F-45E1-B2A8-7AD19411B643}">
      <dgm:prSet phldrT="[Text]"/>
      <dgm:spPr/>
      <dgm:t>
        <a:bodyPr/>
        <a:lstStyle/>
        <a:p>
          <a:r>
            <a:rPr lang="zh-CN" altLang="en-US" dirty="0" smtClean="0"/>
            <a:t>西南科技大学</a:t>
          </a:r>
          <a:endParaRPr lang="en-US" altLang="zh-CN" dirty="0" smtClean="0"/>
        </a:p>
      </dgm:t>
    </dgm:pt>
    <dgm:pt modelId="{FFD2C159-CE9E-4CE5-BFEF-46418AA3628C}" type="parTrans" cxnId="{43E81C54-EDA5-4397-A988-EB9FE76F8096}">
      <dgm:prSet/>
      <dgm:spPr/>
      <dgm:t>
        <a:bodyPr/>
        <a:lstStyle/>
        <a:p>
          <a:endParaRPr lang="zh-CN" altLang="en-US"/>
        </a:p>
      </dgm:t>
    </dgm:pt>
    <dgm:pt modelId="{7BD79682-408B-4C0B-82FE-08874CFF0E09}" type="sibTrans" cxnId="{43E81C54-EDA5-4397-A988-EB9FE76F8096}">
      <dgm:prSet/>
      <dgm:spPr/>
      <dgm:t>
        <a:bodyPr/>
        <a:lstStyle/>
        <a:p>
          <a:endParaRPr lang="zh-CN" altLang="en-US"/>
        </a:p>
      </dgm:t>
    </dgm:pt>
    <dgm:pt modelId="{6C929451-E7D6-43A6-9724-2BA749445996}" type="pres">
      <dgm:prSet presAssocID="{3957BCF9-CA56-4FF2-9D67-40335E713FC0}" presName="Name0" presStyleCnt="0">
        <dgm:presLayoutVars>
          <dgm:dir/>
          <dgm:resizeHandles val="exact"/>
        </dgm:presLayoutVars>
      </dgm:prSet>
      <dgm:spPr/>
      <dgm:t>
        <a:bodyPr/>
        <a:lstStyle/>
        <a:p>
          <a:endParaRPr lang="zh-CN" altLang="en-US"/>
        </a:p>
      </dgm:t>
    </dgm:pt>
    <dgm:pt modelId="{18153D0A-CD17-4771-992D-B074C9F0E60B}" type="pres">
      <dgm:prSet presAssocID="{25BEEB49-2B8C-4071-9E2D-22522D3B388A}" presName="compNode" presStyleCnt="0"/>
      <dgm:spPr/>
    </dgm:pt>
    <dgm:pt modelId="{5E2B967C-32C5-4D54-8138-563648906FDB}" type="pres">
      <dgm:prSet presAssocID="{25BEEB49-2B8C-4071-9E2D-22522D3B388A}" presName="pictRect" presStyleLbl="node1" presStyleIdx="0" presStyleCnt="6" custScaleY="141512"/>
      <dgm:spPr>
        <a:blipFill rotWithShape="0">
          <a:blip xmlns:r="http://schemas.openxmlformats.org/officeDocument/2006/relationships" r:embed="rId1"/>
          <a:stretch>
            <a:fillRect/>
          </a:stretch>
        </a:blipFill>
      </dgm:spPr>
      <dgm:t>
        <a:bodyPr/>
        <a:lstStyle/>
        <a:p>
          <a:endParaRPr lang="zh-CN" altLang="en-US"/>
        </a:p>
      </dgm:t>
    </dgm:pt>
    <dgm:pt modelId="{1D192173-D526-4246-8AA8-D547676D4A73}" type="pres">
      <dgm:prSet presAssocID="{25BEEB49-2B8C-4071-9E2D-22522D3B388A}" presName="textRect" presStyleLbl="revTx" presStyleIdx="0" presStyleCnt="6">
        <dgm:presLayoutVars>
          <dgm:bulletEnabled val="1"/>
        </dgm:presLayoutVars>
      </dgm:prSet>
      <dgm:spPr/>
      <dgm:t>
        <a:bodyPr/>
        <a:lstStyle/>
        <a:p>
          <a:endParaRPr lang="zh-CN" altLang="en-US"/>
        </a:p>
      </dgm:t>
    </dgm:pt>
    <dgm:pt modelId="{C256C7A5-54D5-444B-A4CC-EDC3CF2C0E03}" type="pres">
      <dgm:prSet presAssocID="{CB353F16-2DD4-4FD0-A344-B8D95160EAFC}" presName="sibTrans" presStyleLbl="sibTrans2D1" presStyleIdx="0" presStyleCnt="0"/>
      <dgm:spPr/>
      <dgm:t>
        <a:bodyPr/>
        <a:lstStyle/>
        <a:p>
          <a:endParaRPr lang="zh-CN" altLang="en-US"/>
        </a:p>
      </dgm:t>
    </dgm:pt>
    <dgm:pt modelId="{A7544D8C-6038-4F6B-8ABB-1400C8A85741}" type="pres">
      <dgm:prSet presAssocID="{FA6D75E6-287A-4358-BC41-5741E4D984D0}" presName="compNode" presStyleCnt="0"/>
      <dgm:spPr/>
    </dgm:pt>
    <dgm:pt modelId="{43C4BADD-19F4-4C28-9FCA-EA82870DC4D7}" type="pres">
      <dgm:prSet presAssocID="{FA6D75E6-287A-4358-BC41-5741E4D984D0}" presName="pictRect" presStyleLbl="node1" presStyleIdx="1" presStyleCnt="6" custScaleX="92130" custScaleY="124082"/>
      <dgm:spPr>
        <a:blipFill rotWithShape="0">
          <a:blip xmlns:r="http://schemas.openxmlformats.org/officeDocument/2006/relationships" r:embed="rId2"/>
          <a:stretch>
            <a:fillRect/>
          </a:stretch>
        </a:blipFill>
      </dgm:spPr>
      <dgm:t>
        <a:bodyPr/>
        <a:lstStyle/>
        <a:p>
          <a:endParaRPr lang="zh-CN" altLang="en-US"/>
        </a:p>
      </dgm:t>
    </dgm:pt>
    <dgm:pt modelId="{A3C49122-2C9D-4775-A560-3CB02B725D9B}" type="pres">
      <dgm:prSet presAssocID="{FA6D75E6-287A-4358-BC41-5741E4D984D0}" presName="textRect" presStyleLbl="revTx" presStyleIdx="1" presStyleCnt="6" custLinFactNeighborX="-961" custLinFactNeighborY="7081">
        <dgm:presLayoutVars>
          <dgm:bulletEnabled val="1"/>
        </dgm:presLayoutVars>
      </dgm:prSet>
      <dgm:spPr/>
      <dgm:t>
        <a:bodyPr/>
        <a:lstStyle/>
        <a:p>
          <a:endParaRPr lang="zh-CN" altLang="en-US"/>
        </a:p>
      </dgm:t>
    </dgm:pt>
    <dgm:pt modelId="{12E567D2-2CAB-4078-96E4-E420D36A3E6A}" type="pres">
      <dgm:prSet presAssocID="{F76BE4BF-3CAE-4424-ACB8-8F7FB857DE74}" presName="sibTrans" presStyleLbl="sibTrans2D1" presStyleIdx="0" presStyleCnt="0"/>
      <dgm:spPr/>
      <dgm:t>
        <a:bodyPr/>
        <a:lstStyle/>
        <a:p>
          <a:endParaRPr lang="zh-CN" altLang="en-US"/>
        </a:p>
      </dgm:t>
    </dgm:pt>
    <dgm:pt modelId="{A84BD2E9-AB9A-4F78-B0CF-33DE4AC47F31}" type="pres">
      <dgm:prSet presAssocID="{86CAC253-D993-4FA2-BB0B-D71AD24DE3D7}" presName="compNode" presStyleCnt="0"/>
      <dgm:spPr/>
    </dgm:pt>
    <dgm:pt modelId="{32BA4B87-5A90-4C16-A314-47C8BF3EACD3}" type="pres">
      <dgm:prSet presAssocID="{86CAC253-D993-4FA2-BB0B-D71AD24DE3D7}" presName="pictRect" presStyleLbl="node1" presStyleIdx="2" presStyleCnt="6" custScaleY="130960"/>
      <dgm:spPr>
        <a:blipFill rotWithShape="0">
          <a:blip xmlns:r="http://schemas.openxmlformats.org/officeDocument/2006/relationships" r:embed="rId3"/>
          <a:stretch>
            <a:fillRect/>
          </a:stretch>
        </a:blipFill>
      </dgm:spPr>
      <dgm:t>
        <a:bodyPr/>
        <a:lstStyle/>
        <a:p>
          <a:endParaRPr lang="zh-CN" altLang="en-US"/>
        </a:p>
      </dgm:t>
    </dgm:pt>
    <dgm:pt modelId="{2B4AD336-1E70-447A-BE60-2A30159C3000}" type="pres">
      <dgm:prSet presAssocID="{86CAC253-D993-4FA2-BB0B-D71AD24DE3D7}" presName="textRect" presStyleLbl="revTx" presStyleIdx="2" presStyleCnt="6">
        <dgm:presLayoutVars>
          <dgm:bulletEnabled val="1"/>
        </dgm:presLayoutVars>
      </dgm:prSet>
      <dgm:spPr/>
      <dgm:t>
        <a:bodyPr/>
        <a:lstStyle/>
        <a:p>
          <a:endParaRPr lang="zh-CN" altLang="en-US"/>
        </a:p>
      </dgm:t>
    </dgm:pt>
    <dgm:pt modelId="{17F3549D-A3F8-4039-8E1B-F9CC503F94B8}" type="pres">
      <dgm:prSet presAssocID="{295AE2A0-F58A-48AE-9A78-F0F5152B504D}" presName="sibTrans" presStyleLbl="sibTrans2D1" presStyleIdx="0" presStyleCnt="0"/>
      <dgm:spPr/>
      <dgm:t>
        <a:bodyPr/>
        <a:lstStyle/>
        <a:p>
          <a:endParaRPr lang="zh-CN" altLang="en-US"/>
        </a:p>
      </dgm:t>
    </dgm:pt>
    <dgm:pt modelId="{55F6DD5A-C57B-4583-BBDC-2C04BFB397C1}" type="pres">
      <dgm:prSet presAssocID="{FC86A027-EBEB-4E58-A569-47C3E17D194C}" presName="compNode" presStyleCnt="0"/>
      <dgm:spPr/>
    </dgm:pt>
    <dgm:pt modelId="{5326C0AF-7127-491A-9DCC-15F16253B5D2}" type="pres">
      <dgm:prSet presAssocID="{FC86A027-EBEB-4E58-A569-47C3E17D194C}" presName="pictRect" presStyleLbl="node1" presStyleIdx="3" presStyleCnt="6" custScaleY="143627"/>
      <dgm:spPr>
        <a:blipFill rotWithShape="0">
          <a:blip xmlns:r="http://schemas.openxmlformats.org/officeDocument/2006/relationships" r:embed="rId4"/>
          <a:stretch>
            <a:fillRect/>
          </a:stretch>
        </a:blipFill>
      </dgm:spPr>
      <dgm:t>
        <a:bodyPr/>
        <a:lstStyle/>
        <a:p>
          <a:endParaRPr lang="zh-CN" altLang="en-US"/>
        </a:p>
      </dgm:t>
    </dgm:pt>
    <dgm:pt modelId="{1258F7F5-A420-449A-A583-D9AB466402D2}" type="pres">
      <dgm:prSet presAssocID="{FC86A027-EBEB-4E58-A569-47C3E17D194C}" presName="textRect" presStyleLbl="revTx" presStyleIdx="3" presStyleCnt="6">
        <dgm:presLayoutVars>
          <dgm:bulletEnabled val="1"/>
        </dgm:presLayoutVars>
      </dgm:prSet>
      <dgm:spPr/>
      <dgm:t>
        <a:bodyPr/>
        <a:lstStyle/>
        <a:p>
          <a:endParaRPr lang="zh-CN" altLang="en-US"/>
        </a:p>
      </dgm:t>
    </dgm:pt>
    <dgm:pt modelId="{A4A17270-E21C-4C53-AAB4-848A5F516DED}" type="pres">
      <dgm:prSet presAssocID="{16AA7059-336F-4F5B-A15E-EAF8AB5CC9B2}" presName="sibTrans" presStyleLbl="sibTrans2D1" presStyleIdx="0" presStyleCnt="0"/>
      <dgm:spPr/>
      <dgm:t>
        <a:bodyPr/>
        <a:lstStyle/>
        <a:p>
          <a:endParaRPr lang="zh-CN" altLang="en-US"/>
        </a:p>
      </dgm:t>
    </dgm:pt>
    <dgm:pt modelId="{EADFE873-856D-4E17-9AA3-DEB593A56674}" type="pres">
      <dgm:prSet presAssocID="{96BEB0F4-8295-42C9-A497-255D491CB6B8}" presName="compNode" presStyleCnt="0"/>
      <dgm:spPr/>
    </dgm:pt>
    <dgm:pt modelId="{8864075F-B0BF-4102-B455-755F83230F70}" type="pres">
      <dgm:prSet presAssocID="{96BEB0F4-8295-42C9-A497-255D491CB6B8}" presName="pictRect" presStyleLbl="node1" presStyleIdx="4" presStyleCnt="6" custScaleX="86755" custScaleY="118902"/>
      <dgm:spPr>
        <a:blipFill rotWithShape="0">
          <a:blip xmlns:r="http://schemas.openxmlformats.org/officeDocument/2006/relationships" r:embed="rId5"/>
          <a:stretch>
            <a:fillRect/>
          </a:stretch>
        </a:blipFill>
      </dgm:spPr>
      <dgm:t>
        <a:bodyPr/>
        <a:lstStyle/>
        <a:p>
          <a:endParaRPr lang="zh-CN" altLang="en-US"/>
        </a:p>
      </dgm:t>
    </dgm:pt>
    <dgm:pt modelId="{FE8717F2-44C1-4E2E-9160-A0CEF7045D90}" type="pres">
      <dgm:prSet presAssocID="{96BEB0F4-8295-42C9-A497-255D491CB6B8}" presName="textRect" presStyleLbl="revTx" presStyleIdx="4" presStyleCnt="6">
        <dgm:presLayoutVars>
          <dgm:bulletEnabled val="1"/>
        </dgm:presLayoutVars>
      </dgm:prSet>
      <dgm:spPr/>
      <dgm:t>
        <a:bodyPr/>
        <a:lstStyle/>
        <a:p>
          <a:endParaRPr lang="zh-CN" altLang="en-US"/>
        </a:p>
      </dgm:t>
    </dgm:pt>
    <dgm:pt modelId="{A877C134-458A-4436-9EB0-0761B1648941}" type="pres">
      <dgm:prSet presAssocID="{D68E0B16-E0EE-4D5E-BD17-FCEFB686655F}" presName="sibTrans" presStyleLbl="sibTrans2D1" presStyleIdx="0" presStyleCnt="0"/>
      <dgm:spPr/>
      <dgm:t>
        <a:bodyPr/>
        <a:lstStyle/>
        <a:p>
          <a:endParaRPr lang="zh-CN" altLang="en-US"/>
        </a:p>
      </dgm:t>
    </dgm:pt>
    <dgm:pt modelId="{A0B2B0AE-6976-4423-995D-7CBC529587D4}" type="pres">
      <dgm:prSet presAssocID="{D0D10C81-644F-45E1-B2A8-7AD19411B643}" presName="compNode" presStyleCnt="0"/>
      <dgm:spPr/>
    </dgm:pt>
    <dgm:pt modelId="{BA0C82E9-4BEF-495E-A5CC-EB25E8A2F933}" type="pres">
      <dgm:prSet presAssocID="{D0D10C81-644F-45E1-B2A8-7AD19411B643}" presName="pictRect" presStyleLbl="node1" presStyleIdx="5" presStyleCnt="6" custScaleX="86117" custScaleY="115032"/>
      <dgm:spPr>
        <a:blipFill rotWithShape="0">
          <a:blip xmlns:r="http://schemas.openxmlformats.org/officeDocument/2006/relationships" r:embed="rId6"/>
          <a:stretch>
            <a:fillRect/>
          </a:stretch>
        </a:blipFill>
      </dgm:spPr>
      <dgm:t>
        <a:bodyPr/>
        <a:lstStyle/>
        <a:p>
          <a:endParaRPr lang="zh-CN" altLang="en-US"/>
        </a:p>
      </dgm:t>
    </dgm:pt>
    <dgm:pt modelId="{EE194DBE-7BC0-49CC-B675-C621D81F5621}" type="pres">
      <dgm:prSet presAssocID="{D0D10C81-644F-45E1-B2A8-7AD19411B643}" presName="textRect" presStyleLbl="revTx" presStyleIdx="5" presStyleCnt="6">
        <dgm:presLayoutVars>
          <dgm:bulletEnabled val="1"/>
        </dgm:presLayoutVars>
      </dgm:prSet>
      <dgm:spPr/>
      <dgm:t>
        <a:bodyPr/>
        <a:lstStyle/>
        <a:p>
          <a:endParaRPr lang="zh-CN" altLang="en-US"/>
        </a:p>
      </dgm:t>
    </dgm:pt>
  </dgm:ptLst>
  <dgm:cxnLst>
    <dgm:cxn modelId="{C48BB552-BE51-4E1E-B520-6B40099FDF68}" type="presOf" srcId="{295AE2A0-F58A-48AE-9A78-F0F5152B504D}" destId="{17F3549D-A3F8-4039-8E1B-F9CC503F94B8}" srcOrd="0" destOrd="0" presId="urn:microsoft.com/office/officeart/2005/8/layout/pList1#1"/>
    <dgm:cxn modelId="{43E81C54-EDA5-4397-A988-EB9FE76F8096}" srcId="{3957BCF9-CA56-4FF2-9D67-40335E713FC0}" destId="{D0D10C81-644F-45E1-B2A8-7AD19411B643}" srcOrd="5" destOrd="0" parTransId="{FFD2C159-CE9E-4CE5-BFEF-46418AA3628C}" sibTransId="{7BD79682-408B-4C0B-82FE-08874CFF0E09}"/>
    <dgm:cxn modelId="{F2A1D14F-C0AE-400D-BD09-E91D41C601F1}" type="presOf" srcId="{FA6D75E6-287A-4358-BC41-5741E4D984D0}" destId="{A3C49122-2C9D-4775-A560-3CB02B725D9B}" srcOrd="0" destOrd="0" presId="urn:microsoft.com/office/officeart/2005/8/layout/pList1#1"/>
    <dgm:cxn modelId="{960286B8-DCF7-4346-BB92-F2D24A857FC8}" type="presOf" srcId="{3957BCF9-CA56-4FF2-9D67-40335E713FC0}" destId="{6C929451-E7D6-43A6-9724-2BA749445996}" srcOrd="0" destOrd="0" presId="urn:microsoft.com/office/officeart/2005/8/layout/pList1#1"/>
    <dgm:cxn modelId="{25587CDD-8CB9-4956-98E0-70807AA22EC5}" srcId="{3957BCF9-CA56-4FF2-9D67-40335E713FC0}" destId="{96BEB0F4-8295-42C9-A497-255D491CB6B8}" srcOrd="4" destOrd="0" parTransId="{608B96FC-4F15-4A74-9050-D3C3A85E29C0}" sibTransId="{D68E0B16-E0EE-4D5E-BD17-FCEFB686655F}"/>
    <dgm:cxn modelId="{D32167A0-24E0-4380-B77C-14761C653CAF}" type="presOf" srcId="{FC86A027-EBEB-4E58-A569-47C3E17D194C}" destId="{1258F7F5-A420-449A-A583-D9AB466402D2}" srcOrd="0" destOrd="0" presId="urn:microsoft.com/office/officeart/2005/8/layout/pList1#1"/>
    <dgm:cxn modelId="{72362B70-13FD-4A03-8032-82981DADED1F}" srcId="{3957BCF9-CA56-4FF2-9D67-40335E713FC0}" destId="{86CAC253-D993-4FA2-BB0B-D71AD24DE3D7}" srcOrd="2" destOrd="0" parTransId="{D299179D-CE6E-4E07-A321-6DC6B22691AB}" sibTransId="{295AE2A0-F58A-48AE-9A78-F0F5152B504D}"/>
    <dgm:cxn modelId="{D69305B6-C3D1-4F7F-BF9E-64B53701FA67}" type="presOf" srcId="{16AA7059-336F-4F5B-A15E-EAF8AB5CC9B2}" destId="{A4A17270-E21C-4C53-AAB4-848A5F516DED}" srcOrd="0" destOrd="0" presId="urn:microsoft.com/office/officeart/2005/8/layout/pList1#1"/>
    <dgm:cxn modelId="{88814FAB-D350-4D1E-8FB1-F13ACD927D10}" type="presOf" srcId="{D68E0B16-E0EE-4D5E-BD17-FCEFB686655F}" destId="{A877C134-458A-4436-9EB0-0761B1648941}" srcOrd="0" destOrd="0" presId="urn:microsoft.com/office/officeart/2005/8/layout/pList1#1"/>
    <dgm:cxn modelId="{92A8F31B-78E8-47AE-A05F-5ECB0F1E02D7}" srcId="{3957BCF9-CA56-4FF2-9D67-40335E713FC0}" destId="{FA6D75E6-287A-4358-BC41-5741E4D984D0}" srcOrd="1" destOrd="0" parTransId="{50A5A9AA-C29C-4C25-AD0C-711E9CEEC81D}" sibTransId="{F76BE4BF-3CAE-4424-ACB8-8F7FB857DE74}"/>
    <dgm:cxn modelId="{6F61C6BF-6C5F-4829-BA3E-B080EFDCCD7C}" type="presOf" srcId="{CB353F16-2DD4-4FD0-A344-B8D95160EAFC}" destId="{C256C7A5-54D5-444B-A4CC-EDC3CF2C0E03}" srcOrd="0" destOrd="0" presId="urn:microsoft.com/office/officeart/2005/8/layout/pList1#1"/>
    <dgm:cxn modelId="{70C44E08-4C7A-4350-B8FD-3E85FD748ED2}" type="presOf" srcId="{86CAC253-D993-4FA2-BB0B-D71AD24DE3D7}" destId="{2B4AD336-1E70-447A-BE60-2A30159C3000}" srcOrd="0" destOrd="0" presId="urn:microsoft.com/office/officeart/2005/8/layout/pList1#1"/>
    <dgm:cxn modelId="{DBC8A281-ECF5-44FB-A45C-6D4001C61B51}" type="presOf" srcId="{96BEB0F4-8295-42C9-A497-255D491CB6B8}" destId="{FE8717F2-44C1-4E2E-9160-A0CEF7045D90}" srcOrd="0" destOrd="0" presId="urn:microsoft.com/office/officeart/2005/8/layout/pList1#1"/>
    <dgm:cxn modelId="{A34CFEBA-FE6A-4DA0-B64E-31071A10D58B}" srcId="{3957BCF9-CA56-4FF2-9D67-40335E713FC0}" destId="{25BEEB49-2B8C-4071-9E2D-22522D3B388A}" srcOrd="0" destOrd="0" parTransId="{67379EA7-BA72-4A49-BE0E-2920F05827AF}" sibTransId="{CB353F16-2DD4-4FD0-A344-B8D95160EAFC}"/>
    <dgm:cxn modelId="{9EB1FDFD-124C-4B30-AA84-6CC305208B1A}" type="presOf" srcId="{F76BE4BF-3CAE-4424-ACB8-8F7FB857DE74}" destId="{12E567D2-2CAB-4078-96E4-E420D36A3E6A}" srcOrd="0" destOrd="0" presId="urn:microsoft.com/office/officeart/2005/8/layout/pList1#1"/>
    <dgm:cxn modelId="{2CFEC66C-D2C5-46A9-9987-1B7A242D21B6}" type="presOf" srcId="{D0D10C81-644F-45E1-B2A8-7AD19411B643}" destId="{EE194DBE-7BC0-49CC-B675-C621D81F5621}" srcOrd="0" destOrd="0" presId="urn:microsoft.com/office/officeart/2005/8/layout/pList1#1"/>
    <dgm:cxn modelId="{B3E859F1-29B3-40F5-A0E4-3586A3CBEDAF}" type="presOf" srcId="{25BEEB49-2B8C-4071-9E2D-22522D3B388A}" destId="{1D192173-D526-4246-8AA8-D547676D4A73}" srcOrd="0" destOrd="0" presId="urn:microsoft.com/office/officeart/2005/8/layout/pList1#1"/>
    <dgm:cxn modelId="{2C156261-FD6D-4F4F-9206-BCE5BBDD3CB3}" srcId="{3957BCF9-CA56-4FF2-9D67-40335E713FC0}" destId="{FC86A027-EBEB-4E58-A569-47C3E17D194C}" srcOrd="3" destOrd="0" parTransId="{8F76DC0E-B156-4789-B82E-690691776ABA}" sibTransId="{16AA7059-336F-4F5B-A15E-EAF8AB5CC9B2}"/>
    <dgm:cxn modelId="{5EC8F1B8-C12B-45D1-AFDA-D0DABAAB4547}" type="presParOf" srcId="{6C929451-E7D6-43A6-9724-2BA749445996}" destId="{18153D0A-CD17-4771-992D-B074C9F0E60B}" srcOrd="0" destOrd="0" presId="urn:microsoft.com/office/officeart/2005/8/layout/pList1#1"/>
    <dgm:cxn modelId="{DD39093F-D854-4662-9952-9BBF439B503F}" type="presParOf" srcId="{18153D0A-CD17-4771-992D-B074C9F0E60B}" destId="{5E2B967C-32C5-4D54-8138-563648906FDB}" srcOrd="0" destOrd="0" presId="urn:microsoft.com/office/officeart/2005/8/layout/pList1#1"/>
    <dgm:cxn modelId="{A1B44DFB-F15C-4B7E-888B-63F304258675}" type="presParOf" srcId="{18153D0A-CD17-4771-992D-B074C9F0E60B}" destId="{1D192173-D526-4246-8AA8-D547676D4A73}" srcOrd="1" destOrd="0" presId="urn:microsoft.com/office/officeart/2005/8/layout/pList1#1"/>
    <dgm:cxn modelId="{953BC871-A076-40D7-B44E-597A68CA0367}" type="presParOf" srcId="{6C929451-E7D6-43A6-9724-2BA749445996}" destId="{C256C7A5-54D5-444B-A4CC-EDC3CF2C0E03}" srcOrd="1" destOrd="0" presId="urn:microsoft.com/office/officeart/2005/8/layout/pList1#1"/>
    <dgm:cxn modelId="{799527E0-338F-4A04-8E78-1791ADFDE72B}" type="presParOf" srcId="{6C929451-E7D6-43A6-9724-2BA749445996}" destId="{A7544D8C-6038-4F6B-8ABB-1400C8A85741}" srcOrd="2" destOrd="0" presId="urn:microsoft.com/office/officeart/2005/8/layout/pList1#1"/>
    <dgm:cxn modelId="{5BDC335E-FA1E-4AD9-9787-6F68BB848513}" type="presParOf" srcId="{A7544D8C-6038-4F6B-8ABB-1400C8A85741}" destId="{43C4BADD-19F4-4C28-9FCA-EA82870DC4D7}" srcOrd="0" destOrd="0" presId="urn:microsoft.com/office/officeart/2005/8/layout/pList1#1"/>
    <dgm:cxn modelId="{9837B212-17F7-4D14-8BB8-7CFA7BEFF9EA}" type="presParOf" srcId="{A7544D8C-6038-4F6B-8ABB-1400C8A85741}" destId="{A3C49122-2C9D-4775-A560-3CB02B725D9B}" srcOrd="1" destOrd="0" presId="urn:microsoft.com/office/officeart/2005/8/layout/pList1#1"/>
    <dgm:cxn modelId="{CE6E46AC-2F15-46E0-BEA4-44F124AA14DB}" type="presParOf" srcId="{6C929451-E7D6-43A6-9724-2BA749445996}" destId="{12E567D2-2CAB-4078-96E4-E420D36A3E6A}" srcOrd="3" destOrd="0" presId="urn:microsoft.com/office/officeart/2005/8/layout/pList1#1"/>
    <dgm:cxn modelId="{D1DA3118-A07B-4FB2-950B-5342B7E6C269}" type="presParOf" srcId="{6C929451-E7D6-43A6-9724-2BA749445996}" destId="{A84BD2E9-AB9A-4F78-B0CF-33DE4AC47F31}" srcOrd="4" destOrd="0" presId="urn:microsoft.com/office/officeart/2005/8/layout/pList1#1"/>
    <dgm:cxn modelId="{DC290BA7-52D7-43C2-AF1A-3177CB6B93E5}" type="presParOf" srcId="{A84BD2E9-AB9A-4F78-B0CF-33DE4AC47F31}" destId="{32BA4B87-5A90-4C16-A314-47C8BF3EACD3}" srcOrd="0" destOrd="0" presId="urn:microsoft.com/office/officeart/2005/8/layout/pList1#1"/>
    <dgm:cxn modelId="{4577BA33-9952-48D5-B6F3-670EB4FECEB6}" type="presParOf" srcId="{A84BD2E9-AB9A-4F78-B0CF-33DE4AC47F31}" destId="{2B4AD336-1E70-447A-BE60-2A30159C3000}" srcOrd="1" destOrd="0" presId="urn:microsoft.com/office/officeart/2005/8/layout/pList1#1"/>
    <dgm:cxn modelId="{B216CEBB-AA92-4220-A0C2-AB04BEBD335B}" type="presParOf" srcId="{6C929451-E7D6-43A6-9724-2BA749445996}" destId="{17F3549D-A3F8-4039-8E1B-F9CC503F94B8}" srcOrd="5" destOrd="0" presId="urn:microsoft.com/office/officeart/2005/8/layout/pList1#1"/>
    <dgm:cxn modelId="{9B281287-D3A8-4143-8A8E-7E5B684907D3}" type="presParOf" srcId="{6C929451-E7D6-43A6-9724-2BA749445996}" destId="{55F6DD5A-C57B-4583-BBDC-2C04BFB397C1}" srcOrd="6" destOrd="0" presId="urn:microsoft.com/office/officeart/2005/8/layout/pList1#1"/>
    <dgm:cxn modelId="{8C43B1BB-663B-4B6B-BEAB-BD86B9937BEE}" type="presParOf" srcId="{55F6DD5A-C57B-4583-BBDC-2C04BFB397C1}" destId="{5326C0AF-7127-491A-9DCC-15F16253B5D2}" srcOrd="0" destOrd="0" presId="urn:microsoft.com/office/officeart/2005/8/layout/pList1#1"/>
    <dgm:cxn modelId="{FAD01597-F738-4293-9B19-F91CF8C40915}" type="presParOf" srcId="{55F6DD5A-C57B-4583-BBDC-2C04BFB397C1}" destId="{1258F7F5-A420-449A-A583-D9AB466402D2}" srcOrd="1" destOrd="0" presId="urn:microsoft.com/office/officeart/2005/8/layout/pList1#1"/>
    <dgm:cxn modelId="{69B86CE5-A03D-4D01-83DA-0B81FADB1183}" type="presParOf" srcId="{6C929451-E7D6-43A6-9724-2BA749445996}" destId="{A4A17270-E21C-4C53-AAB4-848A5F516DED}" srcOrd="7" destOrd="0" presId="urn:microsoft.com/office/officeart/2005/8/layout/pList1#1"/>
    <dgm:cxn modelId="{718FB541-8F4B-4F89-A466-470F5E7C5D5A}" type="presParOf" srcId="{6C929451-E7D6-43A6-9724-2BA749445996}" destId="{EADFE873-856D-4E17-9AA3-DEB593A56674}" srcOrd="8" destOrd="0" presId="urn:microsoft.com/office/officeart/2005/8/layout/pList1#1"/>
    <dgm:cxn modelId="{1650E4D4-5AC4-41FE-8556-C7B905C2EAFA}" type="presParOf" srcId="{EADFE873-856D-4E17-9AA3-DEB593A56674}" destId="{8864075F-B0BF-4102-B455-755F83230F70}" srcOrd="0" destOrd="0" presId="urn:microsoft.com/office/officeart/2005/8/layout/pList1#1"/>
    <dgm:cxn modelId="{43DCA9F2-14AD-4A47-ABC5-8EEBAF71CD7D}" type="presParOf" srcId="{EADFE873-856D-4E17-9AA3-DEB593A56674}" destId="{FE8717F2-44C1-4E2E-9160-A0CEF7045D90}" srcOrd="1" destOrd="0" presId="urn:microsoft.com/office/officeart/2005/8/layout/pList1#1"/>
    <dgm:cxn modelId="{F304E0A1-320E-4FC9-867D-E24376298A3C}" type="presParOf" srcId="{6C929451-E7D6-43A6-9724-2BA749445996}" destId="{A877C134-458A-4436-9EB0-0761B1648941}" srcOrd="9" destOrd="0" presId="urn:microsoft.com/office/officeart/2005/8/layout/pList1#1"/>
    <dgm:cxn modelId="{131A0AF5-63D0-4974-835C-749D416B96F5}" type="presParOf" srcId="{6C929451-E7D6-43A6-9724-2BA749445996}" destId="{A0B2B0AE-6976-4423-995D-7CBC529587D4}" srcOrd="10" destOrd="0" presId="urn:microsoft.com/office/officeart/2005/8/layout/pList1#1"/>
    <dgm:cxn modelId="{60687278-F4C7-41AB-ADA0-E52A4C5BC98F}" type="presParOf" srcId="{A0B2B0AE-6976-4423-995D-7CBC529587D4}" destId="{BA0C82E9-4BEF-495E-A5CC-EB25E8A2F933}" srcOrd="0" destOrd="0" presId="urn:microsoft.com/office/officeart/2005/8/layout/pList1#1"/>
    <dgm:cxn modelId="{4702DA82-69AF-4D1C-84DF-8EA79752A61D}" type="presParOf" srcId="{A0B2B0AE-6976-4423-995D-7CBC529587D4}" destId="{EE194DBE-7BC0-49CC-B675-C621D81F5621}" srcOrd="1" destOrd="0" presId="urn:microsoft.com/office/officeart/2005/8/layout/pList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List1#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1B68D39F-435F-465C-9DFD-34E09FD28A93}" type="datetimeFigureOut">
              <a:rPr lang="zh-CN" altLang="en-US" smtClean="0"/>
              <a:pPr/>
              <a:t>2013/9/25</a:t>
            </a:fld>
            <a:endParaRPr lang="zh-CN" altLang="en-US"/>
          </a:p>
        </p:txBody>
      </p:sp>
      <p:sp>
        <p:nvSpPr>
          <p:cNvPr id="4" name="Footer Placeholder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zh-CN" altLang="en-US"/>
          </a:p>
        </p:txBody>
      </p:sp>
      <p:sp>
        <p:nvSpPr>
          <p:cNvPr id="5" name="Slide Number Placeholder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B3055E2C-3235-4732-8C19-83A9F273704A}" type="slidenum">
              <a:rPr lang="zh-CN" altLang="en-US" smtClean="0"/>
              <a:pPr/>
              <a:t>‹#›</a:t>
            </a:fld>
            <a:endParaRPr lang="zh-CN" altLang="en-US"/>
          </a:p>
        </p:txBody>
      </p:sp>
    </p:spTree>
    <p:extLst>
      <p:ext uri="{BB962C8B-B14F-4D97-AF65-F5344CB8AC3E}">
        <p14:creationId xmlns:p14="http://schemas.microsoft.com/office/powerpoint/2010/main" val="2567885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787" cy="49696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099" name="Rectangle 3"/>
          <p:cNvSpPr>
            <a:spLocks noGrp="1" noChangeArrowheads="1"/>
          </p:cNvSpPr>
          <p:nvPr>
            <p:ph type="dt" idx="1"/>
          </p:nvPr>
        </p:nvSpPr>
        <p:spPr bwMode="auto">
          <a:xfrm>
            <a:off x="3855838" y="0"/>
            <a:ext cx="2949787" cy="49696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38916"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0720" y="4721186"/>
            <a:ext cx="5445760" cy="447270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4102" name="Rectangle 6"/>
          <p:cNvSpPr>
            <a:spLocks noGrp="1" noChangeArrowheads="1"/>
          </p:cNvSpPr>
          <p:nvPr>
            <p:ph type="ftr" sz="quarter" idx="4"/>
          </p:nvPr>
        </p:nvSpPr>
        <p:spPr bwMode="auto">
          <a:xfrm>
            <a:off x="0" y="9440646"/>
            <a:ext cx="2949787" cy="49696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103" name="Rectangle 7"/>
          <p:cNvSpPr>
            <a:spLocks noGrp="1" noChangeArrowheads="1"/>
          </p:cNvSpPr>
          <p:nvPr>
            <p:ph type="sldNum" sz="quarter" idx="5"/>
          </p:nvPr>
        </p:nvSpPr>
        <p:spPr bwMode="auto">
          <a:xfrm>
            <a:off x="3855838" y="9440646"/>
            <a:ext cx="2949787" cy="49696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A6D9793-B9F2-4132-B4E5-EB632C599688}" type="slidenum">
              <a:rPr lang="zh-CN" altLang="en-US"/>
              <a:pPr/>
              <a:t>‹#›</a:t>
            </a:fld>
            <a:endParaRPr lang="en-US" altLang="zh-CN"/>
          </a:p>
        </p:txBody>
      </p:sp>
    </p:spTree>
    <p:extLst>
      <p:ext uri="{BB962C8B-B14F-4D97-AF65-F5344CB8AC3E}">
        <p14:creationId xmlns:p14="http://schemas.microsoft.com/office/powerpoint/2010/main" val="35760222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CE96C219-828D-484C-A14D-C7A84F9F841A}" type="slidenum">
              <a:rPr lang="en-US" altLang="zh-CN"/>
              <a:pPr/>
              <a:t>1</a:t>
            </a:fld>
            <a:endParaRPr lang="en-US" altLang="zh-CN"/>
          </a:p>
        </p:txBody>
      </p:sp>
      <p:sp>
        <p:nvSpPr>
          <p:cNvPr id="129027" name="Rectangle 2"/>
          <p:cNvSpPr>
            <a:spLocks noGrp="1" noRot="1" noChangeAspect="1" noChangeArrowheads="1" noTextEdit="1"/>
          </p:cNvSpPr>
          <p:nvPr>
            <p:ph type="sldImg"/>
          </p:nvPr>
        </p:nvSpPr>
        <p:spPr>
          <a:xfrm>
            <a:off x="920750" y="685800"/>
            <a:ext cx="4965700" cy="3725863"/>
          </a:xfrm>
          <a:ln/>
        </p:spPr>
      </p:sp>
      <p:sp>
        <p:nvSpPr>
          <p:cNvPr id="129028" name="Rectangle 3"/>
          <p:cNvSpPr>
            <a:spLocks noGrp="1" noChangeArrowheads="1"/>
          </p:cNvSpPr>
          <p:nvPr>
            <p:ph type="body" idx="1"/>
          </p:nvPr>
        </p:nvSpPr>
        <p:spPr>
          <a:xfrm>
            <a:off x="313573" y="4593493"/>
            <a:ext cx="6235206" cy="4833349"/>
          </a:xfrm>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FA6D9793-B9F2-4132-B4E5-EB632C599688}" type="slidenum">
              <a:rPr lang="zh-CN" altLang="en-US" smtClean="0"/>
              <a:pPr/>
              <a:t>11</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altLang="zh-CN" dirty="0" smtClean="0">
              <a:latin typeface="Arial" pitchFamily="34" charset="0"/>
            </a:endParaRPr>
          </a:p>
        </p:txBody>
      </p:sp>
      <p:sp>
        <p:nvSpPr>
          <p:cNvPr id="128004" name="Slide Number Placeholder 3"/>
          <p:cNvSpPr>
            <a:spLocks noGrp="1"/>
          </p:cNvSpPr>
          <p:nvPr>
            <p:ph type="sldNum" sz="quarter" idx="5"/>
          </p:nvPr>
        </p:nvSpPr>
        <p:spPr>
          <a:noFill/>
        </p:spPr>
        <p:txBody>
          <a:bodyPr/>
          <a:lstStyle/>
          <a:p>
            <a:fld id="{C599FAEB-54AD-42C8-91C6-8BBEDB857AD7}" type="slidenum">
              <a:rPr lang="en-US" altLang="zh-CN" smtClean="0">
                <a:latin typeface="Arial" pitchFamily="34" charset="0"/>
                <a:ea typeface="ＭＳ Ｐゴシック" pitchFamily="34" charset="-128"/>
              </a:rPr>
              <a:pPr/>
              <a:t>12</a:t>
            </a:fld>
            <a:endParaRPr lang="en-US" altLang="zh-CN" smtClean="0">
              <a:latin typeface="Arial" pitchFamily="34"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FA6D9793-B9F2-4132-B4E5-EB632C599688}" type="slidenum">
              <a:rPr lang="zh-CN" altLang="en-US" smtClean="0"/>
              <a:pPr/>
              <a:t>13</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FA6D9793-B9F2-4132-B4E5-EB632C599688}" type="slidenum">
              <a:rPr lang="zh-CN" altLang="en-US" smtClean="0"/>
              <a:pPr/>
              <a:t>15</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4FB5EE36-EFBD-4ADE-B27E-675F4C8D9174}" type="slidenum">
              <a:rPr lang="zh-CN" altLang="en-US"/>
              <a:pPr/>
              <a:t>17</a:t>
            </a:fld>
            <a:endParaRPr lang="en-US" altLang="zh-CN"/>
          </a:p>
        </p:txBody>
      </p:sp>
      <p:sp>
        <p:nvSpPr>
          <p:cNvPr id="40963" name="Rectangle 2"/>
          <p:cNvSpPr>
            <a:spLocks noGrp="1" noRot="1" noChangeAspect="1" noChangeArrowheads="1" noTextEdit="1"/>
          </p:cNvSpPr>
          <p:nvPr>
            <p:ph type="sldImg"/>
          </p:nvPr>
        </p:nvSpPr>
        <p:spPr>
          <a:xfrm>
            <a:off x="920750" y="685800"/>
            <a:ext cx="4965700" cy="3725863"/>
          </a:xfrm>
          <a:ln/>
        </p:spPr>
      </p:sp>
      <p:sp>
        <p:nvSpPr>
          <p:cNvPr id="40964" name="Rectangle 3"/>
          <p:cNvSpPr>
            <a:spLocks noGrp="1" noChangeArrowheads="1"/>
          </p:cNvSpPr>
          <p:nvPr>
            <p:ph type="body" idx="1"/>
          </p:nvPr>
        </p:nvSpPr>
        <p:spPr>
          <a:xfrm>
            <a:off x="313573" y="4593493"/>
            <a:ext cx="6235206" cy="4833349"/>
          </a:xfrm>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25</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29</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32</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35</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a:ln/>
        </p:spPr>
        <p:txBody>
          <a:bodyPr/>
          <a:lstStyle/>
          <a:p>
            <a:endParaRPr lang="zh-CN" altLang="en-US" dirty="0" smtClean="0">
              <a:latin typeface="Arial" pitchFamily="34" charset="0"/>
            </a:endParaRPr>
          </a:p>
        </p:txBody>
      </p:sp>
      <p:sp>
        <p:nvSpPr>
          <p:cNvPr id="142340" name="Slide Number Placeholder 3"/>
          <p:cNvSpPr>
            <a:spLocks noGrp="1"/>
          </p:cNvSpPr>
          <p:nvPr>
            <p:ph type="sldNum" sz="quarter" idx="5"/>
          </p:nvPr>
        </p:nvSpPr>
        <p:spPr/>
        <p:txBody>
          <a:bodyPr/>
          <a:lstStyle/>
          <a:p>
            <a:pPr>
              <a:defRPr/>
            </a:pPr>
            <a:fld id="{48A8F712-2467-477D-B256-552B8E41C3A1}" type="slidenum">
              <a:rPr lang="zh-CN" altLang="en-US" smtClean="0">
                <a:latin typeface="Arial" pitchFamily="34" charset="0"/>
              </a:rPr>
              <a:pPr>
                <a:defRPr/>
              </a:pPr>
              <a:t>42</a:t>
            </a:fld>
            <a:endParaRPr lang="en-US" altLang="zh-CN"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4FB5EE36-EFBD-4ADE-B27E-675F4C8D9174}" type="slidenum">
              <a:rPr lang="zh-CN" altLang="en-US"/>
              <a:pPr/>
              <a:t>2</a:t>
            </a:fld>
            <a:endParaRPr lang="en-US" altLang="zh-CN"/>
          </a:p>
        </p:txBody>
      </p:sp>
      <p:sp>
        <p:nvSpPr>
          <p:cNvPr id="40963" name="Rectangle 2"/>
          <p:cNvSpPr>
            <a:spLocks noGrp="1" noRot="1" noChangeAspect="1" noChangeArrowheads="1" noTextEdit="1"/>
          </p:cNvSpPr>
          <p:nvPr>
            <p:ph type="sldImg"/>
          </p:nvPr>
        </p:nvSpPr>
        <p:spPr>
          <a:xfrm>
            <a:off x="920750" y="685800"/>
            <a:ext cx="4965700" cy="3725863"/>
          </a:xfrm>
          <a:ln/>
        </p:spPr>
      </p:sp>
      <p:sp>
        <p:nvSpPr>
          <p:cNvPr id="40964" name="Rectangle 3"/>
          <p:cNvSpPr>
            <a:spLocks noGrp="1" noChangeArrowheads="1"/>
          </p:cNvSpPr>
          <p:nvPr>
            <p:ph type="body" idx="1"/>
          </p:nvPr>
        </p:nvSpPr>
        <p:spPr>
          <a:xfrm>
            <a:off x="313573" y="4593493"/>
            <a:ext cx="6235206" cy="4833349"/>
          </a:xfrm>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43</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55</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txBox="1">
            <a:spLocks noGrp="1" noChangeArrowheads="1"/>
          </p:cNvSpPr>
          <p:nvPr/>
        </p:nvSpPr>
        <p:spPr bwMode="auto">
          <a:xfrm>
            <a:off x="3855838" y="9440646"/>
            <a:ext cx="2949787" cy="496967"/>
          </a:xfrm>
          <a:prstGeom prst="rect">
            <a:avLst/>
          </a:prstGeom>
          <a:noFill/>
          <a:ln w="9525">
            <a:noFill/>
            <a:miter lim="800000"/>
            <a:headEnd/>
            <a:tailEnd/>
          </a:ln>
        </p:spPr>
        <p:txBody>
          <a:bodyPr tIns="45719" bIns="45719" anchor="b"/>
          <a:lstStyle/>
          <a:p>
            <a:pPr algn="r"/>
            <a:fld id="{4A866894-9256-449B-BC8D-9AE6D8E2D1A7}" type="slidenum">
              <a:rPr lang="zh-CN" altLang="en-US" sz="1200"/>
              <a:pPr algn="r"/>
              <a:t>64</a:t>
            </a:fld>
            <a:endParaRPr lang="en-US" altLang="zh-CN" sz="120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xfrm>
            <a:off x="909203" y="4722912"/>
            <a:ext cx="4988795" cy="4470976"/>
          </a:xfrm>
          <a:noFill/>
          <a:ln/>
        </p:spPr>
        <p:txBody>
          <a:bodyPr tIns="45719" bIns="45719"/>
          <a:lstStyle/>
          <a:p>
            <a:r>
              <a:rPr lang="zh-CN" altLang="en-US" smtClean="0">
                <a:latin typeface="Arial" pitchFamily="34" charset="0"/>
              </a:rPr>
              <a:t>科研工作中</a:t>
            </a:r>
            <a:r>
              <a:rPr lang="en-US" altLang="zh-CN" smtClean="0">
                <a:latin typeface="Arial" pitchFamily="34" charset="0"/>
              </a:rPr>
              <a:t>,</a:t>
            </a:r>
            <a:r>
              <a:rPr lang="zh-CN" altLang="en-US" smtClean="0">
                <a:latin typeface="Arial" pitchFamily="34" charset="0"/>
              </a:rPr>
              <a:t>收集和整理文献资料是一个重要的环节</a:t>
            </a:r>
            <a:r>
              <a:rPr lang="en-US" altLang="zh-CN" smtClean="0">
                <a:latin typeface="Arial" pitchFamily="34" charset="0"/>
              </a:rPr>
              <a:t>,</a:t>
            </a:r>
            <a:r>
              <a:rPr lang="zh-CN" altLang="en-US" smtClean="0">
                <a:latin typeface="Arial" pitchFamily="34" charset="0"/>
              </a:rPr>
              <a:t>常常要花费很多时间和精力</a:t>
            </a:r>
            <a:r>
              <a:rPr lang="en-US" altLang="zh-CN" smtClean="0">
                <a:latin typeface="Arial" pitchFamily="34" charset="0"/>
              </a:rPr>
              <a:t>,</a:t>
            </a:r>
            <a:r>
              <a:rPr lang="zh-CN" altLang="en-US" smtClean="0">
                <a:latin typeface="Arial" pitchFamily="34" charset="0"/>
              </a:rPr>
              <a:t>而且查找整理后的资料也要花费不少时间</a:t>
            </a:r>
            <a:r>
              <a:rPr lang="en-US" altLang="zh-CN" smtClean="0">
                <a:latin typeface="Arial" pitchFamily="34" charset="0"/>
              </a:rPr>
              <a:t>.</a:t>
            </a:r>
            <a:r>
              <a:rPr lang="zh-CN" altLang="en-US" smtClean="0">
                <a:latin typeface="Arial" pitchFamily="34" charset="0"/>
              </a:rPr>
              <a:t>原来收集、整理文献资料的方法</a:t>
            </a:r>
            <a:r>
              <a:rPr lang="en-US" altLang="zh-CN" smtClean="0">
                <a:latin typeface="Arial" pitchFamily="34" charset="0"/>
              </a:rPr>
              <a:t>,</a:t>
            </a:r>
            <a:r>
              <a:rPr lang="zh-CN" altLang="en-US" smtClean="0">
                <a:latin typeface="Arial" pitchFamily="34" charset="0"/>
              </a:rPr>
              <a:t>已经无法适应目前科技的发展速度了</a:t>
            </a:r>
            <a:r>
              <a:rPr lang="en-US" altLang="zh-CN" smtClean="0">
                <a:latin typeface="Arial" pitchFamily="34" charset="0"/>
              </a:rPr>
              <a:t>.</a:t>
            </a:r>
            <a:r>
              <a:rPr lang="zh-CN" altLang="en-US" smtClean="0">
                <a:latin typeface="Arial" pitchFamily="34" charset="0"/>
              </a:rPr>
              <a:t>在收集参考文献过程中</a:t>
            </a:r>
            <a:r>
              <a:rPr lang="en-US" altLang="zh-CN" smtClean="0">
                <a:latin typeface="Arial" pitchFamily="34" charset="0"/>
              </a:rPr>
              <a:t>,</a:t>
            </a:r>
            <a:r>
              <a:rPr lang="zh-CN" altLang="en-US" smtClean="0">
                <a:latin typeface="Arial" pitchFamily="34" charset="0"/>
              </a:rPr>
              <a:t>文献管理程序可以帮助你整理、排列、检索、浏览、阅读所收集的内容</a:t>
            </a:r>
            <a:r>
              <a:rPr lang="en-US" altLang="zh-CN" smtClean="0">
                <a:latin typeface="Arial" pitchFamily="34" charset="0"/>
              </a:rPr>
              <a:t>;</a:t>
            </a:r>
          </a:p>
          <a:p>
            <a:r>
              <a:rPr lang="zh-CN" altLang="en-US" smtClean="0">
                <a:latin typeface="Arial" pitchFamily="34" charset="0"/>
              </a:rPr>
              <a:t>撰写研究论文的过程中</a:t>
            </a:r>
            <a:r>
              <a:rPr lang="en-US" altLang="zh-CN" smtClean="0">
                <a:latin typeface="Arial" pitchFamily="34" charset="0"/>
              </a:rPr>
              <a:t>,</a:t>
            </a:r>
            <a:r>
              <a:rPr lang="zh-CN" altLang="en-US" smtClean="0">
                <a:latin typeface="Arial" pitchFamily="34" charset="0"/>
              </a:rPr>
              <a:t>这类程序允许你直接在文字处理过程中插入参考文献</a:t>
            </a:r>
            <a:r>
              <a:rPr lang="en-US" altLang="zh-CN" smtClean="0">
                <a:latin typeface="Arial" pitchFamily="34" charset="0"/>
              </a:rPr>
              <a:t>,</a:t>
            </a:r>
            <a:r>
              <a:rPr lang="zh-CN" altLang="en-US" smtClean="0">
                <a:latin typeface="Arial" pitchFamily="34" charset="0"/>
              </a:rPr>
              <a:t>并按要求自动调整引用顺序</a:t>
            </a:r>
            <a:r>
              <a:rPr lang="en-US" altLang="zh-CN" smtClean="0">
                <a:latin typeface="Arial" pitchFamily="34" charset="0"/>
              </a:rPr>
              <a:t>,</a:t>
            </a:r>
            <a:r>
              <a:rPr lang="zh-CN" altLang="en-US" smtClean="0">
                <a:latin typeface="Arial" pitchFamily="34" charset="0"/>
              </a:rPr>
              <a:t>可根据投稿期刊的不同要求快速修改参考文献的引用并生成规定格式的参考文献列表</a:t>
            </a:r>
            <a:r>
              <a:rPr lang="en-US" altLang="zh-CN" smtClean="0">
                <a:latin typeface="Arial" pitchFamily="34" charset="0"/>
              </a:rPr>
              <a:t>. </a:t>
            </a:r>
          </a:p>
          <a:p>
            <a:r>
              <a:rPr lang="zh-CN" altLang="en-US" smtClean="0">
                <a:latin typeface="Arial" pitchFamily="34" charset="0"/>
              </a:rPr>
              <a:t>软件优点： </a:t>
            </a:r>
          </a:p>
          <a:p>
            <a:endParaRPr lang="zh-CN" altLang="en-US" smtClean="0">
              <a:latin typeface="Arial" pitchFamily="34" charset="0"/>
            </a:endParaRPr>
          </a:p>
          <a:p>
            <a:r>
              <a:rPr lang="en-US" altLang="zh-CN" smtClean="0">
                <a:latin typeface="Arial" pitchFamily="34" charset="0"/>
              </a:rPr>
              <a:t>1</a:t>
            </a:r>
            <a:r>
              <a:rPr lang="zh-CN" altLang="en-US" smtClean="0">
                <a:latin typeface="Arial" pitchFamily="34" charset="0"/>
              </a:rPr>
              <a:t>、 杂志的要求自动生产参考文献，所以在写文章的时候你再也不要考虑如何根据杂志的要求进行排版了。 </a:t>
            </a:r>
            <a:r>
              <a:rPr lang="en-US" altLang="zh-CN" smtClean="0">
                <a:latin typeface="Arial" pitchFamily="34" charset="0"/>
              </a:rPr>
              <a:t>2</a:t>
            </a:r>
            <a:r>
              <a:rPr lang="zh-CN" altLang="en-US" smtClean="0">
                <a:latin typeface="Arial" pitchFamily="34" charset="0"/>
              </a:rPr>
              <a:t>、随时调整参考文献的格式。使用这些软件可以在需要的时候随时调整参考文献的格式。 </a:t>
            </a:r>
            <a:r>
              <a:rPr lang="en-US" altLang="zh-CN" smtClean="0">
                <a:latin typeface="Arial" pitchFamily="34" charset="0"/>
              </a:rPr>
              <a:t>3</a:t>
            </a:r>
            <a:r>
              <a:rPr lang="zh-CN" altLang="en-US" smtClean="0">
                <a:latin typeface="Arial" pitchFamily="34" charset="0"/>
              </a:rPr>
              <a:t>、方便自己查找文献。可以把自己读过的参考文献全部输入到</a:t>
            </a:r>
            <a:r>
              <a:rPr lang="en-US" altLang="zh-CN" smtClean="0">
                <a:latin typeface="Arial" pitchFamily="34" charset="0"/>
              </a:rPr>
              <a:t>Endnote</a:t>
            </a:r>
            <a:r>
              <a:rPr lang="zh-CN" altLang="en-US" smtClean="0">
                <a:latin typeface="Arial" pitchFamily="34" charset="0"/>
              </a:rPr>
              <a:t>里头，这样在查找的时候就非常方便。 </a:t>
            </a:r>
            <a:r>
              <a:rPr lang="en-US" altLang="zh-CN" smtClean="0">
                <a:latin typeface="Arial" pitchFamily="34" charset="0"/>
              </a:rPr>
              <a:t>4</a:t>
            </a:r>
            <a:r>
              <a:rPr lang="zh-CN" altLang="en-US" smtClean="0">
                <a:latin typeface="Arial" pitchFamily="34" charset="0"/>
              </a:rPr>
              <a:t>、 参考文献库一经建立，以后在不同文章中作引用时，既不需重新录入参考文献，也不需仔细地人工调整参考文献的格式。而且参考文献很多情况下可以直接从网上下载导入至库中，很方便。可谓一劳永逸。 </a:t>
            </a:r>
            <a:r>
              <a:rPr lang="en-US" altLang="zh-CN" smtClean="0">
                <a:latin typeface="Arial" pitchFamily="34" charset="0"/>
              </a:rPr>
              <a:t>5</a:t>
            </a:r>
            <a:r>
              <a:rPr lang="zh-CN" altLang="en-US" smtClean="0">
                <a:latin typeface="Arial" pitchFamily="34" charset="0"/>
              </a:rPr>
              <a:t>、对文章中的引用进行增、删、改以及位置调整都会自动重新排好序。文章中引用处的形式</a:t>
            </a:r>
            <a:r>
              <a:rPr lang="en-US" altLang="zh-CN" smtClean="0">
                <a:latin typeface="Arial" pitchFamily="34" charset="0"/>
              </a:rPr>
              <a:t>(</a:t>
            </a:r>
            <a:r>
              <a:rPr lang="zh-CN" altLang="en-US" smtClean="0">
                <a:latin typeface="Arial" pitchFamily="34" charset="0"/>
              </a:rPr>
              <a:t>如数字标号外加中括号的形式，或者是作者名加年代的形式，等等</a:t>
            </a:r>
            <a:r>
              <a:rPr lang="en-US" altLang="zh-CN" smtClean="0">
                <a:latin typeface="Arial" pitchFamily="34" charset="0"/>
              </a:rPr>
              <a:t>) </a:t>
            </a:r>
            <a:r>
              <a:rPr lang="zh-CN" altLang="en-US" smtClean="0">
                <a:latin typeface="Arial" pitchFamily="34" charset="0"/>
              </a:rPr>
              <a:t>以及文章后面参考文献列表的格式都可自动随意调整。这对修改退稿准备另投它刊时特别有用。 </a:t>
            </a:r>
            <a:r>
              <a:rPr lang="en-US" altLang="zh-CN" smtClean="0">
                <a:latin typeface="Arial" pitchFamily="34" charset="0"/>
              </a:rPr>
              <a:t>6</a:t>
            </a:r>
            <a:r>
              <a:rPr lang="zh-CN" altLang="en-US" smtClean="0">
                <a:latin typeface="Arial" pitchFamily="34" charset="0"/>
              </a:rPr>
              <a:t>、 </a:t>
            </a:r>
            <a:r>
              <a:rPr lang="en-US" altLang="zh-CN" smtClean="0">
                <a:latin typeface="Arial" pitchFamily="34" charset="0"/>
              </a:rPr>
              <a:t>EndNote</a:t>
            </a:r>
            <a:r>
              <a:rPr lang="zh-CN" altLang="en-US" smtClean="0">
                <a:latin typeface="Arial" pitchFamily="34" charset="0"/>
              </a:rPr>
              <a:t>处理中文有点问题，主要是显示不正确，但其功能不受影响。实际上，真正的不方便之处在于中英文混合引用的时候。这时，由于习惯不同，中英文文献格式会出再混乱。比如，某个文献的多位中文作者排列时出现类似“刘某某</a:t>
            </a:r>
            <a:r>
              <a:rPr lang="en-US" altLang="zh-CN" smtClean="0">
                <a:latin typeface="Arial" pitchFamily="34" charset="0"/>
              </a:rPr>
              <a:t>,</a:t>
            </a:r>
            <a:r>
              <a:rPr lang="zh-CN" altLang="en-US" smtClean="0">
                <a:latin typeface="Arial" pitchFamily="34" charset="0"/>
              </a:rPr>
              <a:t>张某某</a:t>
            </a:r>
            <a:r>
              <a:rPr lang="en-US" altLang="zh-CN" smtClean="0">
                <a:latin typeface="Arial" pitchFamily="34" charset="0"/>
              </a:rPr>
              <a:t>,et al”</a:t>
            </a:r>
            <a:r>
              <a:rPr lang="zh-CN" altLang="en-US" smtClean="0">
                <a:latin typeface="Arial" pitchFamily="34" charset="0"/>
              </a:rPr>
              <a:t>字样而不是中文习惯里的“刘某某、张某某，等”字样。 </a:t>
            </a:r>
            <a:r>
              <a:rPr lang="en-US" altLang="zh-CN" smtClean="0">
                <a:latin typeface="Arial" pitchFamily="34" charset="0"/>
              </a:rPr>
              <a:t>7</a:t>
            </a:r>
            <a:r>
              <a:rPr lang="zh-CN" altLang="en-US" smtClean="0">
                <a:latin typeface="Arial" pitchFamily="34" charset="0"/>
              </a:rPr>
              <a:t>、与</a:t>
            </a:r>
            <a:r>
              <a:rPr lang="en-US" altLang="zh-CN" smtClean="0">
                <a:latin typeface="Arial" pitchFamily="34" charset="0"/>
              </a:rPr>
              <a:t>WORD</a:t>
            </a:r>
            <a:r>
              <a:rPr lang="zh-CN" altLang="en-US" smtClean="0">
                <a:latin typeface="Arial" pitchFamily="34" charset="0"/>
              </a:rPr>
              <a:t>的真正协同功能。安装了</a:t>
            </a:r>
            <a:r>
              <a:rPr lang="en-US" altLang="zh-CN" smtClean="0">
                <a:latin typeface="Arial" pitchFamily="34" charset="0"/>
              </a:rPr>
              <a:t>EN</a:t>
            </a:r>
            <a:r>
              <a:rPr lang="zh-CN" altLang="en-US" smtClean="0">
                <a:latin typeface="Arial" pitchFamily="34" charset="0"/>
              </a:rPr>
              <a:t>后，自动在</a:t>
            </a:r>
            <a:r>
              <a:rPr lang="en-US" altLang="zh-CN" smtClean="0">
                <a:latin typeface="Arial" pitchFamily="34" charset="0"/>
              </a:rPr>
              <a:t>WORD</a:t>
            </a:r>
            <a:r>
              <a:rPr lang="zh-CN" altLang="en-US" smtClean="0">
                <a:latin typeface="Arial" pitchFamily="34" charset="0"/>
              </a:rPr>
              <a:t>中建立了一个新的工具栏，我们在写作时最常用的几项功能都只需简单点击这个工具栏即可。 </a:t>
            </a:r>
          </a:p>
          <a:p>
            <a:endParaRPr lang="zh-CN" altLang="en-US" dirty="0"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66</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70</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78</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p:txBody>
          <a:bodyPr/>
          <a:lstStyle/>
          <a:p>
            <a:pPr>
              <a:defRPr/>
            </a:pPr>
            <a:fld id="{AF3232B7-9AD5-4450-917E-DED15C362622}" type="slidenum">
              <a:rPr lang="zh-CN" altLang="en-US" smtClean="0">
                <a:latin typeface="Arial" pitchFamily="34" charset="0"/>
              </a:rPr>
              <a:pPr>
                <a:defRPr/>
              </a:pPr>
              <a:t>80</a:t>
            </a:fld>
            <a:endParaRPr lang="en-US" altLang="zh-CN" smtClean="0">
              <a:latin typeface="Arial" pitchFamily="34" charset="0"/>
            </a:endParaRPr>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p:txBody>
          <a:bodyPr/>
          <a:lstStyle/>
          <a:p>
            <a:pPr>
              <a:defRPr/>
            </a:pPr>
            <a:fld id="{5E5675AB-3D67-49BD-8DF0-756FE789E8FE}" type="slidenum">
              <a:rPr lang="zh-CN" altLang="en-US" smtClean="0">
                <a:latin typeface="Arial" pitchFamily="34" charset="0"/>
              </a:rPr>
              <a:pPr>
                <a:defRPr/>
              </a:pPr>
              <a:t>81</a:t>
            </a:fld>
            <a:endParaRPr lang="en-US" altLang="zh-CN" smtClean="0">
              <a:latin typeface="Arial" pitchFamily="34" charset="0"/>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p:txBody>
          <a:bodyPr/>
          <a:lstStyle/>
          <a:p>
            <a:pPr>
              <a:defRPr/>
            </a:pPr>
            <a:fld id="{E822B181-4A6F-43D1-A82E-349B4E7BA0F2}" type="slidenum">
              <a:rPr lang="zh-CN" altLang="en-US" smtClean="0">
                <a:latin typeface="Arial" pitchFamily="34" charset="0"/>
              </a:rPr>
              <a:pPr>
                <a:defRPr/>
              </a:pPr>
              <a:t>82</a:t>
            </a:fld>
            <a:endParaRPr lang="en-US" altLang="zh-CN" smtClean="0">
              <a:latin typeface="Arial" pitchFamily="34" charset="0"/>
            </a:endParaRPr>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p:txBody>
          <a:bodyPr/>
          <a:lstStyle/>
          <a:p>
            <a:pPr>
              <a:defRPr/>
            </a:pPr>
            <a:fld id="{DDE91990-3D45-408B-9916-58F6E2F0B727}" type="slidenum">
              <a:rPr lang="zh-CN" altLang="en-US" smtClean="0">
                <a:latin typeface="Arial" pitchFamily="34" charset="0"/>
              </a:rPr>
              <a:pPr>
                <a:defRPr/>
              </a:pPr>
              <a:t>83</a:t>
            </a:fld>
            <a:endParaRPr lang="en-US" altLang="zh-CN" smtClean="0">
              <a:latin typeface="Arial" pitchFamily="34" charset="0"/>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4FB5EE36-EFBD-4ADE-B27E-675F4C8D9174}" type="slidenum">
              <a:rPr lang="zh-CN" altLang="en-US"/>
              <a:pPr/>
              <a:t>3</a:t>
            </a:fld>
            <a:endParaRPr lang="en-US" altLang="zh-CN"/>
          </a:p>
        </p:txBody>
      </p:sp>
      <p:sp>
        <p:nvSpPr>
          <p:cNvPr id="40963" name="Rectangle 2"/>
          <p:cNvSpPr>
            <a:spLocks noGrp="1" noRot="1" noChangeAspect="1" noChangeArrowheads="1" noTextEdit="1"/>
          </p:cNvSpPr>
          <p:nvPr>
            <p:ph type="sldImg"/>
          </p:nvPr>
        </p:nvSpPr>
        <p:spPr>
          <a:xfrm>
            <a:off x="920750" y="685800"/>
            <a:ext cx="4965700" cy="3725863"/>
          </a:xfrm>
          <a:ln/>
        </p:spPr>
      </p:sp>
      <p:sp>
        <p:nvSpPr>
          <p:cNvPr id="40964" name="Rectangle 3"/>
          <p:cNvSpPr>
            <a:spLocks noGrp="1" noChangeArrowheads="1"/>
          </p:cNvSpPr>
          <p:nvPr>
            <p:ph type="body" idx="1"/>
          </p:nvPr>
        </p:nvSpPr>
        <p:spPr>
          <a:xfrm>
            <a:off x="313573" y="4593493"/>
            <a:ext cx="6235206" cy="4833349"/>
          </a:xfrm>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55689" y="9439828"/>
            <a:ext cx="2949990" cy="497968"/>
          </a:xfrm>
          <a:prstGeom prst="rect">
            <a:avLst/>
          </a:prstGeom>
          <a:noFill/>
          <a:ln w="9525">
            <a:noFill/>
            <a:miter lim="800000"/>
            <a:headEnd/>
            <a:tailEnd/>
          </a:ln>
        </p:spPr>
        <p:txBody>
          <a:bodyPr lIns="95682" tIns="47840" rIns="95682" bIns="47840" anchor="b"/>
          <a:lstStyle/>
          <a:p>
            <a:pPr algn="r" defTabSz="955485"/>
            <a:fld id="{4FD85578-7A97-49F7-BCB8-0405EC1F4176}" type="slidenum">
              <a:rPr lang="zh-CN" altLang="en-US" sz="1300"/>
              <a:pPr algn="r" defTabSz="955485"/>
              <a:t>86</a:t>
            </a:fld>
            <a:endParaRPr lang="en-US" altLang="zh-CN" sz="1300" dirty="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lIns="95682" tIns="47840" rIns="95682" bIns="47840"/>
          <a:lstStyle/>
          <a:p>
            <a:pPr marL="220850" indent="-220850" eaLnBrk="1" hangingPunct="1"/>
            <a:endParaRPr lang="zh-CN" altLang="en-US" dirty="0"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4FB5EE36-EFBD-4ADE-B27E-675F4C8D9174}" type="slidenum">
              <a:rPr lang="zh-CN" altLang="en-US"/>
              <a:pPr/>
              <a:t>94</a:t>
            </a:fld>
            <a:endParaRPr lang="en-US" altLang="zh-CN"/>
          </a:p>
        </p:txBody>
      </p:sp>
      <p:sp>
        <p:nvSpPr>
          <p:cNvPr id="40963" name="Rectangle 2"/>
          <p:cNvSpPr>
            <a:spLocks noGrp="1" noRot="1" noChangeAspect="1" noChangeArrowheads="1" noTextEdit="1"/>
          </p:cNvSpPr>
          <p:nvPr>
            <p:ph type="sldImg"/>
          </p:nvPr>
        </p:nvSpPr>
        <p:spPr>
          <a:xfrm>
            <a:off x="920750" y="685800"/>
            <a:ext cx="4965700" cy="3725863"/>
          </a:xfrm>
          <a:ln/>
        </p:spPr>
      </p:sp>
      <p:sp>
        <p:nvSpPr>
          <p:cNvPr id="40964" name="Rectangle 3"/>
          <p:cNvSpPr>
            <a:spLocks noGrp="1" noChangeArrowheads="1"/>
          </p:cNvSpPr>
          <p:nvPr>
            <p:ph type="body" idx="1"/>
          </p:nvPr>
        </p:nvSpPr>
        <p:spPr>
          <a:xfrm>
            <a:off x="313573" y="4593493"/>
            <a:ext cx="6235206" cy="4833349"/>
          </a:xfrm>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3DFB2C2A-1DA2-4990-8314-0B27527FCA32}" type="slidenum">
              <a:rPr lang="en-US" altLang="zh-CN"/>
              <a:pPr/>
              <a:t>103</a:t>
            </a:fld>
            <a:endParaRPr lang="en-US" altLang="zh-CN"/>
          </a:p>
        </p:txBody>
      </p:sp>
      <p:sp>
        <p:nvSpPr>
          <p:cNvPr id="94211" name="Rectangle 2"/>
          <p:cNvSpPr>
            <a:spLocks noGrp="1" noRot="1" noChangeAspect="1" noChangeArrowheads="1" noTextEdit="1"/>
          </p:cNvSpPr>
          <p:nvPr>
            <p:ph type="sldImg"/>
          </p:nvPr>
        </p:nvSpPr>
        <p:spPr>
          <a:xfrm>
            <a:off x="920750" y="685800"/>
            <a:ext cx="4965700" cy="3725863"/>
          </a:xfrm>
          <a:ln/>
        </p:spPr>
      </p:sp>
      <p:sp>
        <p:nvSpPr>
          <p:cNvPr id="94212" name="Rectangle 3"/>
          <p:cNvSpPr>
            <a:spLocks noGrp="1" noChangeArrowheads="1"/>
          </p:cNvSpPr>
          <p:nvPr>
            <p:ph type="body" idx="1"/>
          </p:nvPr>
        </p:nvSpPr>
        <p:spPr>
          <a:xfrm>
            <a:off x="313575" y="4593493"/>
            <a:ext cx="6235206" cy="4833349"/>
          </a:xfrm>
          <a:noFill/>
          <a:ln/>
        </p:spPr>
        <p:txBody>
          <a:bodyPr/>
          <a:lstStyle/>
          <a:p>
            <a:pPr eaLnBrk="1" hangingPunct="1"/>
            <a:endParaRPr lang="zh-CN" altLang="zh-CN"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zh-CN" altLang="zh-CN" smtClean="0">
              <a:latin typeface="Arial" pitchFamily="34" charset="0"/>
            </a:endParaRPr>
          </a:p>
        </p:txBody>
      </p:sp>
      <p:sp>
        <p:nvSpPr>
          <p:cNvPr id="41988" name="Slide Number Placeholder 3"/>
          <p:cNvSpPr>
            <a:spLocks noGrp="1"/>
          </p:cNvSpPr>
          <p:nvPr>
            <p:ph type="sldNum" sz="quarter" idx="5"/>
          </p:nvPr>
        </p:nvSpPr>
        <p:spPr>
          <a:noFill/>
        </p:spPr>
        <p:txBody>
          <a:bodyPr/>
          <a:lstStyle/>
          <a:p>
            <a:fld id="{74AFE09E-8ABD-4C85-8419-258D4D45EFB1}" type="slidenum">
              <a:rPr lang="zh-CN" altLang="en-US"/>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zh-CN" altLang="zh-CN" dirty="0" smtClean="0">
              <a:latin typeface="Arial" pitchFamily="34" charset="0"/>
            </a:endParaRPr>
          </a:p>
        </p:txBody>
      </p:sp>
      <p:sp>
        <p:nvSpPr>
          <p:cNvPr id="41988" name="Slide Number Placeholder 3"/>
          <p:cNvSpPr>
            <a:spLocks noGrp="1"/>
          </p:cNvSpPr>
          <p:nvPr>
            <p:ph type="sldNum" sz="quarter" idx="5"/>
          </p:nvPr>
        </p:nvSpPr>
        <p:spPr>
          <a:noFill/>
        </p:spPr>
        <p:txBody>
          <a:bodyPr/>
          <a:lstStyle/>
          <a:p>
            <a:fld id="{74AFE09E-8ABD-4C85-8419-258D4D45EFB1}" type="slidenum">
              <a:rPr lang="zh-CN" altLang="en-US"/>
              <a:pPr/>
              <a:t>6</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FA6D9793-B9F2-4132-B4E5-EB632C599688}" type="slidenum">
              <a:rPr lang="zh-CN" altLang="en-US" smtClean="0"/>
              <a:pPr/>
              <a:t>7</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zh-CN" altLang="zh-CN" dirty="0" smtClean="0">
              <a:latin typeface="Arial" pitchFamily="34" charset="0"/>
            </a:endParaRPr>
          </a:p>
        </p:txBody>
      </p:sp>
      <p:sp>
        <p:nvSpPr>
          <p:cNvPr id="41988" name="Slide Number Placeholder 3"/>
          <p:cNvSpPr>
            <a:spLocks noGrp="1"/>
          </p:cNvSpPr>
          <p:nvPr>
            <p:ph type="sldNum" sz="quarter" idx="5"/>
          </p:nvPr>
        </p:nvSpPr>
        <p:spPr>
          <a:noFill/>
        </p:spPr>
        <p:txBody>
          <a:bodyPr/>
          <a:lstStyle/>
          <a:p>
            <a:fld id="{74AFE09E-8ABD-4C85-8419-258D4D45EFB1}" type="slidenum">
              <a:rPr lang="zh-CN" altLang="en-US"/>
              <a:pPr/>
              <a:t>8</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zh-CN" altLang="zh-CN" dirty="0" smtClean="0">
              <a:latin typeface="Arial" pitchFamily="34" charset="0"/>
            </a:endParaRPr>
          </a:p>
        </p:txBody>
      </p:sp>
      <p:sp>
        <p:nvSpPr>
          <p:cNvPr id="41988" name="Slide Number Placeholder 3"/>
          <p:cNvSpPr>
            <a:spLocks noGrp="1"/>
          </p:cNvSpPr>
          <p:nvPr>
            <p:ph type="sldNum" sz="quarter" idx="5"/>
          </p:nvPr>
        </p:nvSpPr>
        <p:spPr>
          <a:noFill/>
        </p:spPr>
        <p:txBody>
          <a:bodyPr/>
          <a:lstStyle/>
          <a:p>
            <a:fld id="{74AFE09E-8ABD-4C85-8419-258D4D45EFB1}" type="slidenum">
              <a:rPr lang="zh-CN" altLang="en-US"/>
              <a:pPr/>
              <a:t>9</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4FB5EE36-EFBD-4ADE-B27E-675F4C8D9174}" type="slidenum">
              <a:rPr lang="zh-CN" altLang="en-US"/>
              <a:pPr/>
              <a:t>10</a:t>
            </a:fld>
            <a:endParaRPr lang="en-US" altLang="zh-CN"/>
          </a:p>
        </p:txBody>
      </p:sp>
      <p:sp>
        <p:nvSpPr>
          <p:cNvPr id="40963" name="Rectangle 2"/>
          <p:cNvSpPr>
            <a:spLocks noGrp="1" noRot="1" noChangeAspect="1" noChangeArrowheads="1" noTextEdit="1"/>
          </p:cNvSpPr>
          <p:nvPr>
            <p:ph type="sldImg"/>
          </p:nvPr>
        </p:nvSpPr>
        <p:spPr>
          <a:xfrm>
            <a:off x="920750" y="685800"/>
            <a:ext cx="4965700" cy="3725863"/>
          </a:xfrm>
          <a:ln/>
        </p:spPr>
      </p:sp>
      <p:sp>
        <p:nvSpPr>
          <p:cNvPr id="40964" name="Rectangle 3"/>
          <p:cNvSpPr>
            <a:spLocks noGrp="1" noChangeArrowheads="1"/>
          </p:cNvSpPr>
          <p:nvPr>
            <p:ph type="body" idx="1"/>
          </p:nvPr>
        </p:nvSpPr>
        <p:spPr>
          <a:xfrm>
            <a:off x="313573" y="4593493"/>
            <a:ext cx="6235206" cy="4833349"/>
          </a:xfrm>
          <a:noFill/>
          <a:ln/>
        </p:spPr>
        <p:txBody>
          <a:bodyPr/>
          <a:lstStyle/>
          <a:p>
            <a:pPr eaLnBrk="1" hangingPunct="1"/>
            <a:endParaRPr lang="zh-CN"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6" descr="tr_hrz_rgb_pos"/>
          <p:cNvPicPr>
            <a:picLocks noChangeAspect="1" noChangeArrowheads="1"/>
          </p:cNvPicPr>
          <p:nvPr/>
        </p:nvPicPr>
        <p:blipFill>
          <a:blip r:embed="rId2" cstate="print"/>
          <a:srcRect b="20636"/>
          <a:stretch>
            <a:fillRect/>
          </a:stretch>
        </p:blipFill>
        <p:spPr bwMode="auto">
          <a:xfrm>
            <a:off x="6048375" y="5976938"/>
            <a:ext cx="2733675" cy="696912"/>
          </a:xfrm>
          <a:prstGeom prst="rect">
            <a:avLst/>
          </a:prstGeom>
          <a:noFill/>
          <a:ln w="9525">
            <a:noFill/>
            <a:miter lim="800000"/>
            <a:headEnd/>
            <a:tailEnd/>
          </a:ln>
        </p:spPr>
      </p:pic>
      <p:pic>
        <p:nvPicPr>
          <p:cNvPr id="5" name="Picture 9" descr="tr_zhs_dl_hrz_4cs_pos"/>
          <p:cNvPicPr>
            <a:picLocks noChangeAspect="1" noChangeArrowheads="1"/>
          </p:cNvPicPr>
          <p:nvPr/>
        </p:nvPicPr>
        <p:blipFill>
          <a:blip r:embed="rId3" cstate="print"/>
          <a:srcRect l="6651" t="18956" r="6943" b="24164"/>
          <a:stretch>
            <a:fillRect/>
          </a:stretch>
        </p:blipFill>
        <p:spPr bwMode="auto">
          <a:xfrm>
            <a:off x="6010275" y="5938838"/>
            <a:ext cx="2808288" cy="649287"/>
          </a:xfrm>
          <a:prstGeom prst="rect">
            <a:avLst/>
          </a:prstGeom>
          <a:noFill/>
          <a:ln w="9525">
            <a:noFill/>
            <a:miter lim="800000"/>
            <a:headEnd/>
            <a:tailEnd/>
          </a:ln>
        </p:spPr>
      </p:pic>
      <p:sp>
        <p:nvSpPr>
          <p:cNvPr id="6" name="Line 4"/>
          <p:cNvSpPr>
            <a:spLocks noChangeShapeType="1"/>
          </p:cNvSpPr>
          <p:nvPr/>
        </p:nvSpPr>
        <p:spPr bwMode="auto">
          <a:xfrm>
            <a:off x="355600" y="4321175"/>
            <a:ext cx="8410575" cy="0"/>
          </a:xfrm>
          <a:prstGeom prst="line">
            <a:avLst/>
          </a:prstGeom>
          <a:noFill/>
          <a:ln w="24130" cap="rnd">
            <a:solidFill>
              <a:schemeClr val="tx1"/>
            </a:solidFill>
            <a:prstDash val="sysDot"/>
            <a:round/>
            <a:headEnd/>
            <a:tailEnd/>
          </a:ln>
          <a:effectLst/>
        </p:spPr>
        <p:txBody>
          <a:bodyPr/>
          <a:lstStyle/>
          <a:p>
            <a:pPr>
              <a:defRPr/>
            </a:pPr>
            <a:endParaRPr lang="en-US">
              <a:latin typeface="Arial" charset="0"/>
            </a:endParaRPr>
          </a:p>
        </p:txBody>
      </p:sp>
      <p:pic>
        <p:nvPicPr>
          <p:cNvPr id="7" name="Picture 5" descr="RTR1KWE8_cropped"/>
          <p:cNvPicPr>
            <a:picLocks noChangeAspect="1" noChangeArrowheads="1"/>
          </p:cNvPicPr>
          <p:nvPr/>
        </p:nvPicPr>
        <p:blipFill>
          <a:blip r:embed="rId4" cstate="print"/>
          <a:srcRect/>
          <a:stretch>
            <a:fillRect/>
          </a:stretch>
        </p:blipFill>
        <p:spPr bwMode="ltGray">
          <a:xfrm>
            <a:off x="339725" y="371475"/>
            <a:ext cx="8451850" cy="2905125"/>
          </a:xfrm>
          <a:prstGeom prst="rect">
            <a:avLst/>
          </a:prstGeom>
          <a:noFill/>
          <a:ln w="9525">
            <a:noFill/>
            <a:miter lim="800000"/>
            <a:headEnd/>
            <a:tailEnd/>
          </a:ln>
        </p:spPr>
      </p:pic>
      <p:sp>
        <p:nvSpPr>
          <p:cNvPr id="16386" name="Rectangle 2"/>
          <p:cNvSpPr>
            <a:spLocks noGrp="1" noChangeArrowheads="1"/>
          </p:cNvSpPr>
          <p:nvPr>
            <p:ph type="ctrTitle"/>
          </p:nvPr>
        </p:nvSpPr>
        <p:spPr>
          <a:xfrm>
            <a:off x="361950" y="3448050"/>
            <a:ext cx="8382000" cy="819150"/>
          </a:xfrm>
        </p:spPr>
        <p:txBody>
          <a:bodyPr/>
          <a:lstStyle>
            <a:lvl1pPr>
              <a:defRPr sz="3200"/>
            </a:lvl1pPr>
          </a:lstStyle>
          <a:p>
            <a:r>
              <a:rPr lang="zh-CN" altLang="en-US" smtClean="0"/>
              <a:t>单击此处编辑母版标题样式</a:t>
            </a:r>
            <a:endParaRPr lang="en-US" altLang="zh-CN"/>
          </a:p>
        </p:txBody>
      </p:sp>
      <p:sp>
        <p:nvSpPr>
          <p:cNvPr id="16387" name="Rectangle 3"/>
          <p:cNvSpPr>
            <a:spLocks noGrp="1" noChangeArrowheads="1"/>
          </p:cNvSpPr>
          <p:nvPr>
            <p:ph type="subTitle" idx="1"/>
          </p:nvPr>
        </p:nvSpPr>
        <p:spPr>
          <a:xfrm>
            <a:off x="361950" y="4435475"/>
            <a:ext cx="8382000" cy="1279525"/>
          </a:xfrm>
        </p:spPr>
        <p:txBody>
          <a:bodyPr rIns="0"/>
          <a:lstStyle>
            <a:lvl1pPr marL="0" indent="0">
              <a:lnSpc>
                <a:spcPct val="90000"/>
              </a:lnSpc>
              <a:spcBef>
                <a:spcPct val="0"/>
              </a:spcBef>
              <a:buFontTx/>
              <a:buNone/>
              <a:defRPr sz="1800"/>
            </a:lvl1pPr>
          </a:lstStyle>
          <a:p>
            <a:r>
              <a:rPr lang="zh-CN" altLang="en-US" smtClean="0"/>
              <a:t>单击此处编辑母版副标题样式</a:t>
            </a: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Rectangle 4"/>
          <p:cNvSpPr>
            <a:spLocks noGrp="1" noChangeArrowheads="1"/>
          </p:cNvSpPr>
          <p:nvPr>
            <p:ph type="ftr" sz="quarter" idx="10"/>
          </p:nvPr>
        </p:nvSpPr>
        <p:spPr>
          <a:ln/>
        </p:spPr>
        <p:txBody>
          <a:bodyPr/>
          <a:lstStyle>
            <a:lvl1pPr>
              <a:defRPr/>
            </a:lvl1pPr>
          </a:lstStyle>
          <a:p>
            <a:endParaRPr lang="en-US" altLang="zh-CN"/>
          </a:p>
        </p:txBody>
      </p:sp>
      <p:sp>
        <p:nvSpPr>
          <p:cNvPr id="5" name="Rectangle 5"/>
          <p:cNvSpPr>
            <a:spLocks noGrp="1" noChangeArrowheads="1"/>
          </p:cNvSpPr>
          <p:nvPr>
            <p:ph type="sldNum" sz="quarter" idx="11"/>
          </p:nvPr>
        </p:nvSpPr>
        <p:spPr>
          <a:ln/>
        </p:spPr>
        <p:txBody>
          <a:bodyPr/>
          <a:lstStyle>
            <a:lvl1pPr>
              <a:defRPr/>
            </a:lvl1pPr>
          </a:lstStyle>
          <a:p>
            <a:fld id="{E39EA4DE-6CDE-446C-96BF-06B6B79FF1B7}"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5250" y="506413"/>
            <a:ext cx="1841500" cy="5589587"/>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917575" y="506413"/>
            <a:ext cx="5375275" cy="55895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Rectangle 4"/>
          <p:cNvSpPr>
            <a:spLocks noGrp="1" noChangeArrowheads="1"/>
          </p:cNvSpPr>
          <p:nvPr>
            <p:ph type="ftr" sz="quarter" idx="10"/>
          </p:nvPr>
        </p:nvSpPr>
        <p:spPr>
          <a:ln/>
        </p:spPr>
        <p:txBody>
          <a:bodyPr/>
          <a:lstStyle>
            <a:lvl1pPr>
              <a:defRPr/>
            </a:lvl1pPr>
          </a:lstStyle>
          <a:p>
            <a:endParaRPr lang="en-US" altLang="zh-CN"/>
          </a:p>
        </p:txBody>
      </p:sp>
      <p:sp>
        <p:nvSpPr>
          <p:cNvPr id="5" name="Rectangle 5"/>
          <p:cNvSpPr>
            <a:spLocks noGrp="1" noChangeArrowheads="1"/>
          </p:cNvSpPr>
          <p:nvPr>
            <p:ph type="sldNum" sz="quarter" idx="11"/>
          </p:nvPr>
        </p:nvSpPr>
        <p:spPr>
          <a:ln/>
        </p:spPr>
        <p:txBody>
          <a:bodyPr/>
          <a:lstStyle>
            <a:lvl1pPr>
              <a:defRPr/>
            </a:lvl1pPr>
          </a:lstStyle>
          <a:p>
            <a:fld id="{9AE7CCF4-4D90-486C-8342-824C1B2D05D9}"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4" name="Text Box 24"/>
          <p:cNvSpPr txBox="1">
            <a:spLocks noChangeArrowheads="1"/>
          </p:cNvSpPr>
          <p:nvPr/>
        </p:nvSpPr>
        <p:spPr bwMode="auto">
          <a:xfrm>
            <a:off x="336550" y="1530350"/>
            <a:ext cx="2162175" cy="457200"/>
          </a:xfrm>
          <a:prstGeom prst="rect">
            <a:avLst/>
          </a:prstGeom>
          <a:noFill/>
          <a:ln w="9525">
            <a:noFill/>
            <a:miter lim="800000"/>
            <a:headEnd/>
            <a:tailEnd/>
          </a:ln>
          <a:effectLst/>
        </p:spPr>
        <p:txBody>
          <a:bodyPr>
            <a:spAutoFit/>
          </a:bodyPr>
          <a:lstStyle/>
          <a:p>
            <a:pPr marL="228600" indent="-228600">
              <a:spcBef>
                <a:spcPct val="50000"/>
              </a:spcBef>
              <a:buClr>
                <a:schemeClr val="tx2"/>
              </a:buClr>
              <a:buFontTx/>
              <a:buChar char="•"/>
              <a:defRPr/>
            </a:pPr>
            <a:endParaRPr lang="en-GB" altLang="zh-CN">
              <a:latin typeface="Arial" charset="0"/>
              <a:ea typeface="宋体" charset="-122"/>
            </a:endParaRPr>
          </a:p>
        </p:txBody>
      </p:sp>
      <p:pic>
        <p:nvPicPr>
          <p:cNvPr id="5" name="Picture 25" descr="TR_SlideLogo_BW600"/>
          <p:cNvPicPr>
            <a:picLocks noChangeAspect="1" noChangeArrowheads="1"/>
          </p:cNvPicPr>
          <p:nvPr/>
        </p:nvPicPr>
        <p:blipFill>
          <a:blip r:embed="rId2" cstate="print"/>
          <a:srcRect/>
          <a:stretch>
            <a:fillRect/>
          </a:stretch>
        </p:blipFill>
        <p:spPr bwMode="auto">
          <a:xfrm>
            <a:off x="371475" y="6323013"/>
            <a:ext cx="1652588" cy="536575"/>
          </a:xfrm>
          <a:prstGeom prst="rect">
            <a:avLst/>
          </a:prstGeom>
          <a:noFill/>
          <a:ln w="9525">
            <a:noFill/>
            <a:miter lim="800000"/>
            <a:headEnd/>
            <a:tailEnd/>
          </a:ln>
        </p:spPr>
      </p:pic>
      <p:pic>
        <p:nvPicPr>
          <p:cNvPr id="6" name="Picture 30" descr="slideMaster_Logo600"/>
          <p:cNvPicPr>
            <a:picLocks noChangeAspect="1" noChangeArrowheads="1"/>
          </p:cNvPicPr>
          <p:nvPr/>
        </p:nvPicPr>
        <p:blipFill>
          <a:blip r:embed="rId3" cstate="print"/>
          <a:srcRect/>
          <a:stretch>
            <a:fillRect/>
          </a:stretch>
        </p:blipFill>
        <p:spPr bwMode="hidden">
          <a:xfrm>
            <a:off x="371475" y="6323013"/>
            <a:ext cx="1644650" cy="528637"/>
          </a:xfrm>
          <a:prstGeom prst="rect">
            <a:avLst/>
          </a:prstGeom>
          <a:noFill/>
          <a:ln w="9525">
            <a:noFill/>
            <a:miter lim="800000"/>
            <a:headEnd/>
            <a:tailEnd/>
          </a:ln>
        </p:spPr>
      </p:pic>
      <p:sp>
        <p:nvSpPr>
          <p:cNvPr id="2" name="Title 1"/>
          <p:cNvSpPr>
            <a:spLocks noGrp="1"/>
          </p:cNvSpPr>
          <p:nvPr>
            <p:ph type="title"/>
          </p:nvPr>
        </p:nvSpPr>
        <p:spPr/>
        <p:txBody>
          <a:bodyPr rtlCol="0"/>
          <a:lstStyle/>
          <a:p>
            <a:r>
              <a:rPr lang="en-US" altLang="zh-CN"/>
              <a:t>Click to edit Master title style</a:t>
            </a:r>
            <a:endParaRPr lang="zh-CN" altLang="en-US"/>
          </a:p>
        </p:txBody>
      </p:sp>
      <p:sp>
        <p:nvSpPr>
          <p:cNvPr id="3" name="Text Placeholder 2"/>
          <p:cNvSpPr>
            <a:spLocks noGrp="1"/>
          </p:cNvSpPr>
          <p:nvPr>
            <p:ph type="body" idx="1"/>
          </p:nvPr>
        </p:nvSpPr>
        <p:spPr/>
        <p:txBody>
          <a:bodyPr rtlCol="0"/>
          <a:lstStyle/>
          <a:p>
            <a:pPr lvl="0"/>
            <a:r>
              <a:rPr lang="en-US" altLang="zh-CN"/>
              <a:t>Click to edit Master text styles</a:t>
            </a:r>
            <a:endParaRPr lang="zh-CN"/>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4998" name="Rectangle 6"/>
          <p:cNvSpPr>
            <a:spLocks noGrp="1" noChangeArrowheads="1"/>
          </p:cNvSpPr>
          <p:nvPr>
            <p:ph type="ctrTitle"/>
          </p:nvPr>
        </p:nvSpPr>
        <p:spPr>
          <a:xfrm>
            <a:off x="898525" y="1538288"/>
            <a:ext cx="7388225" cy="4035425"/>
          </a:xfrm>
        </p:spPr>
        <p:txBody>
          <a:bodyPr anchor="t"/>
          <a:lstStyle>
            <a:lvl1pPr>
              <a:defRPr sz="4000"/>
            </a:lvl1pPr>
          </a:lstStyle>
          <a:p>
            <a:r>
              <a:rPr lang="en-US" altLang="zh-CN"/>
              <a:t>Click to edit Master 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7575" y="990600"/>
            <a:ext cx="7369175" cy="45704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altLang="zh-CN" smtClean="0"/>
              <a:t>Click to edit Master title style</a:t>
            </a:r>
            <a:endParaRPr lang="zh-CN" altLang="en-US"/>
          </a:p>
        </p:txBody>
      </p:sp>
      <p:sp>
        <p:nvSpPr>
          <p:cNvPr id="4" name="Rectangle 4"/>
          <p:cNvSpPr>
            <a:spLocks noGrp="1" noChangeArrowheads="1"/>
          </p:cNvSpPr>
          <p:nvPr>
            <p:ph type="ftr" sz="quarter" idx="10"/>
          </p:nvPr>
        </p:nvSpPr>
        <p:spPr/>
        <p:txBody>
          <a:bodyPr/>
          <a:lstStyle>
            <a:lvl1pPr>
              <a:defRPr/>
            </a:lvl1pPr>
          </a:lstStyle>
          <a:p>
            <a:pPr>
              <a:defRPr/>
            </a:pPr>
            <a:endParaRPr lang="zh-CN" altLang="zh-CN"/>
          </a:p>
        </p:txBody>
      </p:sp>
      <p:sp>
        <p:nvSpPr>
          <p:cNvPr id="5" name="Rectangle 5"/>
          <p:cNvSpPr>
            <a:spLocks noGrp="1" noChangeArrowheads="1"/>
          </p:cNvSpPr>
          <p:nvPr>
            <p:ph type="sldNum" sz="quarter" idx="11"/>
          </p:nvPr>
        </p:nvSpPr>
        <p:spPr/>
        <p:txBody>
          <a:bodyPr/>
          <a:lstStyle>
            <a:lvl1pPr>
              <a:defRPr/>
            </a:lvl1pPr>
          </a:lstStyle>
          <a:p>
            <a:pPr>
              <a:defRPr/>
            </a:pPr>
            <a:fld id="{591A0E83-3C10-48D4-83F3-6241AFD6ECE7}" type="slidenum">
              <a:rPr lang="en-US" altLang="zh-CN"/>
              <a:pPr>
                <a:defRPr/>
              </a:pPr>
              <a:t>‹#›</a:t>
            </a:fld>
            <a:endParaRPr lang="en-US" altLang="zh-CN"/>
          </a:p>
        </p:txBody>
      </p:sp>
    </p:spTree>
    <p:extLst>
      <p:ext uri="{BB962C8B-B14F-4D97-AF65-F5344CB8AC3E}">
        <p14:creationId xmlns:p14="http://schemas.microsoft.com/office/powerpoint/2010/main" val="23144703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4276" name="Rectangle 4"/>
          <p:cNvSpPr>
            <a:spLocks noGrp="1" noChangeArrowheads="1"/>
          </p:cNvSpPr>
          <p:nvPr>
            <p:ph type="ctrTitle"/>
          </p:nvPr>
        </p:nvSpPr>
        <p:spPr>
          <a:xfrm>
            <a:off x="898525" y="1538288"/>
            <a:ext cx="7388225" cy="4035425"/>
          </a:xfrm>
        </p:spPr>
        <p:txBody>
          <a:bodyPr anchor="t"/>
          <a:lstStyle>
            <a:lvl1pPr>
              <a:defRPr sz="4000"/>
            </a:lvl1pPr>
          </a:lstStyle>
          <a:p>
            <a:r>
              <a:rPr lang="en-US" altLang="zh-CN"/>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29B25A0D-BB39-414B-8BA3-927DD601D709}" type="slidenum">
              <a:rPr lang="zh-CN" altLang="en-US"/>
              <a:pPr/>
              <a:t>‹#›</a:t>
            </a:fld>
            <a:endParaRPr lang="en-US" altLang="zh-CN"/>
          </a:p>
        </p:txBody>
      </p:sp>
      <p:sp>
        <p:nvSpPr>
          <p:cNvPr id="5"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fld id="{3F6B8EAB-C4CC-4D8A-A349-CD47BEE5871D}" type="slidenum">
              <a:rPr lang="zh-CN" altLang="en-US"/>
              <a:pPr/>
              <a:t>‹#›</a:t>
            </a:fld>
            <a:endParaRPr lang="en-US" altLang="zh-CN"/>
          </a:p>
        </p:txBody>
      </p:sp>
      <p:sp>
        <p:nvSpPr>
          <p:cNvPr id="5"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8525" y="1528763"/>
            <a:ext cx="3617913"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8838" y="1528763"/>
            <a:ext cx="3617912"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fld id="{5E19D15F-B8B6-4EEF-93E9-465E5F1353B4}" type="slidenum">
              <a:rPr lang="zh-CN" altLang="en-US"/>
              <a:pPr/>
              <a:t>‹#›</a:t>
            </a:fld>
            <a:endParaRPr lang="en-US" altLang="zh-CN"/>
          </a:p>
        </p:txBody>
      </p:sp>
      <p:sp>
        <p:nvSpPr>
          <p:cNvPr id="6"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fld id="{4691EE8D-E7B1-4FE4-A9CA-CBB6CD9ED600}" type="slidenum">
              <a:rPr lang="zh-CN" altLang="en-US"/>
              <a:pPr/>
              <a:t>‹#›</a:t>
            </a:fld>
            <a:endParaRPr lang="en-US" altLang="zh-CN"/>
          </a:p>
        </p:txBody>
      </p:sp>
      <p:sp>
        <p:nvSpPr>
          <p:cNvPr id="8"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Rectangle 4"/>
          <p:cNvSpPr>
            <a:spLocks noGrp="1" noChangeArrowheads="1"/>
          </p:cNvSpPr>
          <p:nvPr>
            <p:ph type="ftr" sz="quarter" idx="10"/>
          </p:nvPr>
        </p:nvSpPr>
        <p:spPr>
          <a:ln/>
        </p:spPr>
        <p:txBody>
          <a:bodyPr/>
          <a:lstStyle>
            <a:lvl1pPr>
              <a:defRPr/>
            </a:lvl1pPr>
          </a:lstStyle>
          <a:p>
            <a:endParaRPr lang="en-US" altLang="zh-CN"/>
          </a:p>
        </p:txBody>
      </p:sp>
      <p:sp>
        <p:nvSpPr>
          <p:cNvPr id="5" name="Rectangle 5"/>
          <p:cNvSpPr>
            <a:spLocks noGrp="1" noChangeArrowheads="1"/>
          </p:cNvSpPr>
          <p:nvPr>
            <p:ph type="sldNum" sz="quarter" idx="11"/>
          </p:nvPr>
        </p:nvSpPr>
        <p:spPr>
          <a:ln/>
        </p:spPr>
        <p:txBody>
          <a:bodyPr/>
          <a:lstStyle>
            <a:lvl1pPr>
              <a:defRPr/>
            </a:lvl1pPr>
          </a:lstStyle>
          <a:p>
            <a:fld id="{369E9273-D4EB-4373-9585-8BCC9B276369}" type="slidenum">
              <a:rPr lang="zh-CN" altLang="en-US"/>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fld id="{2DCD49C0-BA6B-4470-9452-73605C623958}" type="slidenum">
              <a:rPr lang="zh-CN" altLang="en-US"/>
              <a:pPr/>
              <a:t>‹#›</a:t>
            </a:fld>
            <a:endParaRPr lang="en-US" altLang="zh-CN"/>
          </a:p>
        </p:txBody>
      </p:sp>
      <p:sp>
        <p:nvSpPr>
          <p:cNvPr id="4"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688E6BF0-23BD-4680-A8D5-2D7E003A63AD}" type="slidenum">
              <a:rPr lang="zh-CN" altLang="en-US"/>
              <a:pPr/>
              <a:t>‹#›</a:t>
            </a:fld>
            <a:endParaRPr lang="en-US" altLang="zh-CN"/>
          </a:p>
        </p:txBody>
      </p:sp>
      <p:sp>
        <p:nvSpPr>
          <p:cNvPr id="3"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E21C6CF9-0949-4F17-9EEE-4D0509ECA6C9}" type="slidenum">
              <a:rPr lang="zh-CN" altLang="en-US"/>
              <a:pPr/>
              <a:t>‹#›</a:t>
            </a:fld>
            <a:endParaRPr lang="en-US" altLang="zh-CN"/>
          </a:p>
        </p:txBody>
      </p:sp>
      <p:sp>
        <p:nvSpPr>
          <p:cNvPr id="6"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710A3EB3-ECDB-4BEF-9832-0E1608B4555C}" type="slidenum">
              <a:rPr lang="zh-CN" altLang="en-US"/>
              <a:pPr/>
              <a:t>‹#›</a:t>
            </a:fld>
            <a:endParaRPr lang="en-US" altLang="zh-CN"/>
          </a:p>
        </p:txBody>
      </p:sp>
      <p:sp>
        <p:nvSpPr>
          <p:cNvPr id="6"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F821401E-FC6B-40E7-B447-58DA4FA3DC76}" type="slidenum">
              <a:rPr lang="zh-CN" altLang="en-US"/>
              <a:pPr/>
              <a:t>‹#›</a:t>
            </a:fld>
            <a:endParaRPr lang="en-US" altLang="zh-CN"/>
          </a:p>
        </p:txBody>
      </p:sp>
      <p:sp>
        <p:nvSpPr>
          <p:cNvPr id="5"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488" y="519113"/>
            <a:ext cx="1846262" cy="5580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8525" y="519113"/>
            <a:ext cx="5389563" cy="5580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F4FAEB43-31B0-44A8-8F96-1048E3612D1F}" type="slidenum">
              <a:rPr lang="zh-CN" altLang="en-US"/>
              <a:pPr/>
              <a:t>‹#›</a:t>
            </a:fld>
            <a:endParaRPr lang="en-US" altLang="zh-CN"/>
          </a:p>
        </p:txBody>
      </p:sp>
      <p:sp>
        <p:nvSpPr>
          <p:cNvPr id="5" name="Rectangle 11"/>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2468" name="Rectangle 4"/>
          <p:cNvSpPr>
            <a:spLocks noGrp="1" noChangeArrowheads="1"/>
          </p:cNvSpPr>
          <p:nvPr>
            <p:ph type="ctrTitle"/>
          </p:nvPr>
        </p:nvSpPr>
        <p:spPr>
          <a:xfrm>
            <a:off x="898525" y="1538288"/>
            <a:ext cx="7388225" cy="4035425"/>
          </a:xfrm>
        </p:spPr>
        <p:txBody>
          <a:bodyPr anchor="t"/>
          <a:lstStyle>
            <a:lvl1pPr>
              <a:defRPr sz="4000"/>
            </a:lvl1pPr>
          </a:lstStyle>
          <a:p>
            <a:r>
              <a:rPr lang="en-US" altLang="zh-CN"/>
              <a:t>Click to edit Master 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fld id="{9CD49C15-8BC9-4EFA-AB35-B398AAE2B751}" type="slidenum">
              <a:rPr lang="zh-CN" altLang="en-US"/>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fld id="{8159B947-5ECA-4FDD-B741-EBCCD657F1D1}" type="slidenum">
              <a:rPr lang="zh-CN" altLang="en-US"/>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8525" y="1528763"/>
            <a:ext cx="3617913"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8838" y="1528763"/>
            <a:ext cx="3617912"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fld id="{2888B5CD-121C-439D-B17B-9B004CB8747A}" type="slidenum">
              <a:rPr lang="zh-CN" altLang="en-US"/>
              <a:pPr/>
              <a:t>‹#›</a:t>
            </a:fld>
            <a:endParaRPr lang="en-US" altLang="zh-CN"/>
          </a:p>
        </p:txBody>
      </p:sp>
      <p:sp>
        <p:nvSpPr>
          <p:cNvPr id="6"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ftr" sz="quarter" idx="10"/>
          </p:nvPr>
        </p:nvSpPr>
        <p:spPr>
          <a:ln/>
        </p:spPr>
        <p:txBody>
          <a:bodyPr/>
          <a:lstStyle>
            <a:lvl1pPr>
              <a:defRPr/>
            </a:lvl1pPr>
          </a:lstStyle>
          <a:p>
            <a:endParaRPr lang="en-US" altLang="zh-CN"/>
          </a:p>
        </p:txBody>
      </p:sp>
      <p:sp>
        <p:nvSpPr>
          <p:cNvPr id="5" name="Rectangle 5"/>
          <p:cNvSpPr>
            <a:spLocks noGrp="1" noChangeArrowheads="1"/>
          </p:cNvSpPr>
          <p:nvPr>
            <p:ph type="sldNum" sz="quarter" idx="11"/>
          </p:nvPr>
        </p:nvSpPr>
        <p:spPr>
          <a:ln/>
        </p:spPr>
        <p:txBody>
          <a:bodyPr/>
          <a:lstStyle>
            <a:lvl1pPr>
              <a:defRPr/>
            </a:lvl1pPr>
          </a:lstStyle>
          <a:p>
            <a:fld id="{ED703CF5-5D1E-499D-ABFC-DE028FA4A219}" type="slidenum">
              <a:rPr lang="zh-CN" altLang="en-US"/>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fld id="{CA330B47-56B3-46F9-BDCE-1F3D4E2B4426}" type="slidenum">
              <a:rPr lang="zh-CN" altLang="en-US"/>
              <a:pPr/>
              <a:t>‹#›</a:t>
            </a:fld>
            <a:endParaRPr lang="en-US" altLang="zh-CN"/>
          </a:p>
        </p:txBody>
      </p:sp>
      <p:sp>
        <p:nvSpPr>
          <p:cNvPr id="8"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fld id="{D183002E-6590-4128-885B-E2B2840BD81F}" type="slidenum">
              <a:rPr lang="zh-CN" altLang="en-US"/>
              <a:pPr/>
              <a:t>‹#›</a:t>
            </a:fld>
            <a:endParaRPr lang="en-US" altLang="zh-CN"/>
          </a:p>
        </p:txBody>
      </p:sp>
      <p:sp>
        <p:nvSpPr>
          <p:cNvPr id="4"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fld id="{2412AB1D-4C98-4C1D-8D33-67C69732A143}" type="slidenum">
              <a:rPr lang="zh-CN" altLang="en-US"/>
              <a:pPr/>
              <a:t>‹#›</a:t>
            </a:fld>
            <a:endParaRPr lang="en-US" altLang="zh-CN"/>
          </a:p>
        </p:txBody>
      </p:sp>
      <p:sp>
        <p:nvSpPr>
          <p:cNvPr id="3"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fld id="{5738DF07-1521-4C20-A3A0-2DB51D5243E8}" type="slidenum">
              <a:rPr lang="zh-CN" altLang="en-US"/>
              <a:pPr/>
              <a:t>‹#›</a:t>
            </a:fld>
            <a:endParaRPr lang="en-US" altLang="zh-CN"/>
          </a:p>
        </p:txBody>
      </p:sp>
      <p:sp>
        <p:nvSpPr>
          <p:cNvPr id="6"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fld id="{36FC840C-6F10-43B4-B148-544AF1568B2C}" type="slidenum">
              <a:rPr lang="zh-CN" altLang="en-US"/>
              <a:pPr/>
              <a:t>‹#›</a:t>
            </a:fld>
            <a:endParaRPr lang="en-US" altLang="zh-CN"/>
          </a:p>
        </p:txBody>
      </p:sp>
      <p:sp>
        <p:nvSpPr>
          <p:cNvPr id="6"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fld id="{A92660AF-6FFF-4570-B206-C9DD480253A7}" type="slidenum">
              <a:rPr lang="zh-CN" altLang="en-US"/>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488" y="519113"/>
            <a:ext cx="1846262" cy="5580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8525" y="519113"/>
            <a:ext cx="5389563" cy="5580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fld id="{BAF74EB3-ED9C-4719-A8E5-EC3600A3DD2F}" type="slidenum">
              <a:rPr lang="zh-CN" altLang="en-US"/>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8612" name="Rectangle 4"/>
          <p:cNvSpPr>
            <a:spLocks noGrp="1" noChangeArrowheads="1"/>
          </p:cNvSpPr>
          <p:nvPr>
            <p:ph type="ctrTitle"/>
          </p:nvPr>
        </p:nvSpPr>
        <p:spPr>
          <a:xfrm>
            <a:off x="898525" y="1538288"/>
            <a:ext cx="7388225" cy="4035425"/>
          </a:xfrm>
        </p:spPr>
        <p:txBody>
          <a:bodyPr anchor="t"/>
          <a:lstStyle>
            <a:lvl1pPr>
              <a:defRPr sz="4000"/>
            </a:lvl1pPr>
          </a:lstStyle>
          <a:p>
            <a:r>
              <a:rPr lang="en-US" altLang="zh-CN"/>
              <a:t>Click to edit Master title style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fld id="{76DAC9CE-5D9B-4DB5-9DB1-9642C984AEFD}" type="slidenum">
              <a:rPr lang="zh-CN" altLang="en-US"/>
              <a:pPr/>
              <a:t>‹#›</a:t>
            </a:fld>
            <a:endParaRPr lang="en-US" altLang="zh-CN"/>
          </a:p>
        </p:txBody>
      </p:sp>
      <p:sp>
        <p:nvSpPr>
          <p:cNvPr id="5"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sldNum" sz="quarter" idx="10"/>
          </p:nvPr>
        </p:nvSpPr>
        <p:spPr>
          <a:ln/>
        </p:spPr>
        <p:txBody>
          <a:bodyPr/>
          <a:lstStyle>
            <a:lvl1pPr>
              <a:defRPr/>
            </a:lvl1pPr>
          </a:lstStyle>
          <a:p>
            <a:fld id="{DCEAD399-C41F-476E-859A-AE75E40A2E0E}" type="slidenum">
              <a:rPr lang="zh-CN" altLang="en-US"/>
              <a:pPr/>
              <a:t>‹#›</a:t>
            </a:fld>
            <a:endParaRPr lang="en-US" altLang="zh-CN"/>
          </a:p>
        </p:txBody>
      </p:sp>
      <p:sp>
        <p:nvSpPr>
          <p:cNvPr id="5"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917575" y="1525588"/>
            <a:ext cx="3608388"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78363" y="1525588"/>
            <a:ext cx="3608387"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Rectangle 4"/>
          <p:cNvSpPr>
            <a:spLocks noGrp="1" noChangeArrowheads="1"/>
          </p:cNvSpPr>
          <p:nvPr>
            <p:ph type="ftr" sz="quarter" idx="10"/>
          </p:nvPr>
        </p:nvSpPr>
        <p:spPr>
          <a:ln/>
        </p:spPr>
        <p:txBody>
          <a:bodyPr/>
          <a:lstStyle>
            <a:lvl1pPr>
              <a:defRPr/>
            </a:lvl1pPr>
          </a:lstStyle>
          <a:p>
            <a:endParaRPr lang="en-US" altLang="zh-CN"/>
          </a:p>
        </p:txBody>
      </p:sp>
      <p:sp>
        <p:nvSpPr>
          <p:cNvPr id="6" name="Rectangle 5"/>
          <p:cNvSpPr>
            <a:spLocks noGrp="1" noChangeArrowheads="1"/>
          </p:cNvSpPr>
          <p:nvPr>
            <p:ph type="sldNum" sz="quarter" idx="11"/>
          </p:nvPr>
        </p:nvSpPr>
        <p:spPr>
          <a:ln/>
        </p:spPr>
        <p:txBody>
          <a:bodyPr/>
          <a:lstStyle>
            <a:lvl1pPr>
              <a:defRPr/>
            </a:lvl1pPr>
          </a:lstStyle>
          <a:p>
            <a:fld id="{3111639F-D726-4CC8-8C10-973D2948A58F}" type="slidenum">
              <a:rPr lang="zh-CN" altLang="en-US"/>
              <a:pPr/>
              <a:t>‹#›</a:t>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8525" y="1516063"/>
            <a:ext cx="3617913"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8838" y="1516063"/>
            <a:ext cx="3617912"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a:ln/>
        </p:spPr>
        <p:txBody>
          <a:bodyPr/>
          <a:lstStyle>
            <a:lvl1pPr>
              <a:defRPr/>
            </a:lvl1pPr>
          </a:lstStyle>
          <a:p>
            <a:fld id="{E47689E5-7612-487F-BFBE-B09500D203C7}" type="slidenum">
              <a:rPr lang="zh-CN" altLang="en-US"/>
              <a:pPr/>
              <a:t>‹#›</a:t>
            </a:fld>
            <a:endParaRPr lang="en-US" altLang="zh-CN"/>
          </a:p>
        </p:txBody>
      </p:sp>
      <p:sp>
        <p:nvSpPr>
          <p:cNvPr id="6"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sldNum" sz="quarter" idx="10"/>
          </p:nvPr>
        </p:nvSpPr>
        <p:spPr>
          <a:ln/>
        </p:spPr>
        <p:txBody>
          <a:bodyPr/>
          <a:lstStyle>
            <a:lvl1pPr>
              <a:defRPr/>
            </a:lvl1pPr>
          </a:lstStyle>
          <a:p>
            <a:fld id="{BFB55CD8-631D-412B-90BD-CEC86E65B748}" type="slidenum">
              <a:rPr lang="zh-CN" altLang="en-US"/>
              <a:pPr/>
              <a:t>‹#›</a:t>
            </a:fld>
            <a:endParaRPr lang="en-US" altLang="zh-CN"/>
          </a:p>
        </p:txBody>
      </p:sp>
      <p:sp>
        <p:nvSpPr>
          <p:cNvPr id="8"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sldNum" sz="quarter" idx="10"/>
          </p:nvPr>
        </p:nvSpPr>
        <p:spPr>
          <a:ln/>
        </p:spPr>
        <p:txBody>
          <a:bodyPr/>
          <a:lstStyle>
            <a:lvl1pPr>
              <a:defRPr/>
            </a:lvl1pPr>
          </a:lstStyle>
          <a:p>
            <a:fld id="{2F1B7DF6-BCF9-4AE8-A90F-142C48C408D3}" type="slidenum">
              <a:rPr lang="zh-CN" altLang="en-US"/>
              <a:pPr/>
              <a:t>‹#›</a:t>
            </a:fld>
            <a:endParaRPr lang="en-US" altLang="zh-CN"/>
          </a:p>
        </p:txBody>
      </p:sp>
      <p:sp>
        <p:nvSpPr>
          <p:cNvPr id="4"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fld id="{B300D997-1B51-4FDE-B20B-7C68FB85736C}" type="slidenum">
              <a:rPr lang="zh-CN" altLang="en-US"/>
              <a:pPr/>
              <a:t>‹#›</a:t>
            </a:fld>
            <a:endParaRPr lang="en-US" altLang="zh-CN"/>
          </a:p>
        </p:txBody>
      </p:sp>
      <p:sp>
        <p:nvSpPr>
          <p:cNvPr id="3"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fld id="{F9CE8774-4383-4D18-8337-A72887C675CA}" type="slidenum">
              <a:rPr lang="zh-CN" altLang="en-US"/>
              <a:pPr/>
              <a:t>‹#›</a:t>
            </a:fld>
            <a:endParaRPr lang="en-US" altLang="zh-CN"/>
          </a:p>
        </p:txBody>
      </p:sp>
      <p:sp>
        <p:nvSpPr>
          <p:cNvPr id="6"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fld id="{8C932579-1BDB-477B-A86D-7001737E87A4}" type="slidenum">
              <a:rPr lang="zh-CN" altLang="en-US"/>
              <a:pPr/>
              <a:t>‹#›</a:t>
            </a:fld>
            <a:endParaRPr lang="en-US" altLang="zh-CN"/>
          </a:p>
        </p:txBody>
      </p:sp>
      <p:sp>
        <p:nvSpPr>
          <p:cNvPr id="6"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fld id="{B8C729ED-5074-4313-B798-C4FA672D112F}" type="slidenum">
              <a:rPr lang="zh-CN" altLang="en-US"/>
              <a:pPr/>
              <a:t>‹#›</a:t>
            </a:fld>
            <a:endParaRPr lang="en-US" altLang="zh-CN"/>
          </a:p>
        </p:txBody>
      </p:sp>
      <p:sp>
        <p:nvSpPr>
          <p:cNvPr id="5"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488" y="487363"/>
            <a:ext cx="1846262" cy="5599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8525" y="487363"/>
            <a:ext cx="5389563" cy="5599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fld id="{0450DFC6-578D-4DEB-8092-8E02AE50A134}" type="slidenum">
              <a:rPr lang="zh-CN" altLang="en-US"/>
              <a:pPr/>
              <a:t>‹#›</a:t>
            </a:fld>
            <a:endParaRPr lang="en-US" altLang="zh-CN"/>
          </a:p>
        </p:txBody>
      </p:sp>
      <p:sp>
        <p:nvSpPr>
          <p:cNvPr id="5" name="Rectangle 5"/>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6806" name="Rectangle 6"/>
          <p:cNvSpPr>
            <a:spLocks noGrp="1" noChangeArrowheads="1"/>
          </p:cNvSpPr>
          <p:nvPr>
            <p:ph type="ctrTitle"/>
          </p:nvPr>
        </p:nvSpPr>
        <p:spPr>
          <a:xfrm>
            <a:off x="898525" y="1538288"/>
            <a:ext cx="7388225" cy="4035425"/>
          </a:xfrm>
        </p:spPr>
        <p:txBody>
          <a:bodyPr anchor="t"/>
          <a:lstStyle>
            <a:lvl1pPr>
              <a:lnSpc>
                <a:spcPct val="90000"/>
              </a:lnSpc>
              <a:defRPr sz="4000"/>
            </a:lvl1pPr>
          </a:lstStyle>
          <a:p>
            <a:r>
              <a:rPr lang="en-US" altLang="zh-CN"/>
              <a:t>Click to edit Master title style</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BBC56379-12F7-4017-B021-AAA4C2C47D2F}" type="slidenum">
              <a:rPr lang="zh-CN" altLang="en-US"/>
              <a:pPr/>
              <a:t>‹#›</a:t>
            </a:fld>
            <a:endParaRPr lang="en-US" altLang="zh-CN"/>
          </a:p>
        </p:txBody>
      </p:sp>
      <p:sp>
        <p:nvSpPr>
          <p:cNvPr id="5"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Rectangle 4"/>
          <p:cNvSpPr>
            <a:spLocks noGrp="1" noChangeArrowheads="1"/>
          </p:cNvSpPr>
          <p:nvPr>
            <p:ph type="ftr" sz="quarter" idx="10"/>
          </p:nvPr>
        </p:nvSpPr>
        <p:spPr>
          <a:ln/>
        </p:spPr>
        <p:txBody>
          <a:bodyPr/>
          <a:lstStyle>
            <a:lvl1pPr>
              <a:defRPr/>
            </a:lvl1pPr>
          </a:lstStyle>
          <a:p>
            <a:endParaRPr lang="en-US" altLang="zh-CN"/>
          </a:p>
        </p:txBody>
      </p:sp>
      <p:sp>
        <p:nvSpPr>
          <p:cNvPr id="8" name="Rectangle 5"/>
          <p:cNvSpPr>
            <a:spLocks noGrp="1" noChangeArrowheads="1"/>
          </p:cNvSpPr>
          <p:nvPr>
            <p:ph type="sldNum" sz="quarter" idx="11"/>
          </p:nvPr>
        </p:nvSpPr>
        <p:spPr>
          <a:ln/>
        </p:spPr>
        <p:txBody>
          <a:bodyPr/>
          <a:lstStyle>
            <a:lvl1pPr>
              <a:defRPr/>
            </a:lvl1pPr>
          </a:lstStyle>
          <a:p>
            <a:fld id="{EA612571-40E8-4F3D-B935-40A068397218}" type="slidenum">
              <a:rPr lang="zh-CN" altLang="en-US"/>
              <a:pPr/>
              <a:t>‹#›</a:t>
            </a:fld>
            <a:endParaRPr lang="en-US"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fld id="{6FFE635E-2EDB-4498-85F6-F324E875E0D5}" type="slidenum">
              <a:rPr lang="zh-CN" altLang="en-US"/>
              <a:pPr/>
              <a:t>‹#›</a:t>
            </a:fld>
            <a:endParaRPr lang="en-US" altLang="zh-CN"/>
          </a:p>
        </p:txBody>
      </p:sp>
      <p:sp>
        <p:nvSpPr>
          <p:cNvPr id="5"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8525" y="1528763"/>
            <a:ext cx="3617913"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8838" y="1528763"/>
            <a:ext cx="3617912"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fld id="{EB43C48C-04AA-4190-9CAA-800E4DDC4116}" type="slidenum">
              <a:rPr lang="zh-CN" altLang="en-US"/>
              <a:pPr/>
              <a:t>‹#›</a:t>
            </a:fld>
            <a:endParaRPr lang="en-US" altLang="zh-CN"/>
          </a:p>
        </p:txBody>
      </p:sp>
      <p:sp>
        <p:nvSpPr>
          <p:cNvPr id="6"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fld id="{F9CF1B45-57E7-41AD-81CF-E921816E102A}" type="slidenum">
              <a:rPr lang="zh-CN" altLang="en-US"/>
              <a:pPr/>
              <a:t>‹#›</a:t>
            </a:fld>
            <a:endParaRPr lang="en-US" altLang="zh-CN"/>
          </a:p>
        </p:txBody>
      </p:sp>
      <p:sp>
        <p:nvSpPr>
          <p:cNvPr id="8"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fld id="{EACEC293-BEE1-44AA-9359-B91FA7082890}" type="slidenum">
              <a:rPr lang="zh-CN" altLang="en-US"/>
              <a:pPr/>
              <a:t>‹#›</a:t>
            </a:fld>
            <a:endParaRPr lang="en-US" altLang="zh-CN"/>
          </a:p>
        </p:txBody>
      </p:sp>
      <p:sp>
        <p:nvSpPr>
          <p:cNvPr id="4"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FA0A086A-1F62-4B87-B3F1-7EDF89FFF84D}" type="slidenum">
              <a:rPr lang="zh-CN" altLang="en-US"/>
              <a:pPr/>
              <a:t>‹#›</a:t>
            </a:fld>
            <a:endParaRPr lang="en-US" altLang="zh-CN"/>
          </a:p>
        </p:txBody>
      </p:sp>
      <p:sp>
        <p:nvSpPr>
          <p:cNvPr id="3"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09C7CF29-925A-47DA-8803-BF76F90568A2}" type="slidenum">
              <a:rPr lang="zh-CN" altLang="en-US"/>
              <a:pPr/>
              <a:t>‹#›</a:t>
            </a:fld>
            <a:endParaRPr lang="en-US" altLang="zh-CN"/>
          </a:p>
        </p:txBody>
      </p:sp>
      <p:sp>
        <p:nvSpPr>
          <p:cNvPr id="6"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892EEF90-2A68-40CB-A2C7-A462BCEC89E8}" type="slidenum">
              <a:rPr lang="zh-CN" altLang="en-US"/>
              <a:pPr/>
              <a:t>‹#›</a:t>
            </a:fld>
            <a:endParaRPr lang="en-US" altLang="zh-CN"/>
          </a:p>
        </p:txBody>
      </p:sp>
      <p:sp>
        <p:nvSpPr>
          <p:cNvPr id="6"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EDEF8FB4-FFA3-44A6-A1DD-86857B157104}" type="slidenum">
              <a:rPr lang="zh-CN" altLang="en-US"/>
              <a:pPr/>
              <a:t>‹#›</a:t>
            </a:fld>
            <a:endParaRPr lang="en-US" altLang="zh-CN"/>
          </a:p>
        </p:txBody>
      </p:sp>
      <p:sp>
        <p:nvSpPr>
          <p:cNvPr id="5"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488" y="519113"/>
            <a:ext cx="1846262" cy="5580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8525" y="519113"/>
            <a:ext cx="5389563" cy="5580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0683B842-8EAC-48AD-873E-0903D1BC8EE7}" type="slidenum">
              <a:rPr lang="zh-CN" altLang="en-US"/>
              <a:pPr/>
              <a:t>‹#›</a:t>
            </a:fld>
            <a:endParaRPr lang="en-US" altLang="zh-CN"/>
          </a:p>
        </p:txBody>
      </p:sp>
      <p:sp>
        <p:nvSpPr>
          <p:cNvPr id="5" name="Rectangle 7"/>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0902" name="Rectangle 6"/>
          <p:cNvSpPr>
            <a:spLocks noGrp="1" noChangeArrowheads="1"/>
          </p:cNvSpPr>
          <p:nvPr>
            <p:ph type="ctrTitle"/>
          </p:nvPr>
        </p:nvSpPr>
        <p:spPr>
          <a:xfrm>
            <a:off x="898525" y="1679575"/>
            <a:ext cx="7388225" cy="4035425"/>
          </a:xfrm>
        </p:spPr>
        <p:txBody>
          <a:bodyPr anchor="t"/>
          <a:lstStyle>
            <a:lvl1pPr>
              <a:defRPr sz="4000"/>
            </a:lvl1pPr>
          </a:lstStyle>
          <a:p>
            <a:r>
              <a:rPr lang="en-US" altLang="zh-CN"/>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Rectangle 4"/>
          <p:cNvSpPr>
            <a:spLocks noGrp="1" noChangeArrowheads="1"/>
          </p:cNvSpPr>
          <p:nvPr>
            <p:ph type="ftr" sz="quarter" idx="10"/>
          </p:nvPr>
        </p:nvSpPr>
        <p:spPr>
          <a:ln/>
        </p:spPr>
        <p:txBody>
          <a:bodyPr/>
          <a:lstStyle>
            <a:lvl1pPr>
              <a:defRPr/>
            </a:lvl1pPr>
          </a:lstStyle>
          <a:p>
            <a:endParaRPr lang="en-US" altLang="zh-CN"/>
          </a:p>
        </p:txBody>
      </p:sp>
      <p:sp>
        <p:nvSpPr>
          <p:cNvPr id="4" name="Rectangle 5"/>
          <p:cNvSpPr>
            <a:spLocks noGrp="1" noChangeArrowheads="1"/>
          </p:cNvSpPr>
          <p:nvPr>
            <p:ph type="sldNum" sz="quarter" idx="11"/>
          </p:nvPr>
        </p:nvSpPr>
        <p:spPr>
          <a:ln/>
        </p:spPr>
        <p:txBody>
          <a:bodyPr/>
          <a:lstStyle>
            <a:lvl1pPr>
              <a:defRPr/>
            </a:lvl1pPr>
          </a:lstStyle>
          <a:p>
            <a:fld id="{69697BFD-6D49-445D-8458-87A71F179ABD}" type="slidenum">
              <a:rPr lang="zh-CN" altLang="en-US"/>
              <a:pPr/>
              <a:t>‹#›</a:t>
            </a:fld>
            <a:endParaRPr lang="en-US" alt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F77007FD-AE5D-45B3-871F-0AFD30492B90}" type="slidenum">
              <a:rPr lang="zh-CN" altLang="en-US"/>
              <a:pPr/>
              <a:t>‹#›</a:t>
            </a:fld>
            <a:endParaRPr lang="en-US" altLang="zh-CN"/>
          </a:p>
        </p:txBody>
      </p:sp>
      <p:sp>
        <p:nvSpPr>
          <p:cNvPr id="5"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fld id="{A740917A-FBE0-4ACC-8666-A3326376BDF9}" type="slidenum">
              <a:rPr lang="zh-CN" altLang="en-US"/>
              <a:pPr/>
              <a:t>‹#›</a:t>
            </a:fld>
            <a:endParaRPr lang="en-US" altLang="zh-CN"/>
          </a:p>
        </p:txBody>
      </p:sp>
      <p:sp>
        <p:nvSpPr>
          <p:cNvPr id="5"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8525" y="1528763"/>
            <a:ext cx="3617913"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8838" y="1528763"/>
            <a:ext cx="3617912"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fld id="{573151BF-DCBA-4E74-84CA-74A7FF057203}" type="slidenum">
              <a:rPr lang="zh-CN" altLang="en-US"/>
              <a:pPr/>
              <a:t>‹#›</a:t>
            </a:fld>
            <a:endParaRPr lang="en-US" altLang="zh-CN"/>
          </a:p>
        </p:txBody>
      </p:sp>
      <p:sp>
        <p:nvSpPr>
          <p:cNvPr id="6"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fld id="{72BD556B-EF22-4250-BA23-890846EF773F}" type="slidenum">
              <a:rPr lang="zh-CN" altLang="en-US"/>
              <a:pPr/>
              <a:t>‹#›</a:t>
            </a:fld>
            <a:endParaRPr lang="en-US" altLang="zh-CN"/>
          </a:p>
        </p:txBody>
      </p:sp>
      <p:sp>
        <p:nvSpPr>
          <p:cNvPr id="8"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fld id="{E8DC0BE8-29C6-4587-9B47-EE649FECAA07}" type="slidenum">
              <a:rPr lang="zh-CN" altLang="en-US"/>
              <a:pPr/>
              <a:t>‹#›</a:t>
            </a:fld>
            <a:endParaRPr lang="en-US" altLang="zh-CN"/>
          </a:p>
        </p:txBody>
      </p:sp>
      <p:sp>
        <p:nvSpPr>
          <p:cNvPr id="4"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94C463D3-C4FE-41D5-AAB8-FC92994B16DD}" type="slidenum">
              <a:rPr lang="zh-CN" altLang="en-US"/>
              <a:pPr/>
              <a:t>‹#›</a:t>
            </a:fld>
            <a:endParaRPr lang="en-US" altLang="zh-CN"/>
          </a:p>
        </p:txBody>
      </p:sp>
      <p:sp>
        <p:nvSpPr>
          <p:cNvPr id="3"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CA5C2278-EE30-4BB2-892B-FA3FB3CBE4DE}" type="slidenum">
              <a:rPr lang="zh-CN" altLang="en-US"/>
              <a:pPr/>
              <a:t>‹#›</a:t>
            </a:fld>
            <a:endParaRPr lang="en-US" altLang="zh-CN"/>
          </a:p>
        </p:txBody>
      </p:sp>
      <p:sp>
        <p:nvSpPr>
          <p:cNvPr id="6"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42DB07AB-0ECE-4099-898F-FBCD491568F9}" type="slidenum">
              <a:rPr lang="zh-CN" altLang="en-US"/>
              <a:pPr/>
              <a:t>‹#›</a:t>
            </a:fld>
            <a:endParaRPr lang="en-US" altLang="zh-CN"/>
          </a:p>
        </p:txBody>
      </p:sp>
      <p:sp>
        <p:nvSpPr>
          <p:cNvPr id="6"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00EECCCD-5B82-46DF-AF8F-D748BBC7523F}" type="slidenum">
              <a:rPr lang="zh-CN" altLang="en-US"/>
              <a:pPr/>
              <a:t>‹#›</a:t>
            </a:fld>
            <a:endParaRPr lang="en-US" altLang="zh-CN"/>
          </a:p>
        </p:txBody>
      </p:sp>
      <p:sp>
        <p:nvSpPr>
          <p:cNvPr id="5"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488" y="493713"/>
            <a:ext cx="1846262" cy="5605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8525" y="493713"/>
            <a:ext cx="5389563" cy="56054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2D05D2FA-6303-4290-A906-8EC57B908174}" type="slidenum">
              <a:rPr lang="zh-CN" altLang="en-US"/>
              <a:pPr/>
              <a:t>‹#›</a:t>
            </a:fld>
            <a:endParaRPr lang="en-US" altLang="zh-CN"/>
          </a:p>
        </p:txBody>
      </p:sp>
      <p:sp>
        <p:nvSpPr>
          <p:cNvPr id="5"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endParaRPr lang="en-US" altLang="zh-CN"/>
          </a:p>
        </p:txBody>
      </p:sp>
      <p:sp>
        <p:nvSpPr>
          <p:cNvPr id="3" name="Rectangle 5"/>
          <p:cNvSpPr>
            <a:spLocks noGrp="1" noChangeArrowheads="1"/>
          </p:cNvSpPr>
          <p:nvPr>
            <p:ph type="sldNum" sz="quarter" idx="11"/>
          </p:nvPr>
        </p:nvSpPr>
        <p:spPr>
          <a:ln/>
        </p:spPr>
        <p:txBody>
          <a:bodyPr/>
          <a:lstStyle>
            <a:lvl1pPr>
              <a:defRPr/>
            </a:lvl1pPr>
          </a:lstStyle>
          <a:p>
            <a:fld id="{4057A5F7-6DC9-46A5-A2FA-BD4CC65349CD}" type="slidenum">
              <a:rPr lang="zh-CN" altLang="en-US"/>
              <a:pPr/>
              <a:t>‹#›</a:t>
            </a:fld>
            <a:endParaRPr lang="en-US" altLang="zh-C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4998" name="Rectangle 6"/>
          <p:cNvSpPr>
            <a:spLocks noGrp="1" noChangeArrowheads="1"/>
          </p:cNvSpPr>
          <p:nvPr>
            <p:ph type="ctrTitle"/>
          </p:nvPr>
        </p:nvSpPr>
        <p:spPr>
          <a:xfrm>
            <a:off x="898525" y="1538288"/>
            <a:ext cx="7388225" cy="4035425"/>
          </a:xfrm>
        </p:spPr>
        <p:txBody>
          <a:bodyPr anchor="t"/>
          <a:lstStyle>
            <a:lvl1pPr>
              <a:defRPr sz="4000"/>
            </a:lvl1pPr>
          </a:lstStyle>
          <a:p>
            <a:r>
              <a:rPr lang="en-US" altLang="zh-CN"/>
              <a:t>Click to edit Master title style</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D52E6551-923C-40E6-B3AB-395F7EE6C22D}" type="slidenum">
              <a:rPr lang="zh-CN" altLang="en-US"/>
              <a:pPr/>
              <a:t>‹#›</a:t>
            </a:fld>
            <a:endParaRPr lang="en-US" altLang="zh-CN"/>
          </a:p>
        </p:txBody>
      </p:sp>
      <p:sp>
        <p:nvSpPr>
          <p:cNvPr id="5"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fld id="{B2B691F4-77B1-4E19-9E1C-E55E533D4106}" type="slidenum">
              <a:rPr lang="zh-CN" altLang="en-US"/>
              <a:pPr/>
              <a:t>‹#›</a:t>
            </a:fld>
            <a:endParaRPr lang="en-US" altLang="zh-CN"/>
          </a:p>
        </p:txBody>
      </p:sp>
      <p:sp>
        <p:nvSpPr>
          <p:cNvPr id="5"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8525" y="1528763"/>
            <a:ext cx="3617913"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8838" y="1528763"/>
            <a:ext cx="3617912" cy="4570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fld id="{EE93A743-E463-45D1-80CB-E06E20D109CC}" type="slidenum">
              <a:rPr lang="zh-CN" altLang="en-US"/>
              <a:pPr/>
              <a:t>‹#›</a:t>
            </a:fld>
            <a:endParaRPr lang="en-US" altLang="zh-CN"/>
          </a:p>
        </p:txBody>
      </p:sp>
      <p:sp>
        <p:nvSpPr>
          <p:cNvPr id="6"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fld id="{4CAA8AAC-A9D7-477A-BA72-B3F2007D2F8B}" type="slidenum">
              <a:rPr lang="zh-CN" altLang="en-US"/>
              <a:pPr/>
              <a:t>‹#›</a:t>
            </a:fld>
            <a:endParaRPr lang="en-US" altLang="zh-CN"/>
          </a:p>
        </p:txBody>
      </p:sp>
      <p:sp>
        <p:nvSpPr>
          <p:cNvPr id="8"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fld id="{2E4E4342-ABC2-4F86-9788-EB2253A4DC32}" type="slidenum">
              <a:rPr lang="zh-CN" altLang="en-US"/>
              <a:pPr/>
              <a:t>‹#›</a:t>
            </a:fld>
            <a:endParaRPr lang="en-US" altLang="zh-CN"/>
          </a:p>
        </p:txBody>
      </p:sp>
      <p:sp>
        <p:nvSpPr>
          <p:cNvPr id="4"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2A139188-3B4B-4B43-A203-31138A7BFA15}" type="slidenum">
              <a:rPr lang="zh-CN" altLang="en-US"/>
              <a:pPr/>
              <a:t>‹#›</a:t>
            </a:fld>
            <a:endParaRPr lang="en-US" altLang="zh-CN"/>
          </a:p>
        </p:txBody>
      </p:sp>
      <p:sp>
        <p:nvSpPr>
          <p:cNvPr id="3"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C0E9F226-DB50-4162-B916-125868DC60A9}" type="slidenum">
              <a:rPr lang="zh-CN" altLang="en-US"/>
              <a:pPr/>
              <a:t>‹#›</a:t>
            </a:fld>
            <a:endParaRPr lang="en-US" altLang="zh-CN"/>
          </a:p>
        </p:txBody>
      </p:sp>
      <p:sp>
        <p:nvSpPr>
          <p:cNvPr id="6"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FA56FDA0-39C5-4473-AF79-14CBCA47E5AC}" type="slidenum">
              <a:rPr lang="zh-CN" altLang="en-US"/>
              <a:pPr/>
              <a:t>‹#›</a:t>
            </a:fld>
            <a:endParaRPr lang="en-US" altLang="zh-CN"/>
          </a:p>
        </p:txBody>
      </p:sp>
      <p:sp>
        <p:nvSpPr>
          <p:cNvPr id="6"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10FF750B-1AEE-4DF5-8127-24239313C4B7}" type="slidenum">
              <a:rPr lang="zh-CN" altLang="en-US"/>
              <a:pPr/>
              <a:t>‹#›</a:t>
            </a:fld>
            <a:endParaRPr lang="en-US" altLang="zh-CN"/>
          </a:p>
        </p:txBody>
      </p:sp>
      <p:sp>
        <p:nvSpPr>
          <p:cNvPr id="5"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ftr" sz="quarter" idx="10"/>
          </p:nvPr>
        </p:nvSpPr>
        <p:spPr>
          <a:ln/>
        </p:spPr>
        <p:txBody>
          <a:bodyPr/>
          <a:lstStyle>
            <a:lvl1pPr>
              <a:defRPr/>
            </a:lvl1pPr>
          </a:lstStyle>
          <a:p>
            <a:endParaRPr lang="en-US" altLang="zh-CN"/>
          </a:p>
        </p:txBody>
      </p:sp>
      <p:sp>
        <p:nvSpPr>
          <p:cNvPr id="6" name="Rectangle 5"/>
          <p:cNvSpPr>
            <a:spLocks noGrp="1" noChangeArrowheads="1"/>
          </p:cNvSpPr>
          <p:nvPr>
            <p:ph type="sldNum" sz="quarter" idx="11"/>
          </p:nvPr>
        </p:nvSpPr>
        <p:spPr>
          <a:ln/>
        </p:spPr>
        <p:txBody>
          <a:bodyPr/>
          <a:lstStyle>
            <a:lvl1pPr>
              <a:defRPr/>
            </a:lvl1pPr>
          </a:lstStyle>
          <a:p>
            <a:fld id="{BFDA8EDB-55FE-4FD0-A199-5FA8FAA3C03E}" type="slidenum">
              <a:rPr lang="zh-CN" altLang="en-US"/>
              <a:pPr/>
              <a:t>‹#›</a:t>
            </a:fld>
            <a:endParaRPr lang="en-US" altLang="zh-C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488" y="500063"/>
            <a:ext cx="1846262" cy="5599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8525" y="500063"/>
            <a:ext cx="5389563" cy="5599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9837B692-C801-465A-AD7A-248BDBBC9687}" type="slidenum">
              <a:rPr lang="zh-CN" altLang="en-US"/>
              <a:pPr/>
              <a:t>‹#›</a:t>
            </a:fld>
            <a:endParaRPr lang="en-US" altLang="zh-CN"/>
          </a:p>
        </p:txBody>
      </p:sp>
      <p:sp>
        <p:nvSpPr>
          <p:cNvPr id="5" name="Rectangle 10"/>
          <p:cNvSpPr>
            <a:spLocks noGrp="1" noChangeArrowheads="1"/>
          </p:cNvSpPr>
          <p:nvPr>
            <p:ph type="ftr" sz="quarter" idx="11"/>
          </p:nvPr>
        </p:nvSpPr>
        <p:spPr>
          <a:ln/>
        </p:spPr>
        <p:txBody>
          <a:bodyPr/>
          <a:lstStyle>
            <a:lvl1pPr>
              <a:defRPr/>
            </a:lvl1pPr>
          </a:lstStyle>
          <a:p>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ftr" sz="quarter" idx="10"/>
          </p:nvPr>
        </p:nvSpPr>
        <p:spPr>
          <a:ln/>
        </p:spPr>
        <p:txBody>
          <a:bodyPr/>
          <a:lstStyle>
            <a:lvl1pPr>
              <a:defRPr/>
            </a:lvl1pPr>
          </a:lstStyle>
          <a:p>
            <a:endParaRPr lang="en-US" altLang="zh-CN"/>
          </a:p>
        </p:txBody>
      </p:sp>
      <p:sp>
        <p:nvSpPr>
          <p:cNvPr id="6" name="Rectangle 5"/>
          <p:cNvSpPr>
            <a:spLocks noGrp="1" noChangeArrowheads="1"/>
          </p:cNvSpPr>
          <p:nvPr>
            <p:ph type="sldNum" sz="quarter" idx="11"/>
          </p:nvPr>
        </p:nvSpPr>
        <p:spPr>
          <a:ln/>
        </p:spPr>
        <p:txBody>
          <a:bodyPr/>
          <a:lstStyle>
            <a:lvl1pPr>
              <a:defRPr/>
            </a:lvl1pPr>
          </a:lstStyle>
          <a:p>
            <a:fld id="{49B4FB1D-18D1-446C-BFB2-96988AAC955D}"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9.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0.jpe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1.jpe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2.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13.jpe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8.jpe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3" descr="TR_SlideLogo_BW600"/>
          <p:cNvPicPr>
            <a:picLocks noChangeAspect="1" noChangeArrowheads="1"/>
          </p:cNvPicPr>
          <p:nvPr/>
        </p:nvPicPr>
        <p:blipFill>
          <a:blip r:embed="rId16" cstate="print"/>
          <a:srcRect/>
          <a:stretch>
            <a:fillRect/>
          </a:stretch>
        </p:blipFill>
        <p:spPr bwMode="auto">
          <a:xfrm>
            <a:off x="371475" y="6323013"/>
            <a:ext cx="1652588" cy="536575"/>
          </a:xfrm>
          <a:prstGeom prst="rect">
            <a:avLst/>
          </a:prstGeom>
          <a:noFill/>
          <a:ln w="9525">
            <a:noFill/>
            <a:miter lim="800000"/>
            <a:headEnd/>
            <a:tailEnd/>
          </a:ln>
        </p:spPr>
      </p:pic>
      <p:pic>
        <p:nvPicPr>
          <p:cNvPr id="2051" name="Picture 8" descr="slideMaster_Logo600"/>
          <p:cNvPicPr>
            <a:picLocks noChangeAspect="1" noChangeArrowheads="1"/>
          </p:cNvPicPr>
          <p:nvPr/>
        </p:nvPicPr>
        <p:blipFill>
          <a:blip r:embed="rId17" cstate="print"/>
          <a:srcRect/>
          <a:stretch>
            <a:fillRect/>
          </a:stretch>
        </p:blipFill>
        <p:spPr bwMode="hidden">
          <a:xfrm>
            <a:off x="371475" y="6323013"/>
            <a:ext cx="1644650" cy="528637"/>
          </a:xfrm>
          <a:prstGeom prst="rect">
            <a:avLst/>
          </a:prstGeom>
          <a:noFill/>
          <a:ln w="9525">
            <a:noFill/>
            <a:miter lim="800000"/>
            <a:headEnd/>
            <a:tailEnd/>
          </a:ln>
        </p:spPr>
      </p:pic>
      <p:pic>
        <p:nvPicPr>
          <p:cNvPr id="2052" name="Picture 10" descr="tr_zhs_dl_hrz_4cs_pos"/>
          <p:cNvPicPr>
            <a:picLocks noChangeAspect="1" noChangeArrowheads="1"/>
          </p:cNvPicPr>
          <p:nvPr/>
        </p:nvPicPr>
        <p:blipFill>
          <a:blip r:embed="rId18" cstate="print"/>
          <a:srcRect l="6651" t="18956" r="6943" b="24164"/>
          <a:stretch>
            <a:fillRect/>
          </a:stretch>
        </p:blipFill>
        <p:spPr bwMode="auto">
          <a:xfrm>
            <a:off x="357188" y="6296025"/>
            <a:ext cx="1682750" cy="390525"/>
          </a:xfrm>
          <a:prstGeom prst="rect">
            <a:avLst/>
          </a:prstGeom>
          <a:noFill/>
          <a:ln w="9525">
            <a:noFill/>
            <a:miter lim="800000"/>
            <a:headEnd/>
            <a:tailEnd/>
          </a:ln>
        </p:spPr>
      </p:pic>
      <p:sp>
        <p:nvSpPr>
          <p:cNvPr id="15362" name="Text Box 2"/>
          <p:cNvSpPr txBox="1">
            <a:spLocks noChangeArrowheads="1"/>
          </p:cNvSpPr>
          <p:nvPr/>
        </p:nvSpPr>
        <p:spPr bwMode="auto">
          <a:xfrm>
            <a:off x="336550" y="1530350"/>
            <a:ext cx="2162175" cy="457200"/>
          </a:xfrm>
          <a:prstGeom prst="rect">
            <a:avLst/>
          </a:prstGeom>
          <a:noFill/>
          <a:ln w="9525">
            <a:noFill/>
            <a:miter lim="800000"/>
            <a:headEnd/>
            <a:tailEnd/>
          </a:ln>
          <a:effectLst/>
        </p:spPr>
        <p:txBody>
          <a:bodyPr>
            <a:spAutoFit/>
          </a:bodyPr>
          <a:lstStyle/>
          <a:p>
            <a:pPr marL="228600" indent="-228600">
              <a:spcBef>
                <a:spcPct val="50000"/>
              </a:spcBef>
              <a:buClr>
                <a:schemeClr val="tx2"/>
              </a:buClr>
              <a:buFontTx/>
              <a:buChar char="•"/>
            </a:pPr>
            <a:endParaRPr lang="zh-CN" altLang="en-US" sz="2400">
              <a:ea typeface="宋体" pitchFamily="2" charset="-122"/>
            </a:endParaRPr>
          </a:p>
        </p:txBody>
      </p:sp>
      <p:sp>
        <p:nvSpPr>
          <p:cNvPr id="15364" name="Rectangle 4"/>
          <p:cNvSpPr>
            <a:spLocks noGrp="1" noChangeArrowheads="1"/>
          </p:cNvSpPr>
          <p:nvPr>
            <p:ph type="ftr" sz="quarter" idx="3"/>
          </p:nvPr>
        </p:nvSpPr>
        <p:spPr bwMode="auto">
          <a:xfrm>
            <a:off x="3124200" y="6394450"/>
            <a:ext cx="5172075" cy="231775"/>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lvl1pPr algn="r">
              <a:defRPr sz="900">
                <a:solidFill>
                  <a:schemeClr val="bg1"/>
                </a:solidFill>
                <a:ea typeface="宋体" pitchFamily="2" charset="-122"/>
              </a:defRPr>
            </a:lvl1pPr>
          </a:lstStyle>
          <a:p>
            <a:endParaRPr lang="en-US" altLang="zh-CN"/>
          </a:p>
        </p:txBody>
      </p:sp>
      <p:sp>
        <p:nvSpPr>
          <p:cNvPr id="15365" name="Rectangle 5"/>
          <p:cNvSpPr>
            <a:spLocks noGrp="1" noChangeArrowheads="1"/>
          </p:cNvSpPr>
          <p:nvPr>
            <p:ph type="sldNum" sz="quarter" idx="4"/>
          </p:nvPr>
        </p:nvSpPr>
        <p:spPr bwMode="auto">
          <a:xfrm>
            <a:off x="8424863" y="6394450"/>
            <a:ext cx="457200" cy="231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ea typeface="宋体" pitchFamily="2" charset="-122"/>
              </a:defRPr>
            </a:lvl1pPr>
          </a:lstStyle>
          <a:p>
            <a:fld id="{27C32C71-5127-40B1-89CD-FB9E20F91886}" type="slidenum">
              <a:rPr lang="zh-CN" altLang="en-US"/>
              <a:pPr/>
              <a:t>‹#›</a:t>
            </a:fld>
            <a:endParaRPr lang="en-US" altLang="zh-CN"/>
          </a:p>
        </p:txBody>
      </p:sp>
      <p:sp>
        <p:nvSpPr>
          <p:cNvPr id="2056" name="Rectangle 6"/>
          <p:cNvSpPr>
            <a:spLocks noGrp="1" noChangeArrowheads="1"/>
          </p:cNvSpPr>
          <p:nvPr>
            <p:ph type="title"/>
          </p:nvPr>
        </p:nvSpPr>
        <p:spPr bwMode="auto">
          <a:xfrm>
            <a:off x="917575" y="506413"/>
            <a:ext cx="7369175" cy="836612"/>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zh-CN" altLang="en-US" smtClean="0"/>
              <a:t>单击此处编辑母版标题样式</a:t>
            </a:r>
            <a:endParaRPr lang="en-US" altLang="zh-CN" smtClean="0"/>
          </a:p>
        </p:txBody>
      </p:sp>
      <p:sp>
        <p:nvSpPr>
          <p:cNvPr id="2057" name="Rectangle 7"/>
          <p:cNvSpPr>
            <a:spLocks noGrp="1" noChangeArrowheads="1"/>
          </p:cNvSpPr>
          <p:nvPr>
            <p:ph type="body" idx="1"/>
          </p:nvPr>
        </p:nvSpPr>
        <p:spPr bwMode="auto">
          <a:xfrm>
            <a:off x="917575" y="1525588"/>
            <a:ext cx="7369175" cy="4570412"/>
          </a:xfrm>
          <a:prstGeom prst="rect">
            <a:avLst/>
          </a:prstGeom>
          <a:noFill/>
          <a:ln w="9525">
            <a:noFill/>
            <a:miter lim="800000"/>
            <a:headEnd/>
            <a:tailEnd/>
          </a:ln>
        </p:spPr>
        <p:txBody>
          <a:bodyPr vert="horz" wrap="square" lIns="0" tIns="0" rIns="182880" bIns="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5369" name="Line 9"/>
          <p:cNvSpPr>
            <a:spLocks noChangeShapeType="1"/>
          </p:cNvSpPr>
          <p:nvPr/>
        </p:nvSpPr>
        <p:spPr bwMode="auto">
          <a:xfrm>
            <a:off x="917575" y="1365250"/>
            <a:ext cx="7369175" cy="0"/>
          </a:xfrm>
          <a:prstGeom prst="line">
            <a:avLst/>
          </a:prstGeom>
          <a:noFill/>
          <a:ln w="24130" cap="rnd">
            <a:solidFill>
              <a:schemeClr val="tx1"/>
            </a:solidFill>
            <a:prstDash val="sysDot"/>
            <a:round/>
            <a:headEnd/>
            <a:tailEnd/>
          </a:ln>
          <a:effectLst/>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322" r:id="rId1"/>
    <p:sldLayoutId id="2147484212" r:id="rId2"/>
    <p:sldLayoutId id="2147484213" r:id="rId3"/>
    <p:sldLayoutId id="2147484214" r:id="rId4"/>
    <p:sldLayoutId id="2147484215" r:id="rId5"/>
    <p:sldLayoutId id="2147484216" r:id="rId6"/>
    <p:sldLayoutId id="2147484217" r:id="rId7"/>
    <p:sldLayoutId id="2147484218" r:id="rId8"/>
    <p:sldLayoutId id="2147484219" r:id="rId9"/>
    <p:sldLayoutId id="2147484220" r:id="rId10"/>
    <p:sldLayoutId id="2147484221" r:id="rId11"/>
    <p:sldLayoutId id="2147484331" r:id="rId12"/>
    <p:sldLayoutId id="2147484332" r:id="rId13"/>
    <p:sldLayoutId id="2147484333" r:id="rId14"/>
  </p:sldLayoutIdLst>
  <p:txStyles>
    <p:titleStyle>
      <a:lvl1pPr algn="l" rtl="0" eaLnBrk="1" fontAlgn="base" hangingPunct="1">
        <a:lnSpc>
          <a:spcPct val="90000"/>
        </a:lnSpc>
        <a:spcBef>
          <a:spcPct val="0"/>
        </a:spcBef>
        <a:spcAft>
          <a:spcPct val="0"/>
        </a:spcAft>
        <a:defRPr sz="2800">
          <a:solidFill>
            <a:schemeClr val="tx2"/>
          </a:solidFill>
          <a:latin typeface="+mj-lt"/>
          <a:ea typeface="+mj-ea"/>
          <a:cs typeface="+mj-cs"/>
        </a:defRPr>
      </a:lvl1pPr>
      <a:lvl2pPr algn="l" rtl="0" eaLnBrk="1" fontAlgn="base" hangingPunct="1">
        <a:lnSpc>
          <a:spcPct val="90000"/>
        </a:lnSpc>
        <a:spcBef>
          <a:spcPct val="0"/>
        </a:spcBef>
        <a:spcAft>
          <a:spcPct val="0"/>
        </a:spcAft>
        <a:defRPr sz="2800">
          <a:solidFill>
            <a:schemeClr val="tx2"/>
          </a:solidFill>
          <a:latin typeface="Arial" charset="0"/>
        </a:defRPr>
      </a:lvl2pPr>
      <a:lvl3pPr algn="l" rtl="0" eaLnBrk="1" fontAlgn="base" hangingPunct="1">
        <a:lnSpc>
          <a:spcPct val="90000"/>
        </a:lnSpc>
        <a:spcBef>
          <a:spcPct val="0"/>
        </a:spcBef>
        <a:spcAft>
          <a:spcPct val="0"/>
        </a:spcAft>
        <a:defRPr sz="2800">
          <a:solidFill>
            <a:schemeClr val="tx2"/>
          </a:solidFill>
          <a:latin typeface="Arial" charset="0"/>
        </a:defRPr>
      </a:lvl3pPr>
      <a:lvl4pPr algn="l" rtl="0" eaLnBrk="1" fontAlgn="base" hangingPunct="1">
        <a:lnSpc>
          <a:spcPct val="90000"/>
        </a:lnSpc>
        <a:spcBef>
          <a:spcPct val="0"/>
        </a:spcBef>
        <a:spcAft>
          <a:spcPct val="0"/>
        </a:spcAft>
        <a:defRPr sz="2800">
          <a:solidFill>
            <a:schemeClr val="tx2"/>
          </a:solidFill>
          <a:latin typeface="Arial" charset="0"/>
        </a:defRPr>
      </a:lvl4pPr>
      <a:lvl5pPr algn="l" rtl="0" eaLnBrk="1" fontAlgn="base" hangingPunct="1">
        <a:lnSpc>
          <a:spcPct val="90000"/>
        </a:lnSpc>
        <a:spcBef>
          <a:spcPct val="0"/>
        </a:spcBef>
        <a:spcAft>
          <a:spcPct val="0"/>
        </a:spcAft>
        <a:defRPr sz="2800">
          <a:solidFill>
            <a:schemeClr val="tx2"/>
          </a:solidFill>
          <a:latin typeface="Arial" charset="0"/>
        </a:defRPr>
      </a:lvl5pPr>
      <a:lvl6pPr marL="457200" algn="l" rtl="0" eaLnBrk="1" fontAlgn="base" hangingPunct="1">
        <a:lnSpc>
          <a:spcPct val="90000"/>
        </a:lnSpc>
        <a:spcBef>
          <a:spcPct val="0"/>
        </a:spcBef>
        <a:spcAft>
          <a:spcPct val="0"/>
        </a:spcAft>
        <a:defRPr sz="2800">
          <a:solidFill>
            <a:schemeClr val="tx2"/>
          </a:solidFill>
          <a:latin typeface="Arial" charset="0"/>
        </a:defRPr>
      </a:lvl6pPr>
      <a:lvl7pPr marL="914400" algn="l" rtl="0" eaLnBrk="1" fontAlgn="base" hangingPunct="1">
        <a:lnSpc>
          <a:spcPct val="90000"/>
        </a:lnSpc>
        <a:spcBef>
          <a:spcPct val="0"/>
        </a:spcBef>
        <a:spcAft>
          <a:spcPct val="0"/>
        </a:spcAft>
        <a:defRPr sz="2800">
          <a:solidFill>
            <a:schemeClr val="tx2"/>
          </a:solidFill>
          <a:latin typeface="Arial" charset="0"/>
        </a:defRPr>
      </a:lvl7pPr>
      <a:lvl8pPr marL="1371600" algn="l" rtl="0" eaLnBrk="1" fontAlgn="base" hangingPunct="1">
        <a:lnSpc>
          <a:spcPct val="90000"/>
        </a:lnSpc>
        <a:spcBef>
          <a:spcPct val="0"/>
        </a:spcBef>
        <a:spcAft>
          <a:spcPct val="0"/>
        </a:spcAft>
        <a:defRPr sz="2800">
          <a:solidFill>
            <a:schemeClr val="tx2"/>
          </a:solidFill>
          <a:latin typeface="Arial" charset="0"/>
        </a:defRPr>
      </a:lvl8pPr>
      <a:lvl9pPr marL="1828800" algn="l" rtl="0" eaLnBrk="1" fontAlgn="base" hangingPunct="1">
        <a:lnSpc>
          <a:spcPct val="90000"/>
        </a:lnSpc>
        <a:spcBef>
          <a:spcPct val="0"/>
        </a:spcBef>
        <a:spcAft>
          <a:spcPct val="0"/>
        </a:spcAft>
        <a:defRPr sz="2800">
          <a:solidFill>
            <a:schemeClr val="tx2"/>
          </a:solidFill>
          <a:latin typeface="Arial" charset="0"/>
        </a:defRPr>
      </a:lvl9pPr>
    </p:titleStyle>
    <p:bodyStyle>
      <a:lvl1pPr marL="228600" indent="-228600" algn="l" rtl="0" eaLnBrk="1" fontAlgn="base" hangingPunct="1">
        <a:spcBef>
          <a:spcPct val="50000"/>
        </a:spcBef>
        <a:spcAft>
          <a:spcPct val="0"/>
        </a:spcAft>
        <a:buClr>
          <a:schemeClr val="tx2"/>
        </a:buClr>
        <a:buChar char="•"/>
        <a:defRPr sz="2400">
          <a:solidFill>
            <a:schemeClr val="tx1"/>
          </a:solidFill>
          <a:latin typeface="+mn-lt"/>
          <a:ea typeface="+mn-ea"/>
          <a:cs typeface="+mn-cs"/>
        </a:defRPr>
      </a:lvl1pPr>
      <a:lvl2pPr marL="628650" indent="-285750" algn="l" rtl="0" eaLnBrk="1" fontAlgn="base" hangingPunct="1">
        <a:spcBef>
          <a:spcPct val="30000"/>
        </a:spcBef>
        <a:spcAft>
          <a:spcPct val="0"/>
        </a:spcAft>
        <a:buClr>
          <a:schemeClr val="tx2"/>
        </a:buClr>
        <a:buFont typeface="Arial" pitchFamily="34" charset="0"/>
        <a:buChar char="–"/>
        <a:defRPr sz="2000">
          <a:solidFill>
            <a:schemeClr val="tx1"/>
          </a:solidFill>
          <a:latin typeface="+mn-lt"/>
        </a:defRPr>
      </a:lvl2pPr>
      <a:lvl3pPr marL="914400" indent="-171450" algn="l" rtl="0" eaLnBrk="1" fontAlgn="base" hangingPunct="1">
        <a:spcBef>
          <a:spcPct val="25000"/>
        </a:spcBef>
        <a:spcAft>
          <a:spcPct val="0"/>
        </a:spcAft>
        <a:buClr>
          <a:schemeClr val="tx2"/>
        </a:buClr>
        <a:buChar char="•"/>
        <a:defRPr>
          <a:solidFill>
            <a:schemeClr val="tx1"/>
          </a:solidFill>
          <a:latin typeface="+mn-lt"/>
        </a:defRPr>
      </a:lvl3pPr>
      <a:lvl4pPr marL="1257300" indent="-228600" algn="l" rtl="0" eaLnBrk="1" fontAlgn="base" hangingPunct="1">
        <a:spcBef>
          <a:spcPct val="20000"/>
        </a:spcBef>
        <a:spcAft>
          <a:spcPct val="0"/>
        </a:spcAft>
        <a:buClr>
          <a:schemeClr val="tx2"/>
        </a:buClr>
        <a:buFont typeface="Arial" pitchFamily="34" charset="0"/>
        <a:buChar char="–"/>
        <a:defRPr sz="1600">
          <a:solidFill>
            <a:schemeClr val="tx1"/>
          </a:solidFill>
          <a:latin typeface="+mn-lt"/>
        </a:defRPr>
      </a:lvl4pPr>
      <a:lvl5pPr marL="1485900" indent="-114300" algn="l" rtl="0" eaLnBrk="1" fontAlgn="base" hangingPunct="1">
        <a:spcBef>
          <a:spcPct val="20000"/>
        </a:spcBef>
        <a:spcAft>
          <a:spcPct val="0"/>
        </a:spcAft>
        <a:buClr>
          <a:schemeClr val="tx2"/>
        </a:buClr>
        <a:buChar char="•"/>
        <a:defRPr sz="1400">
          <a:solidFill>
            <a:schemeClr val="tx1"/>
          </a:solidFill>
          <a:latin typeface="+mn-lt"/>
        </a:defRPr>
      </a:lvl5pPr>
      <a:lvl6pPr marL="1943100" indent="-114300" algn="l" rtl="0" eaLnBrk="1" fontAlgn="base" hangingPunct="1">
        <a:spcBef>
          <a:spcPct val="20000"/>
        </a:spcBef>
        <a:spcAft>
          <a:spcPct val="0"/>
        </a:spcAft>
        <a:buClr>
          <a:schemeClr val="tx2"/>
        </a:buClr>
        <a:buChar char="•"/>
        <a:defRPr sz="1400">
          <a:solidFill>
            <a:schemeClr val="tx1"/>
          </a:solidFill>
          <a:latin typeface="+mn-lt"/>
        </a:defRPr>
      </a:lvl6pPr>
      <a:lvl7pPr marL="2400300" indent="-114300" algn="l" rtl="0" eaLnBrk="1" fontAlgn="base" hangingPunct="1">
        <a:spcBef>
          <a:spcPct val="20000"/>
        </a:spcBef>
        <a:spcAft>
          <a:spcPct val="0"/>
        </a:spcAft>
        <a:buClr>
          <a:schemeClr val="tx2"/>
        </a:buClr>
        <a:buChar char="•"/>
        <a:defRPr sz="1400">
          <a:solidFill>
            <a:schemeClr val="tx1"/>
          </a:solidFill>
          <a:latin typeface="+mn-lt"/>
        </a:defRPr>
      </a:lvl7pPr>
      <a:lvl8pPr marL="2857500" indent="-114300" algn="l" rtl="0" eaLnBrk="1" fontAlgn="base" hangingPunct="1">
        <a:spcBef>
          <a:spcPct val="20000"/>
        </a:spcBef>
        <a:spcAft>
          <a:spcPct val="0"/>
        </a:spcAft>
        <a:buClr>
          <a:schemeClr val="tx2"/>
        </a:buClr>
        <a:buChar char="•"/>
        <a:defRPr sz="1400">
          <a:solidFill>
            <a:schemeClr val="tx1"/>
          </a:solidFill>
          <a:latin typeface="+mn-lt"/>
        </a:defRPr>
      </a:lvl8pPr>
      <a:lvl9pPr marL="3314700" indent="-114300" algn="l" rtl="0" eaLnBrk="1" fontAlgn="base" hangingPunct="1">
        <a:spcBef>
          <a:spcPct val="20000"/>
        </a:spcBef>
        <a:spcAft>
          <a:spcPct val="0"/>
        </a:spcAft>
        <a:buClr>
          <a:schemeClr val="tx2"/>
        </a:buClr>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3254" name="Rectangle 6"/>
          <p:cNvSpPr>
            <a:spLocks noGrp="1" noChangeArrowheads="1"/>
          </p:cNvSpPr>
          <p:nvPr>
            <p:ph type="sldNum" sz="quarter" idx="4"/>
          </p:nvPr>
        </p:nvSpPr>
        <p:spPr bwMode="auto">
          <a:xfrm>
            <a:off x="8424863" y="6394450"/>
            <a:ext cx="457200" cy="231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tx2"/>
                </a:solidFill>
              </a:defRPr>
            </a:lvl1pPr>
          </a:lstStyle>
          <a:p>
            <a:fld id="{2550DFDD-86C4-43A1-B889-E27789F90B87}" type="slidenum">
              <a:rPr lang="zh-CN" altLang="en-US"/>
              <a:pPr/>
              <a:t>‹#›</a:t>
            </a:fld>
            <a:endParaRPr lang="en-US" altLang="zh-CN"/>
          </a:p>
        </p:txBody>
      </p:sp>
      <p:sp>
        <p:nvSpPr>
          <p:cNvPr id="4099" name="Rectangle 7"/>
          <p:cNvSpPr>
            <a:spLocks noGrp="1" noChangeArrowheads="1"/>
          </p:cNvSpPr>
          <p:nvPr>
            <p:ph type="title"/>
          </p:nvPr>
        </p:nvSpPr>
        <p:spPr bwMode="auto">
          <a:xfrm>
            <a:off x="898525" y="519113"/>
            <a:ext cx="7388225" cy="817562"/>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altLang="zh-CN" smtClean="0"/>
              <a:t>CLICK TO EDIT MASTER TITLE STYLE</a:t>
            </a:r>
          </a:p>
        </p:txBody>
      </p:sp>
      <p:sp>
        <p:nvSpPr>
          <p:cNvPr id="4100" name="Rectangle 8"/>
          <p:cNvSpPr>
            <a:spLocks noGrp="1" noChangeArrowheads="1"/>
          </p:cNvSpPr>
          <p:nvPr>
            <p:ph type="body" idx="1"/>
          </p:nvPr>
        </p:nvSpPr>
        <p:spPr bwMode="auto">
          <a:xfrm>
            <a:off x="898525" y="1528763"/>
            <a:ext cx="7388225" cy="4570412"/>
          </a:xfrm>
          <a:prstGeom prst="rect">
            <a:avLst/>
          </a:prstGeom>
          <a:noFill/>
          <a:ln w="9525" algn="ctr">
            <a:noFill/>
            <a:miter lim="800000"/>
            <a:headEnd/>
            <a:tailEnd/>
          </a:ln>
        </p:spPr>
        <p:txBody>
          <a:bodyPr vert="horz" wrap="square" lIns="0" tIns="0" rIns="18288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3257" name="Line 9"/>
          <p:cNvSpPr>
            <a:spLocks noChangeShapeType="1"/>
          </p:cNvSpPr>
          <p:nvPr/>
        </p:nvSpPr>
        <p:spPr bwMode="auto">
          <a:xfrm flipV="1">
            <a:off x="898525" y="1368425"/>
            <a:ext cx="7388225" cy="3175"/>
          </a:xfrm>
          <a:prstGeom prst="line">
            <a:avLst/>
          </a:prstGeom>
          <a:noFill/>
          <a:ln w="24130" cap="rnd">
            <a:solidFill>
              <a:schemeClr val="tx1"/>
            </a:solidFill>
            <a:prstDash val="sysDot"/>
            <a:round/>
            <a:headEnd/>
            <a:tailEnd/>
          </a:ln>
          <a:effectLst/>
        </p:spPr>
        <p:txBody>
          <a:bodyPr/>
          <a:lstStyle/>
          <a:p>
            <a:pPr>
              <a:defRPr/>
            </a:pPr>
            <a:endParaRPr lang="en-US">
              <a:latin typeface="Arial" charset="0"/>
            </a:endParaRPr>
          </a:p>
        </p:txBody>
      </p:sp>
      <p:sp>
        <p:nvSpPr>
          <p:cNvPr id="53259" name="Rectangle 11"/>
          <p:cNvSpPr>
            <a:spLocks noGrp="1" noChangeArrowheads="1"/>
          </p:cNvSpPr>
          <p:nvPr>
            <p:ph type="ftr" sz="quarter" idx="3"/>
          </p:nvPr>
        </p:nvSpPr>
        <p:spPr bwMode="auto">
          <a:xfrm>
            <a:off x="3124200" y="6397625"/>
            <a:ext cx="5172075" cy="231775"/>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lvl1pPr algn="r">
              <a:defRPr sz="900"/>
            </a:lvl1pPr>
          </a:lstStyle>
          <a:p>
            <a:endParaRPr lang="en-US" altLang="zh-CN"/>
          </a:p>
        </p:txBody>
      </p:sp>
    </p:spTree>
  </p:cSld>
  <p:clrMap bg1="dk2" tx1="lt1" bg2="dk1" tx2="lt2" accent1="accent1" accent2="accent2" accent3="accent3" accent4="accent4" accent5="accent5" accent6="accent6" hlink="hlink" folHlink="folHlink"/>
  <p:sldLayoutIdLst>
    <p:sldLayoutId id="2147484324"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Lst>
  <p:txStyles>
    <p:titleStyle>
      <a:lvl1pPr algn="l" rtl="0" eaLnBrk="0" fontAlgn="base" hangingPunct="0">
        <a:lnSpc>
          <a:spcPct val="90000"/>
        </a:lnSpc>
        <a:spcBef>
          <a:spcPct val="0"/>
        </a:spcBef>
        <a:spcAft>
          <a:spcPct val="0"/>
        </a:spcAft>
        <a:defRPr sz="2800">
          <a:solidFill>
            <a:schemeClr val="tx2"/>
          </a:solidFill>
          <a:latin typeface="+mj-lt"/>
          <a:ea typeface="+mj-ea"/>
          <a:cs typeface="宋体"/>
        </a:defRPr>
      </a:lvl1pPr>
      <a:lvl2pPr algn="l" rtl="0" eaLnBrk="0" fontAlgn="base" hangingPunct="0">
        <a:lnSpc>
          <a:spcPct val="90000"/>
        </a:lnSpc>
        <a:spcBef>
          <a:spcPct val="0"/>
        </a:spcBef>
        <a:spcAft>
          <a:spcPct val="0"/>
        </a:spcAft>
        <a:defRPr sz="2800">
          <a:solidFill>
            <a:schemeClr val="tx2"/>
          </a:solidFill>
          <a:latin typeface="Arial" charset="0"/>
          <a:ea typeface="宋体" charset="-122"/>
          <a:cs typeface="宋体"/>
        </a:defRPr>
      </a:lvl2pPr>
      <a:lvl3pPr algn="l" rtl="0" eaLnBrk="0" fontAlgn="base" hangingPunct="0">
        <a:lnSpc>
          <a:spcPct val="90000"/>
        </a:lnSpc>
        <a:spcBef>
          <a:spcPct val="0"/>
        </a:spcBef>
        <a:spcAft>
          <a:spcPct val="0"/>
        </a:spcAft>
        <a:defRPr sz="2800">
          <a:solidFill>
            <a:schemeClr val="tx2"/>
          </a:solidFill>
          <a:latin typeface="Arial" charset="0"/>
          <a:ea typeface="宋体" charset="-122"/>
          <a:cs typeface="宋体"/>
        </a:defRPr>
      </a:lvl3pPr>
      <a:lvl4pPr algn="l" rtl="0" eaLnBrk="0" fontAlgn="base" hangingPunct="0">
        <a:lnSpc>
          <a:spcPct val="90000"/>
        </a:lnSpc>
        <a:spcBef>
          <a:spcPct val="0"/>
        </a:spcBef>
        <a:spcAft>
          <a:spcPct val="0"/>
        </a:spcAft>
        <a:defRPr sz="2800">
          <a:solidFill>
            <a:schemeClr val="tx2"/>
          </a:solidFill>
          <a:latin typeface="Arial" charset="0"/>
          <a:ea typeface="宋体" charset="-122"/>
          <a:cs typeface="宋体"/>
        </a:defRPr>
      </a:lvl4pPr>
      <a:lvl5pPr algn="l" rtl="0" eaLnBrk="0" fontAlgn="base" hangingPunct="0">
        <a:lnSpc>
          <a:spcPct val="90000"/>
        </a:lnSpc>
        <a:spcBef>
          <a:spcPct val="0"/>
        </a:spcBef>
        <a:spcAft>
          <a:spcPct val="0"/>
        </a:spcAft>
        <a:defRPr sz="2800">
          <a:solidFill>
            <a:schemeClr val="tx2"/>
          </a:solidFill>
          <a:latin typeface="Arial" charset="0"/>
          <a:ea typeface="宋体" charset="-122"/>
          <a:cs typeface="宋体"/>
        </a:defRPr>
      </a:lvl5pPr>
      <a:lvl6pPr marL="457200" algn="l" rtl="0" fontAlgn="base">
        <a:lnSpc>
          <a:spcPct val="90000"/>
        </a:lnSpc>
        <a:spcBef>
          <a:spcPct val="0"/>
        </a:spcBef>
        <a:spcAft>
          <a:spcPct val="0"/>
        </a:spcAft>
        <a:defRPr sz="2800">
          <a:solidFill>
            <a:schemeClr val="tx2"/>
          </a:solidFill>
          <a:latin typeface="Arial" charset="0"/>
          <a:ea typeface="宋体" charset="-122"/>
        </a:defRPr>
      </a:lvl6pPr>
      <a:lvl7pPr marL="914400" algn="l" rtl="0" fontAlgn="base">
        <a:lnSpc>
          <a:spcPct val="90000"/>
        </a:lnSpc>
        <a:spcBef>
          <a:spcPct val="0"/>
        </a:spcBef>
        <a:spcAft>
          <a:spcPct val="0"/>
        </a:spcAft>
        <a:defRPr sz="2800">
          <a:solidFill>
            <a:schemeClr val="tx2"/>
          </a:solidFill>
          <a:latin typeface="Arial" charset="0"/>
          <a:ea typeface="宋体" charset="-122"/>
        </a:defRPr>
      </a:lvl7pPr>
      <a:lvl8pPr marL="1371600" algn="l" rtl="0" fontAlgn="base">
        <a:lnSpc>
          <a:spcPct val="90000"/>
        </a:lnSpc>
        <a:spcBef>
          <a:spcPct val="0"/>
        </a:spcBef>
        <a:spcAft>
          <a:spcPct val="0"/>
        </a:spcAft>
        <a:defRPr sz="2800">
          <a:solidFill>
            <a:schemeClr val="tx2"/>
          </a:solidFill>
          <a:latin typeface="Arial" charset="0"/>
          <a:ea typeface="宋体" charset="-122"/>
        </a:defRPr>
      </a:lvl8pPr>
      <a:lvl9pPr marL="1828800" algn="l" rtl="0" fontAlgn="base">
        <a:lnSpc>
          <a:spcPct val="90000"/>
        </a:lnSpc>
        <a:spcBef>
          <a:spcPct val="0"/>
        </a:spcBef>
        <a:spcAft>
          <a:spcPct val="0"/>
        </a:spcAft>
        <a:defRPr sz="2800">
          <a:solidFill>
            <a:schemeClr val="tx2"/>
          </a:solidFill>
          <a:latin typeface="Arial" charset="0"/>
          <a:ea typeface="宋体" charset="-122"/>
        </a:defRPr>
      </a:lvl9pPr>
    </p:titleStyle>
    <p:bodyStyle>
      <a:lvl1pPr marL="228600" indent="-228600" algn="l" rtl="0" eaLnBrk="0" fontAlgn="base" hangingPunct="0">
        <a:spcBef>
          <a:spcPct val="50000"/>
        </a:spcBef>
        <a:spcAft>
          <a:spcPct val="0"/>
        </a:spcAft>
        <a:buChar char="•"/>
        <a:defRPr sz="2400">
          <a:solidFill>
            <a:schemeClr val="tx1"/>
          </a:solidFill>
          <a:latin typeface="+mn-lt"/>
          <a:ea typeface="+mn-ea"/>
          <a:cs typeface="宋体"/>
        </a:defRPr>
      </a:lvl1pPr>
      <a:lvl2pPr marL="571500" indent="-228600" algn="l" rtl="0" eaLnBrk="0" fontAlgn="base" hangingPunct="0">
        <a:spcBef>
          <a:spcPct val="30000"/>
        </a:spcBef>
        <a:spcAft>
          <a:spcPct val="0"/>
        </a:spcAft>
        <a:buFont typeface="Arial" pitchFamily="34" charset="0"/>
        <a:buChar char="–"/>
        <a:defRPr sz="2000">
          <a:solidFill>
            <a:schemeClr val="tx1"/>
          </a:solidFill>
          <a:latin typeface="+mn-lt"/>
          <a:ea typeface="+mn-ea"/>
          <a:cs typeface="宋体"/>
        </a:defRPr>
      </a:lvl2pPr>
      <a:lvl3pPr marL="857250" indent="-171450" algn="l" rtl="0" eaLnBrk="0" fontAlgn="base" hangingPunct="0">
        <a:spcBef>
          <a:spcPct val="25000"/>
        </a:spcBef>
        <a:spcAft>
          <a:spcPct val="0"/>
        </a:spcAft>
        <a:buChar char="•"/>
        <a:defRPr>
          <a:solidFill>
            <a:schemeClr val="tx1"/>
          </a:solidFill>
          <a:latin typeface="+mn-lt"/>
          <a:ea typeface="+mn-ea"/>
          <a:cs typeface="宋体"/>
        </a:defRPr>
      </a:lvl3pPr>
      <a:lvl4pPr marL="1143000" indent="-171450" algn="l" rtl="0" eaLnBrk="0" fontAlgn="base" hangingPunct="0">
        <a:spcBef>
          <a:spcPct val="20000"/>
        </a:spcBef>
        <a:spcAft>
          <a:spcPct val="0"/>
        </a:spcAft>
        <a:buFont typeface="Arial" pitchFamily="34" charset="0"/>
        <a:buChar char="–"/>
        <a:defRPr sz="1600">
          <a:solidFill>
            <a:schemeClr val="tx1"/>
          </a:solidFill>
          <a:latin typeface="+mn-lt"/>
          <a:ea typeface="+mn-ea"/>
          <a:cs typeface="宋体"/>
        </a:defRPr>
      </a:lvl4pPr>
      <a:lvl5pPr marL="1485900" indent="-228600" algn="l" rtl="0" eaLnBrk="0" fontAlgn="base" hangingPunct="0">
        <a:spcBef>
          <a:spcPct val="20000"/>
        </a:spcBef>
        <a:spcAft>
          <a:spcPct val="0"/>
        </a:spcAft>
        <a:buChar char="•"/>
        <a:defRPr sz="1400">
          <a:solidFill>
            <a:schemeClr val="tx1"/>
          </a:solidFill>
          <a:latin typeface="+mn-lt"/>
          <a:ea typeface="+mn-ea"/>
          <a:cs typeface="宋体"/>
        </a:defRPr>
      </a:lvl5pPr>
      <a:lvl6pPr marL="1943100" indent="-228600" algn="l" rtl="0" fontAlgn="base">
        <a:spcBef>
          <a:spcPct val="20000"/>
        </a:spcBef>
        <a:spcAft>
          <a:spcPct val="0"/>
        </a:spcAft>
        <a:buChar char="•"/>
        <a:defRPr sz="1400">
          <a:solidFill>
            <a:schemeClr val="tx1"/>
          </a:solidFill>
          <a:latin typeface="+mn-lt"/>
          <a:ea typeface="+mn-ea"/>
        </a:defRPr>
      </a:lvl6pPr>
      <a:lvl7pPr marL="2400300" indent="-228600" algn="l" rtl="0" fontAlgn="base">
        <a:spcBef>
          <a:spcPct val="20000"/>
        </a:spcBef>
        <a:spcAft>
          <a:spcPct val="0"/>
        </a:spcAft>
        <a:buChar char="•"/>
        <a:defRPr sz="1400">
          <a:solidFill>
            <a:schemeClr val="tx1"/>
          </a:solidFill>
          <a:latin typeface="+mn-lt"/>
          <a:ea typeface="+mn-ea"/>
        </a:defRPr>
      </a:lvl7pPr>
      <a:lvl8pPr marL="2857500" indent="-228600" algn="l" rtl="0" fontAlgn="base">
        <a:spcBef>
          <a:spcPct val="20000"/>
        </a:spcBef>
        <a:spcAft>
          <a:spcPct val="0"/>
        </a:spcAft>
        <a:buChar char="•"/>
        <a:defRPr sz="1400">
          <a:solidFill>
            <a:schemeClr val="tx1"/>
          </a:solidFill>
          <a:latin typeface="+mn-lt"/>
          <a:ea typeface="+mn-ea"/>
        </a:defRPr>
      </a:lvl8pPr>
      <a:lvl9pPr marL="3314700" indent="-228600" algn="l" rtl="0" fontAlgn="base">
        <a:spcBef>
          <a:spcPct val="20000"/>
        </a:spcBef>
        <a:spcAft>
          <a:spcPct val="0"/>
        </a:spcAft>
        <a:buChar char="•"/>
        <a:defRPr sz="14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1447" name="Rectangle 7"/>
          <p:cNvSpPr>
            <a:spLocks noGrp="1" noChangeArrowheads="1"/>
          </p:cNvSpPr>
          <p:nvPr>
            <p:ph type="sldNum" sz="quarter" idx="4"/>
          </p:nvPr>
        </p:nvSpPr>
        <p:spPr bwMode="auto">
          <a:xfrm>
            <a:off x="8424863" y="6394450"/>
            <a:ext cx="457200" cy="231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tx2"/>
                </a:solidFill>
                <a:ea typeface="宋体" pitchFamily="2" charset="-122"/>
              </a:defRPr>
            </a:lvl1pPr>
          </a:lstStyle>
          <a:p>
            <a:fld id="{B44D6BFD-9BA6-4389-992D-2C2AF1D73101}" type="slidenum">
              <a:rPr lang="zh-CN" altLang="en-US"/>
              <a:pPr/>
              <a:t>‹#›</a:t>
            </a:fld>
            <a:endParaRPr lang="en-US" altLang="zh-CN"/>
          </a:p>
        </p:txBody>
      </p:sp>
      <p:sp>
        <p:nvSpPr>
          <p:cNvPr id="61448" name="Rectangle 8"/>
          <p:cNvSpPr>
            <a:spLocks noGrp="1" noChangeArrowheads="1"/>
          </p:cNvSpPr>
          <p:nvPr>
            <p:ph type="ftr" sz="quarter" idx="3"/>
          </p:nvPr>
        </p:nvSpPr>
        <p:spPr bwMode="auto">
          <a:xfrm>
            <a:off x="3124200" y="6394450"/>
            <a:ext cx="5172075" cy="231775"/>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lvl1pPr algn="r">
              <a:defRPr sz="900">
                <a:ea typeface="宋体" pitchFamily="2" charset="-122"/>
              </a:defRPr>
            </a:lvl1pPr>
          </a:lstStyle>
          <a:p>
            <a:endParaRPr lang="en-US" altLang="zh-CN"/>
          </a:p>
        </p:txBody>
      </p:sp>
      <p:sp>
        <p:nvSpPr>
          <p:cNvPr id="5124" name="Rectangle 9"/>
          <p:cNvSpPr>
            <a:spLocks noGrp="1" noChangeArrowheads="1"/>
          </p:cNvSpPr>
          <p:nvPr>
            <p:ph type="title"/>
          </p:nvPr>
        </p:nvSpPr>
        <p:spPr bwMode="auto">
          <a:xfrm>
            <a:off x="898525" y="519113"/>
            <a:ext cx="7388225" cy="811212"/>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altLang="zh-CN" smtClean="0"/>
              <a:t>CLICK TO EDIT MASTER TITLE STYLE</a:t>
            </a:r>
          </a:p>
        </p:txBody>
      </p:sp>
      <p:sp>
        <p:nvSpPr>
          <p:cNvPr id="5125" name="Rectangle 10"/>
          <p:cNvSpPr>
            <a:spLocks noGrp="1" noChangeArrowheads="1"/>
          </p:cNvSpPr>
          <p:nvPr>
            <p:ph type="body" idx="1"/>
          </p:nvPr>
        </p:nvSpPr>
        <p:spPr bwMode="auto">
          <a:xfrm>
            <a:off x="898525" y="1528763"/>
            <a:ext cx="7388225" cy="4570412"/>
          </a:xfrm>
          <a:prstGeom prst="rect">
            <a:avLst/>
          </a:prstGeom>
          <a:noFill/>
          <a:ln w="9525">
            <a:noFill/>
            <a:miter lim="800000"/>
            <a:headEnd/>
            <a:tailEnd/>
          </a:ln>
        </p:spPr>
        <p:txBody>
          <a:bodyPr vert="horz" wrap="square" lIns="0" tIns="0" rIns="18288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61451" name="Line 11"/>
          <p:cNvSpPr>
            <a:spLocks noChangeShapeType="1"/>
          </p:cNvSpPr>
          <p:nvPr/>
        </p:nvSpPr>
        <p:spPr bwMode="auto">
          <a:xfrm>
            <a:off x="898525" y="1368425"/>
            <a:ext cx="7388225" cy="0"/>
          </a:xfrm>
          <a:prstGeom prst="line">
            <a:avLst/>
          </a:prstGeom>
          <a:noFill/>
          <a:ln w="24130" cap="rnd">
            <a:solidFill>
              <a:schemeClr val="tx1"/>
            </a:solidFill>
            <a:prstDash val="sysDot"/>
            <a:round/>
            <a:headEnd/>
            <a:tailEnd/>
          </a:ln>
          <a:effectLst/>
        </p:spPr>
        <p:txBody>
          <a:bodyPr/>
          <a:lstStyle/>
          <a:p>
            <a:pPr>
              <a:defRPr/>
            </a:pPr>
            <a:endParaRPr lang="en-US">
              <a:latin typeface="Arial" charset="0"/>
            </a:endParaRPr>
          </a:p>
        </p:txBody>
      </p:sp>
    </p:spTree>
  </p:cSld>
  <p:clrMap bg1="dk2" tx1="lt1" bg2="dk1" tx2="lt2" accent1="accent1" accent2="accent2" accent3="accent3" accent4="accent4" accent5="accent5" accent6="accent6" hlink="hlink" folHlink="folHlink"/>
  <p:sldLayoutIdLst>
    <p:sldLayoutId id="2147484325"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Lst>
  <p:txStyles>
    <p:titleStyle>
      <a:lvl1pPr algn="l" rtl="0" eaLnBrk="0" fontAlgn="base" hangingPunct="0">
        <a:lnSpc>
          <a:spcPct val="90000"/>
        </a:lnSpc>
        <a:spcBef>
          <a:spcPct val="0"/>
        </a:spcBef>
        <a:spcAft>
          <a:spcPct val="0"/>
        </a:spcAft>
        <a:defRPr sz="2800">
          <a:solidFill>
            <a:schemeClr val="tx2"/>
          </a:solidFill>
          <a:latin typeface="+mj-lt"/>
          <a:ea typeface="+mj-ea"/>
          <a:cs typeface="+mj-cs"/>
        </a:defRPr>
      </a:lvl1pPr>
      <a:lvl2pPr algn="l" rtl="0" eaLnBrk="0" fontAlgn="base" hangingPunct="0">
        <a:lnSpc>
          <a:spcPct val="90000"/>
        </a:lnSpc>
        <a:spcBef>
          <a:spcPct val="0"/>
        </a:spcBef>
        <a:spcAft>
          <a:spcPct val="0"/>
        </a:spcAft>
        <a:defRPr sz="2800">
          <a:solidFill>
            <a:schemeClr val="tx2"/>
          </a:solidFill>
          <a:latin typeface="Arial" charset="0"/>
        </a:defRPr>
      </a:lvl2pPr>
      <a:lvl3pPr algn="l" rtl="0" eaLnBrk="0" fontAlgn="base" hangingPunct="0">
        <a:lnSpc>
          <a:spcPct val="90000"/>
        </a:lnSpc>
        <a:spcBef>
          <a:spcPct val="0"/>
        </a:spcBef>
        <a:spcAft>
          <a:spcPct val="0"/>
        </a:spcAft>
        <a:defRPr sz="2800">
          <a:solidFill>
            <a:schemeClr val="tx2"/>
          </a:solidFill>
          <a:latin typeface="Arial" charset="0"/>
        </a:defRPr>
      </a:lvl3pPr>
      <a:lvl4pPr algn="l" rtl="0" eaLnBrk="0" fontAlgn="base" hangingPunct="0">
        <a:lnSpc>
          <a:spcPct val="90000"/>
        </a:lnSpc>
        <a:spcBef>
          <a:spcPct val="0"/>
        </a:spcBef>
        <a:spcAft>
          <a:spcPct val="0"/>
        </a:spcAft>
        <a:defRPr sz="2800">
          <a:solidFill>
            <a:schemeClr val="tx2"/>
          </a:solidFill>
          <a:latin typeface="Arial" charset="0"/>
        </a:defRPr>
      </a:lvl4pPr>
      <a:lvl5pPr algn="l" rtl="0" eaLnBrk="0" fontAlgn="base" hangingPunct="0">
        <a:lnSpc>
          <a:spcPct val="90000"/>
        </a:lnSpc>
        <a:spcBef>
          <a:spcPct val="0"/>
        </a:spcBef>
        <a:spcAft>
          <a:spcPct val="0"/>
        </a:spcAft>
        <a:defRPr sz="2800">
          <a:solidFill>
            <a:schemeClr val="tx2"/>
          </a:solidFill>
          <a:latin typeface="Arial" charset="0"/>
        </a:defRPr>
      </a:lvl5pPr>
      <a:lvl6pPr marL="457200" algn="l" rtl="0" fontAlgn="base">
        <a:lnSpc>
          <a:spcPct val="90000"/>
        </a:lnSpc>
        <a:spcBef>
          <a:spcPct val="0"/>
        </a:spcBef>
        <a:spcAft>
          <a:spcPct val="0"/>
        </a:spcAft>
        <a:defRPr sz="2800">
          <a:solidFill>
            <a:schemeClr val="tx2"/>
          </a:solidFill>
          <a:latin typeface="Arial" charset="0"/>
        </a:defRPr>
      </a:lvl6pPr>
      <a:lvl7pPr marL="914400" algn="l" rtl="0" fontAlgn="base">
        <a:lnSpc>
          <a:spcPct val="90000"/>
        </a:lnSpc>
        <a:spcBef>
          <a:spcPct val="0"/>
        </a:spcBef>
        <a:spcAft>
          <a:spcPct val="0"/>
        </a:spcAft>
        <a:defRPr sz="2800">
          <a:solidFill>
            <a:schemeClr val="tx2"/>
          </a:solidFill>
          <a:latin typeface="Arial" charset="0"/>
        </a:defRPr>
      </a:lvl7pPr>
      <a:lvl8pPr marL="1371600" algn="l" rtl="0" fontAlgn="base">
        <a:lnSpc>
          <a:spcPct val="90000"/>
        </a:lnSpc>
        <a:spcBef>
          <a:spcPct val="0"/>
        </a:spcBef>
        <a:spcAft>
          <a:spcPct val="0"/>
        </a:spcAft>
        <a:defRPr sz="2800">
          <a:solidFill>
            <a:schemeClr val="tx2"/>
          </a:solidFill>
          <a:latin typeface="Arial" charset="0"/>
        </a:defRPr>
      </a:lvl8pPr>
      <a:lvl9pPr marL="1828800" algn="l" rtl="0" fontAlgn="base">
        <a:lnSpc>
          <a:spcPct val="90000"/>
        </a:lnSpc>
        <a:spcBef>
          <a:spcPct val="0"/>
        </a:spcBef>
        <a:spcAft>
          <a:spcPct val="0"/>
        </a:spcAft>
        <a:defRPr sz="2800">
          <a:solidFill>
            <a:schemeClr val="tx2"/>
          </a:solidFill>
          <a:latin typeface="Arial" charset="0"/>
        </a:defRPr>
      </a:lvl9pPr>
    </p:titleStyle>
    <p:bodyStyle>
      <a:lvl1pPr marL="228600" indent="-228600" algn="l" defTabSz="800100" rtl="0" eaLnBrk="0" fontAlgn="base" hangingPunct="0">
        <a:spcBef>
          <a:spcPct val="50000"/>
        </a:spcBef>
        <a:spcAft>
          <a:spcPct val="0"/>
        </a:spcAft>
        <a:buChar char="•"/>
        <a:defRPr sz="2400">
          <a:solidFill>
            <a:schemeClr val="tx1"/>
          </a:solidFill>
          <a:latin typeface="+mn-lt"/>
          <a:ea typeface="+mn-ea"/>
          <a:cs typeface="+mn-cs"/>
        </a:defRPr>
      </a:lvl1pPr>
      <a:lvl2pPr marL="628650" indent="-285750" algn="l" defTabSz="800100" rtl="0" eaLnBrk="0" fontAlgn="base" hangingPunct="0">
        <a:spcBef>
          <a:spcPct val="30000"/>
        </a:spcBef>
        <a:spcAft>
          <a:spcPct val="0"/>
        </a:spcAft>
        <a:buFont typeface="Arial" pitchFamily="34" charset="0"/>
        <a:buChar char="–"/>
        <a:defRPr sz="2000">
          <a:solidFill>
            <a:schemeClr val="tx1"/>
          </a:solidFill>
          <a:latin typeface="+mn-lt"/>
        </a:defRPr>
      </a:lvl2pPr>
      <a:lvl3pPr marL="971550" indent="-228600" algn="l" defTabSz="800100" rtl="0" eaLnBrk="0" fontAlgn="base" hangingPunct="0">
        <a:spcBef>
          <a:spcPct val="25000"/>
        </a:spcBef>
        <a:spcAft>
          <a:spcPct val="0"/>
        </a:spcAft>
        <a:buChar char="•"/>
        <a:defRPr>
          <a:solidFill>
            <a:schemeClr val="tx1"/>
          </a:solidFill>
          <a:latin typeface="+mn-lt"/>
        </a:defRPr>
      </a:lvl3pPr>
      <a:lvl4pPr marL="1314450" indent="-228600" algn="l" defTabSz="800100" rtl="0" eaLnBrk="0" fontAlgn="base" hangingPunct="0">
        <a:spcBef>
          <a:spcPct val="25000"/>
        </a:spcBef>
        <a:spcAft>
          <a:spcPct val="0"/>
        </a:spcAft>
        <a:buFont typeface="Arial" pitchFamily="34" charset="0"/>
        <a:buChar char="–"/>
        <a:defRPr sz="1600">
          <a:solidFill>
            <a:schemeClr val="tx1"/>
          </a:solidFill>
          <a:latin typeface="+mn-lt"/>
        </a:defRPr>
      </a:lvl4pPr>
      <a:lvl5pPr marL="1600200" indent="-171450" algn="l" defTabSz="800100" rtl="0" eaLnBrk="0" fontAlgn="base" hangingPunct="0">
        <a:spcBef>
          <a:spcPct val="20000"/>
        </a:spcBef>
        <a:spcAft>
          <a:spcPct val="0"/>
        </a:spcAft>
        <a:buChar char="•"/>
        <a:defRPr sz="1400">
          <a:solidFill>
            <a:schemeClr val="tx1"/>
          </a:solidFill>
          <a:latin typeface="+mn-lt"/>
        </a:defRPr>
      </a:lvl5pPr>
      <a:lvl6pPr marL="2057400" indent="-171450" algn="l" defTabSz="800100" rtl="0" fontAlgn="base">
        <a:spcBef>
          <a:spcPct val="20000"/>
        </a:spcBef>
        <a:spcAft>
          <a:spcPct val="0"/>
        </a:spcAft>
        <a:buChar char="•"/>
        <a:defRPr sz="1400">
          <a:solidFill>
            <a:schemeClr val="tx1"/>
          </a:solidFill>
          <a:latin typeface="+mn-lt"/>
        </a:defRPr>
      </a:lvl6pPr>
      <a:lvl7pPr marL="2514600" indent="-171450" algn="l" defTabSz="800100" rtl="0" fontAlgn="base">
        <a:spcBef>
          <a:spcPct val="20000"/>
        </a:spcBef>
        <a:spcAft>
          <a:spcPct val="0"/>
        </a:spcAft>
        <a:buChar char="•"/>
        <a:defRPr sz="1400">
          <a:solidFill>
            <a:schemeClr val="tx1"/>
          </a:solidFill>
          <a:latin typeface="+mn-lt"/>
        </a:defRPr>
      </a:lvl7pPr>
      <a:lvl8pPr marL="2971800" indent="-171450" algn="l" defTabSz="800100" rtl="0" fontAlgn="base">
        <a:spcBef>
          <a:spcPct val="20000"/>
        </a:spcBef>
        <a:spcAft>
          <a:spcPct val="0"/>
        </a:spcAft>
        <a:buChar char="•"/>
        <a:defRPr sz="1400">
          <a:solidFill>
            <a:schemeClr val="tx1"/>
          </a:solidFill>
          <a:latin typeface="+mn-lt"/>
        </a:defRPr>
      </a:lvl8pPr>
      <a:lvl9pPr marL="3429000" indent="-171450" algn="l" defTabSz="800100" rtl="0" fontAlgn="base">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7588" name="Rectangle 4"/>
          <p:cNvSpPr>
            <a:spLocks noGrp="1" noChangeArrowheads="1"/>
          </p:cNvSpPr>
          <p:nvPr>
            <p:ph type="sldNum" sz="quarter" idx="4"/>
          </p:nvPr>
        </p:nvSpPr>
        <p:spPr bwMode="auto">
          <a:xfrm>
            <a:off x="8424863" y="6394450"/>
            <a:ext cx="457200" cy="231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ea typeface="宋体" pitchFamily="2" charset="-122"/>
              </a:defRPr>
            </a:lvl1pPr>
          </a:lstStyle>
          <a:p>
            <a:fld id="{1A4D3459-AD1D-433C-A28E-B9C9576DE334}" type="slidenum">
              <a:rPr lang="zh-CN" altLang="en-US"/>
              <a:pPr/>
              <a:t>‹#›</a:t>
            </a:fld>
            <a:endParaRPr lang="en-US" altLang="zh-CN"/>
          </a:p>
        </p:txBody>
      </p:sp>
      <p:sp>
        <p:nvSpPr>
          <p:cNvPr id="67589" name="Rectangle 5"/>
          <p:cNvSpPr>
            <a:spLocks noGrp="1" noChangeArrowheads="1"/>
          </p:cNvSpPr>
          <p:nvPr>
            <p:ph type="ftr" sz="quarter" idx="3"/>
          </p:nvPr>
        </p:nvSpPr>
        <p:spPr bwMode="auto">
          <a:xfrm>
            <a:off x="3124200" y="6394450"/>
            <a:ext cx="5172075" cy="231775"/>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lvl1pPr algn="r">
              <a:defRPr sz="900">
                <a:ea typeface="宋体" pitchFamily="2" charset="-122"/>
              </a:defRPr>
            </a:lvl1pPr>
          </a:lstStyle>
          <a:p>
            <a:endParaRPr lang="en-US" altLang="zh-CN"/>
          </a:p>
        </p:txBody>
      </p:sp>
      <p:sp>
        <p:nvSpPr>
          <p:cNvPr id="6148" name="Rectangle 6"/>
          <p:cNvSpPr>
            <a:spLocks noGrp="1" noChangeArrowheads="1"/>
          </p:cNvSpPr>
          <p:nvPr>
            <p:ph type="title"/>
          </p:nvPr>
        </p:nvSpPr>
        <p:spPr bwMode="auto">
          <a:xfrm>
            <a:off x="898525" y="487363"/>
            <a:ext cx="7388225" cy="842962"/>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altLang="zh-CN" smtClean="0"/>
              <a:t>CLICK TO EDIT MASTER TITLE STYLE</a:t>
            </a:r>
          </a:p>
        </p:txBody>
      </p:sp>
      <p:sp>
        <p:nvSpPr>
          <p:cNvPr id="6149" name="Rectangle 7"/>
          <p:cNvSpPr>
            <a:spLocks noGrp="1" noChangeArrowheads="1"/>
          </p:cNvSpPr>
          <p:nvPr>
            <p:ph type="body" idx="1"/>
          </p:nvPr>
        </p:nvSpPr>
        <p:spPr bwMode="auto">
          <a:xfrm>
            <a:off x="898525" y="1516063"/>
            <a:ext cx="7388225" cy="4570412"/>
          </a:xfrm>
          <a:prstGeom prst="rect">
            <a:avLst/>
          </a:prstGeom>
          <a:noFill/>
          <a:ln w="9525" algn="ctr">
            <a:noFill/>
            <a:miter lim="800000"/>
            <a:headEnd/>
            <a:tailEnd/>
          </a:ln>
        </p:spPr>
        <p:txBody>
          <a:bodyPr vert="horz" wrap="square" lIns="0" tIns="0" rIns="18288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67592" name="Line 8"/>
          <p:cNvSpPr>
            <a:spLocks noChangeShapeType="1"/>
          </p:cNvSpPr>
          <p:nvPr/>
        </p:nvSpPr>
        <p:spPr bwMode="auto">
          <a:xfrm>
            <a:off x="898525" y="1368425"/>
            <a:ext cx="7388225" cy="0"/>
          </a:xfrm>
          <a:prstGeom prst="line">
            <a:avLst/>
          </a:prstGeom>
          <a:noFill/>
          <a:ln w="24130" cap="rnd">
            <a:solidFill>
              <a:schemeClr val="tx1"/>
            </a:solidFill>
            <a:prstDash val="sysDot"/>
            <a:round/>
            <a:headEnd/>
            <a:tailEnd/>
          </a:ln>
          <a:effectLst/>
        </p:spPr>
        <p:txBody>
          <a:bodyPr/>
          <a:lstStyle/>
          <a:p>
            <a:pPr>
              <a:defRPr/>
            </a:pPr>
            <a:endParaRPr lang="en-US">
              <a:latin typeface="Arial" charset="0"/>
            </a:endParaRPr>
          </a:p>
        </p:txBody>
      </p:sp>
    </p:spTree>
  </p:cSld>
  <p:clrMap bg1="dk2" tx1="lt1" bg2="dk1" tx2="lt2" accent1="accent1" accent2="accent2" accent3="accent3" accent4="accent4" accent5="accent5" accent6="accent6" hlink="hlink" folHlink="folHlink"/>
  <p:sldLayoutIdLst>
    <p:sldLayoutId id="2147484326"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Lst>
  <p:txStyles>
    <p:titleStyle>
      <a:lvl1pPr algn="l" rtl="0" eaLnBrk="0" fontAlgn="base" hangingPunct="0">
        <a:lnSpc>
          <a:spcPct val="90000"/>
        </a:lnSpc>
        <a:spcBef>
          <a:spcPct val="0"/>
        </a:spcBef>
        <a:spcAft>
          <a:spcPct val="0"/>
        </a:spcAft>
        <a:defRPr sz="2600">
          <a:solidFill>
            <a:schemeClr val="tx2"/>
          </a:solidFill>
          <a:latin typeface="+mj-lt"/>
          <a:ea typeface="+mj-ea"/>
          <a:cs typeface="+mj-cs"/>
        </a:defRPr>
      </a:lvl1pPr>
      <a:lvl2pPr algn="l" rtl="0" eaLnBrk="0" fontAlgn="base" hangingPunct="0">
        <a:lnSpc>
          <a:spcPct val="90000"/>
        </a:lnSpc>
        <a:spcBef>
          <a:spcPct val="0"/>
        </a:spcBef>
        <a:spcAft>
          <a:spcPct val="0"/>
        </a:spcAft>
        <a:defRPr sz="2600">
          <a:solidFill>
            <a:schemeClr val="tx2"/>
          </a:solidFill>
          <a:latin typeface="Arial" charset="0"/>
        </a:defRPr>
      </a:lvl2pPr>
      <a:lvl3pPr algn="l" rtl="0" eaLnBrk="0" fontAlgn="base" hangingPunct="0">
        <a:lnSpc>
          <a:spcPct val="90000"/>
        </a:lnSpc>
        <a:spcBef>
          <a:spcPct val="0"/>
        </a:spcBef>
        <a:spcAft>
          <a:spcPct val="0"/>
        </a:spcAft>
        <a:defRPr sz="2600">
          <a:solidFill>
            <a:schemeClr val="tx2"/>
          </a:solidFill>
          <a:latin typeface="Arial" charset="0"/>
        </a:defRPr>
      </a:lvl3pPr>
      <a:lvl4pPr algn="l" rtl="0" eaLnBrk="0" fontAlgn="base" hangingPunct="0">
        <a:lnSpc>
          <a:spcPct val="90000"/>
        </a:lnSpc>
        <a:spcBef>
          <a:spcPct val="0"/>
        </a:spcBef>
        <a:spcAft>
          <a:spcPct val="0"/>
        </a:spcAft>
        <a:defRPr sz="2600">
          <a:solidFill>
            <a:schemeClr val="tx2"/>
          </a:solidFill>
          <a:latin typeface="Arial" charset="0"/>
        </a:defRPr>
      </a:lvl4pPr>
      <a:lvl5pPr algn="l" rtl="0" eaLnBrk="0" fontAlgn="base" hangingPunct="0">
        <a:lnSpc>
          <a:spcPct val="90000"/>
        </a:lnSpc>
        <a:spcBef>
          <a:spcPct val="0"/>
        </a:spcBef>
        <a:spcAft>
          <a:spcPct val="0"/>
        </a:spcAft>
        <a:defRPr sz="2600">
          <a:solidFill>
            <a:schemeClr val="tx2"/>
          </a:solidFill>
          <a:latin typeface="Arial" charset="0"/>
        </a:defRPr>
      </a:lvl5pPr>
      <a:lvl6pPr marL="457200" algn="l" rtl="0" fontAlgn="base">
        <a:lnSpc>
          <a:spcPct val="90000"/>
        </a:lnSpc>
        <a:spcBef>
          <a:spcPct val="0"/>
        </a:spcBef>
        <a:spcAft>
          <a:spcPct val="0"/>
        </a:spcAft>
        <a:defRPr sz="2600">
          <a:solidFill>
            <a:schemeClr val="tx2"/>
          </a:solidFill>
          <a:latin typeface="Arial" charset="0"/>
        </a:defRPr>
      </a:lvl6pPr>
      <a:lvl7pPr marL="914400" algn="l" rtl="0" fontAlgn="base">
        <a:lnSpc>
          <a:spcPct val="90000"/>
        </a:lnSpc>
        <a:spcBef>
          <a:spcPct val="0"/>
        </a:spcBef>
        <a:spcAft>
          <a:spcPct val="0"/>
        </a:spcAft>
        <a:defRPr sz="2600">
          <a:solidFill>
            <a:schemeClr val="tx2"/>
          </a:solidFill>
          <a:latin typeface="Arial" charset="0"/>
        </a:defRPr>
      </a:lvl7pPr>
      <a:lvl8pPr marL="1371600" algn="l" rtl="0" fontAlgn="base">
        <a:lnSpc>
          <a:spcPct val="90000"/>
        </a:lnSpc>
        <a:spcBef>
          <a:spcPct val="0"/>
        </a:spcBef>
        <a:spcAft>
          <a:spcPct val="0"/>
        </a:spcAft>
        <a:defRPr sz="2600">
          <a:solidFill>
            <a:schemeClr val="tx2"/>
          </a:solidFill>
          <a:latin typeface="Arial" charset="0"/>
        </a:defRPr>
      </a:lvl8pPr>
      <a:lvl9pPr marL="1828800" algn="l" rtl="0" fontAlgn="base">
        <a:lnSpc>
          <a:spcPct val="90000"/>
        </a:lnSpc>
        <a:spcBef>
          <a:spcPct val="0"/>
        </a:spcBef>
        <a:spcAft>
          <a:spcPct val="0"/>
        </a:spcAft>
        <a:defRPr sz="2600">
          <a:solidFill>
            <a:schemeClr val="tx2"/>
          </a:solidFill>
          <a:latin typeface="Arial" charset="0"/>
        </a:defRPr>
      </a:lvl9pPr>
    </p:titleStyle>
    <p:bodyStyle>
      <a:lvl1pPr marL="228600" indent="-228600" algn="l" rtl="0" eaLnBrk="0" fontAlgn="base" hangingPunct="0">
        <a:spcBef>
          <a:spcPct val="50000"/>
        </a:spcBef>
        <a:spcAft>
          <a:spcPct val="0"/>
        </a:spcAft>
        <a:buChar char="•"/>
        <a:defRPr sz="2400">
          <a:solidFill>
            <a:schemeClr val="tx1"/>
          </a:solidFill>
          <a:latin typeface="+mn-lt"/>
          <a:ea typeface="+mn-ea"/>
          <a:cs typeface="+mn-cs"/>
        </a:defRPr>
      </a:lvl1pPr>
      <a:lvl2pPr marL="571500" indent="-228600" algn="l" rtl="0" eaLnBrk="0" fontAlgn="base" hangingPunct="0">
        <a:spcBef>
          <a:spcPct val="30000"/>
        </a:spcBef>
        <a:spcAft>
          <a:spcPct val="0"/>
        </a:spcAft>
        <a:buFont typeface="Arial" pitchFamily="34" charset="0"/>
        <a:buChar char="–"/>
        <a:defRPr sz="2000">
          <a:solidFill>
            <a:schemeClr val="tx1"/>
          </a:solidFill>
          <a:latin typeface="+mn-lt"/>
        </a:defRPr>
      </a:lvl2pPr>
      <a:lvl3pPr marL="857250" indent="-171450" algn="l" rtl="0" eaLnBrk="0" fontAlgn="base" hangingPunct="0">
        <a:spcBef>
          <a:spcPct val="25000"/>
        </a:spcBef>
        <a:spcAft>
          <a:spcPct val="0"/>
        </a:spcAft>
        <a:buChar char="•"/>
        <a:defRPr>
          <a:solidFill>
            <a:schemeClr val="tx1"/>
          </a:solidFill>
          <a:latin typeface="+mn-lt"/>
        </a:defRPr>
      </a:lvl3pPr>
      <a:lvl4pPr marL="1143000" indent="-171450" algn="l" rtl="0" eaLnBrk="0" fontAlgn="base" hangingPunct="0">
        <a:spcBef>
          <a:spcPct val="20000"/>
        </a:spcBef>
        <a:spcAft>
          <a:spcPct val="0"/>
        </a:spcAft>
        <a:buFont typeface="Arial" pitchFamily="34" charset="0"/>
        <a:buChar char="–"/>
        <a:defRPr sz="1600">
          <a:solidFill>
            <a:schemeClr val="tx1"/>
          </a:solidFill>
          <a:latin typeface="+mn-lt"/>
        </a:defRPr>
      </a:lvl4pPr>
      <a:lvl5pPr marL="1485900" indent="-228600" algn="l" rtl="0" eaLnBrk="0" fontAlgn="base" hangingPunct="0">
        <a:spcBef>
          <a:spcPct val="20000"/>
        </a:spcBef>
        <a:spcAft>
          <a:spcPct val="0"/>
        </a:spcAft>
        <a:buChar char="•"/>
        <a:defRPr sz="1400">
          <a:solidFill>
            <a:schemeClr val="tx1"/>
          </a:solidFill>
          <a:latin typeface="+mn-lt"/>
        </a:defRPr>
      </a:lvl5pPr>
      <a:lvl6pPr marL="1943100" indent="-228600" algn="l" rtl="0" fontAlgn="base">
        <a:spcBef>
          <a:spcPct val="20000"/>
        </a:spcBef>
        <a:spcAft>
          <a:spcPct val="0"/>
        </a:spcAft>
        <a:buChar char="•"/>
        <a:defRPr sz="1400">
          <a:solidFill>
            <a:schemeClr val="tx1"/>
          </a:solidFill>
          <a:latin typeface="+mn-lt"/>
        </a:defRPr>
      </a:lvl6pPr>
      <a:lvl7pPr marL="2400300" indent="-228600" algn="l" rtl="0" fontAlgn="base">
        <a:spcBef>
          <a:spcPct val="20000"/>
        </a:spcBef>
        <a:spcAft>
          <a:spcPct val="0"/>
        </a:spcAft>
        <a:buChar char="•"/>
        <a:defRPr sz="1400">
          <a:solidFill>
            <a:schemeClr val="tx1"/>
          </a:solidFill>
          <a:latin typeface="+mn-lt"/>
        </a:defRPr>
      </a:lvl7pPr>
      <a:lvl8pPr marL="2857500" indent="-228600" algn="l" rtl="0" fontAlgn="base">
        <a:spcBef>
          <a:spcPct val="20000"/>
        </a:spcBef>
        <a:spcAft>
          <a:spcPct val="0"/>
        </a:spcAft>
        <a:buChar char="•"/>
        <a:defRPr sz="1400">
          <a:solidFill>
            <a:schemeClr val="tx1"/>
          </a:solidFill>
          <a:latin typeface="+mn-lt"/>
        </a:defRPr>
      </a:lvl8pPr>
      <a:lvl9pPr marL="3314700" indent="-228600" algn="l" rtl="0" fontAlgn="base">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5782" name="Rectangle 6"/>
          <p:cNvSpPr>
            <a:spLocks noGrp="1" noChangeArrowheads="1"/>
          </p:cNvSpPr>
          <p:nvPr>
            <p:ph type="sldNum" sz="quarter" idx="4"/>
          </p:nvPr>
        </p:nvSpPr>
        <p:spPr bwMode="auto">
          <a:xfrm>
            <a:off x="8424863" y="6400800"/>
            <a:ext cx="457200" cy="231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tx2"/>
                </a:solidFill>
                <a:ea typeface="宋体" pitchFamily="2" charset="-122"/>
              </a:defRPr>
            </a:lvl1pPr>
          </a:lstStyle>
          <a:p>
            <a:fld id="{6F4AD7FA-FBF5-46A9-8C6A-807836289E7D}" type="slidenum">
              <a:rPr lang="zh-CN" altLang="en-US"/>
              <a:pPr/>
              <a:t>‹#›</a:t>
            </a:fld>
            <a:endParaRPr lang="en-US" altLang="zh-CN"/>
          </a:p>
        </p:txBody>
      </p:sp>
      <p:sp>
        <p:nvSpPr>
          <p:cNvPr id="75783" name="Rectangle 7"/>
          <p:cNvSpPr>
            <a:spLocks noGrp="1" noChangeArrowheads="1"/>
          </p:cNvSpPr>
          <p:nvPr>
            <p:ph type="ftr" sz="quarter" idx="3"/>
          </p:nvPr>
        </p:nvSpPr>
        <p:spPr bwMode="auto">
          <a:xfrm>
            <a:off x="3124200" y="6400800"/>
            <a:ext cx="5172075" cy="231775"/>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lvl1pPr algn="r">
              <a:defRPr sz="900">
                <a:solidFill>
                  <a:schemeClr val="tx2"/>
                </a:solidFill>
                <a:ea typeface="宋体" pitchFamily="2" charset="-122"/>
              </a:defRPr>
            </a:lvl1pPr>
          </a:lstStyle>
          <a:p>
            <a:endParaRPr lang="en-US" altLang="zh-CN"/>
          </a:p>
        </p:txBody>
      </p:sp>
      <p:sp>
        <p:nvSpPr>
          <p:cNvPr id="8196" name="Rectangle 8"/>
          <p:cNvSpPr>
            <a:spLocks noGrp="1" noChangeArrowheads="1"/>
          </p:cNvSpPr>
          <p:nvPr>
            <p:ph type="title"/>
          </p:nvPr>
        </p:nvSpPr>
        <p:spPr bwMode="auto">
          <a:xfrm>
            <a:off x="898525" y="519113"/>
            <a:ext cx="7388225" cy="804862"/>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altLang="zh-CN" smtClean="0"/>
              <a:t>CLICK TO EDIT MASTER TITLE STYLE</a:t>
            </a:r>
          </a:p>
        </p:txBody>
      </p:sp>
      <p:sp>
        <p:nvSpPr>
          <p:cNvPr id="8197" name="Rectangle 9"/>
          <p:cNvSpPr>
            <a:spLocks noGrp="1" noChangeArrowheads="1"/>
          </p:cNvSpPr>
          <p:nvPr>
            <p:ph type="body" idx="1"/>
          </p:nvPr>
        </p:nvSpPr>
        <p:spPr bwMode="auto">
          <a:xfrm>
            <a:off x="898525" y="1528763"/>
            <a:ext cx="7388225" cy="4570412"/>
          </a:xfrm>
          <a:prstGeom prst="rect">
            <a:avLst/>
          </a:prstGeom>
          <a:noFill/>
          <a:ln w="9525">
            <a:noFill/>
            <a:miter lim="800000"/>
            <a:headEnd/>
            <a:tailEnd/>
          </a:ln>
        </p:spPr>
        <p:txBody>
          <a:bodyPr vert="horz" wrap="square" lIns="0" tIns="0" rIns="18288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75786" name="Line 10"/>
          <p:cNvSpPr>
            <a:spLocks noChangeShapeType="1"/>
          </p:cNvSpPr>
          <p:nvPr/>
        </p:nvSpPr>
        <p:spPr bwMode="auto">
          <a:xfrm>
            <a:off x="896938" y="1368425"/>
            <a:ext cx="7348537" cy="0"/>
          </a:xfrm>
          <a:prstGeom prst="line">
            <a:avLst/>
          </a:prstGeom>
          <a:noFill/>
          <a:ln w="24130" cap="rnd">
            <a:solidFill>
              <a:schemeClr val="tx1"/>
            </a:solidFill>
            <a:prstDash val="sysDot"/>
            <a:round/>
            <a:headEnd/>
            <a:tailEnd/>
          </a:ln>
          <a:effectLst/>
        </p:spPr>
        <p:txBody>
          <a:bodyPr/>
          <a:lstStyle/>
          <a:p>
            <a:pPr>
              <a:defRPr/>
            </a:pPr>
            <a:endParaRPr lang="en-US">
              <a:latin typeface="Arial" charset="0"/>
            </a:endParaRPr>
          </a:p>
        </p:txBody>
      </p:sp>
    </p:spTree>
  </p:cSld>
  <p:clrMap bg1="dk2" tx1="lt1" bg2="dk1" tx2="lt2" accent1="accent1" accent2="accent2" accent3="accent3" accent4="accent4" accent5="accent5" accent6="accent6" hlink="hlink" folHlink="folHlink"/>
  <p:sldLayoutIdLst>
    <p:sldLayoutId id="2147484328" r:id="rId1"/>
    <p:sldLayoutId id="2147484272" r:id="rId2"/>
    <p:sldLayoutId id="2147484273" r:id="rId3"/>
    <p:sldLayoutId id="2147484274" r:id="rId4"/>
    <p:sldLayoutId id="2147484275" r:id="rId5"/>
    <p:sldLayoutId id="2147484276" r:id="rId6"/>
    <p:sldLayoutId id="2147484277" r:id="rId7"/>
    <p:sldLayoutId id="2147484278" r:id="rId8"/>
    <p:sldLayoutId id="2147484279" r:id="rId9"/>
    <p:sldLayoutId id="2147484280" r:id="rId10"/>
    <p:sldLayoutId id="2147484281" r:id="rId11"/>
  </p:sldLayoutIdLst>
  <p:txStyles>
    <p:titleStyle>
      <a:lvl1pPr algn="l" rtl="0" eaLnBrk="0" fontAlgn="base" hangingPunct="0">
        <a:lnSpc>
          <a:spcPts val="2600"/>
        </a:lnSpc>
        <a:spcBef>
          <a:spcPct val="0"/>
        </a:spcBef>
        <a:spcAft>
          <a:spcPct val="0"/>
        </a:spcAft>
        <a:defRPr sz="2600">
          <a:solidFill>
            <a:schemeClr val="tx2"/>
          </a:solidFill>
          <a:latin typeface="+mj-lt"/>
          <a:ea typeface="+mj-ea"/>
          <a:cs typeface="+mj-cs"/>
        </a:defRPr>
      </a:lvl1pPr>
      <a:lvl2pPr algn="l" rtl="0" eaLnBrk="0" fontAlgn="base" hangingPunct="0">
        <a:lnSpc>
          <a:spcPts val="2600"/>
        </a:lnSpc>
        <a:spcBef>
          <a:spcPct val="0"/>
        </a:spcBef>
        <a:spcAft>
          <a:spcPct val="0"/>
        </a:spcAft>
        <a:defRPr sz="2600">
          <a:solidFill>
            <a:schemeClr val="tx2"/>
          </a:solidFill>
          <a:latin typeface="Arial" charset="0"/>
        </a:defRPr>
      </a:lvl2pPr>
      <a:lvl3pPr algn="l" rtl="0" eaLnBrk="0" fontAlgn="base" hangingPunct="0">
        <a:lnSpc>
          <a:spcPts val="2600"/>
        </a:lnSpc>
        <a:spcBef>
          <a:spcPct val="0"/>
        </a:spcBef>
        <a:spcAft>
          <a:spcPct val="0"/>
        </a:spcAft>
        <a:defRPr sz="2600">
          <a:solidFill>
            <a:schemeClr val="tx2"/>
          </a:solidFill>
          <a:latin typeface="Arial" charset="0"/>
        </a:defRPr>
      </a:lvl3pPr>
      <a:lvl4pPr algn="l" rtl="0" eaLnBrk="0" fontAlgn="base" hangingPunct="0">
        <a:lnSpc>
          <a:spcPts val="2600"/>
        </a:lnSpc>
        <a:spcBef>
          <a:spcPct val="0"/>
        </a:spcBef>
        <a:spcAft>
          <a:spcPct val="0"/>
        </a:spcAft>
        <a:defRPr sz="2600">
          <a:solidFill>
            <a:schemeClr val="tx2"/>
          </a:solidFill>
          <a:latin typeface="Arial" charset="0"/>
        </a:defRPr>
      </a:lvl4pPr>
      <a:lvl5pPr algn="l" rtl="0" eaLnBrk="0" fontAlgn="base" hangingPunct="0">
        <a:lnSpc>
          <a:spcPts val="2600"/>
        </a:lnSpc>
        <a:spcBef>
          <a:spcPct val="0"/>
        </a:spcBef>
        <a:spcAft>
          <a:spcPct val="0"/>
        </a:spcAft>
        <a:defRPr sz="2600">
          <a:solidFill>
            <a:schemeClr val="tx2"/>
          </a:solidFill>
          <a:latin typeface="Arial" charset="0"/>
        </a:defRPr>
      </a:lvl5pPr>
      <a:lvl6pPr marL="457200" algn="l" rtl="0" fontAlgn="base">
        <a:lnSpc>
          <a:spcPts val="2600"/>
        </a:lnSpc>
        <a:spcBef>
          <a:spcPct val="0"/>
        </a:spcBef>
        <a:spcAft>
          <a:spcPct val="0"/>
        </a:spcAft>
        <a:defRPr sz="2600">
          <a:solidFill>
            <a:schemeClr val="tx2"/>
          </a:solidFill>
          <a:latin typeface="Arial" charset="0"/>
        </a:defRPr>
      </a:lvl6pPr>
      <a:lvl7pPr marL="914400" algn="l" rtl="0" fontAlgn="base">
        <a:lnSpc>
          <a:spcPts val="2600"/>
        </a:lnSpc>
        <a:spcBef>
          <a:spcPct val="0"/>
        </a:spcBef>
        <a:spcAft>
          <a:spcPct val="0"/>
        </a:spcAft>
        <a:defRPr sz="2600">
          <a:solidFill>
            <a:schemeClr val="tx2"/>
          </a:solidFill>
          <a:latin typeface="Arial" charset="0"/>
        </a:defRPr>
      </a:lvl7pPr>
      <a:lvl8pPr marL="1371600" algn="l" rtl="0" fontAlgn="base">
        <a:lnSpc>
          <a:spcPts val="2600"/>
        </a:lnSpc>
        <a:spcBef>
          <a:spcPct val="0"/>
        </a:spcBef>
        <a:spcAft>
          <a:spcPct val="0"/>
        </a:spcAft>
        <a:defRPr sz="2600">
          <a:solidFill>
            <a:schemeClr val="tx2"/>
          </a:solidFill>
          <a:latin typeface="Arial" charset="0"/>
        </a:defRPr>
      </a:lvl8pPr>
      <a:lvl9pPr marL="1828800" algn="l" rtl="0" fontAlgn="base">
        <a:lnSpc>
          <a:spcPts val="2600"/>
        </a:lnSpc>
        <a:spcBef>
          <a:spcPct val="0"/>
        </a:spcBef>
        <a:spcAft>
          <a:spcPct val="0"/>
        </a:spcAft>
        <a:defRPr sz="2600">
          <a:solidFill>
            <a:schemeClr val="tx2"/>
          </a:solidFill>
          <a:latin typeface="Arial" charset="0"/>
        </a:defRPr>
      </a:lvl9pPr>
    </p:titleStyle>
    <p:bodyStyle>
      <a:lvl1pPr marL="228600" indent="-228600" algn="l" rtl="0" eaLnBrk="0" fontAlgn="base" hangingPunct="0">
        <a:spcBef>
          <a:spcPct val="50000"/>
        </a:spcBef>
        <a:spcAft>
          <a:spcPct val="0"/>
        </a:spcAft>
        <a:buChar char="•"/>
        <a:defRPr sz="2400">
          <a:solidFill>
            <a:schemeClr val="tx1"/>
          </a:solidFill>
          <a:latin typeface="+mn-lt"/>
          <a:ea typeface="+mn-ea"/>
          <a:cs typeface="+mn-cs"/>
        </a:defRPr>
      </a:lvl1pPr>
      <a:lvl2pPr marL="571500" indent="-228600" algn="l" rtl="0" eaLnBrk="0" fontAlgn="base" hangingPunct="0">
        <a:spcBef>
          <a:spcPct val="30000"/>
        </a:spcBef>
        <a:spcAft>
          <a:spcPct val="0"/>
        </a:spcAft>
        <a:buFont typeface="Arial" pitchFamily="34" charset="0"/>
        <a:buChar char="–"/>
        <a:defRPr sz="2000">
          <a:solidFill>
            <a:schemeClr val="tx1"/>
          </a:solidFill>
          <a:latin typeface="+mn-lt"/>
        </a:defRPr>
      </a:lvl2pPr>
      <a:lvl3pPr marL="857250" indent="-171450" algn="l" rtl="0" eaLnBrk="0" fontAlgn="base" hangingPunct="0">
        <a:spcBef>
          <a:spcPct val="25000"/>
        </a:spcBef>
        <a:spcAft>
          <a:spcPct val="0"/>
        </a:spcAft>
        <a:buChar char="•"/>
        <a:defRPr>
          <a:solidFill>
            <a:schemeClr val="tx1"/>
          </a:solidFill>
          <a:latin typeface="+mn-lt"/>
        </a:defRPr>
      </a:lvl3pPr>
      <a:lvl4pPr marL="1143000" indent="-171450" algn="l" rtl="0" eaLnBrk="0" fontAlgn="base" hangingPunct="0">
        <a:spcBef>
          <a:spcPct val="20000"/>
        </a:spcBef>
        <a:spcAft>
          <a:spcPct val="0"/>
        </a:spcAft>
        <a:buFont typeface="Arial" pitchFamily="34" charset="0"/>
        <a:buChar char="–"/>
        <a:defRPr sz="1600">
          <a:solidFill>
            <a:schemeClr val="tx1"/>
          </a:solidFill>
          <a:latin typeface="+mn-lt"/>
        </a:defRPr>
      </a:lvl4pPr>
      <a:lvl5pPr marL="1485900" indent="-228600" algn="l" rtl="0" eaLnBrk="0" fontAlgn="base" hangingPunct="0">
        <a:spcBef>
          <a:spcPct val="20000"/>
        </a:spcBef>
        <a:spcAft>
          <a:spcPct val="0"/>
        </a:spcAft>
        <a:buChar char="•"/>
        <a:defRPr sz="1400">
          <a:solidFill>
            <a:schemeClr val="tx1"/>
          </a:solidFill>
          <a:latin typeface="+mn-lt"/>
        </a:defRPr>
      </a:lvl5pPr>
      <a:lvl6pPr marL="1943100" indent="-228600" algn="l" rtl="0" fontAlgn="base">
        <a:spcBef>
          <a:spcPct val="20000"/>
        </a:spcBef>
        <a:spcAft>
          <a:spcPct val="0"/>
        </a:spcAft>
        <a:buChar char="•"/>
        <a:defRPr sz="1400">
          <a:solidFill>
            <a:schemeClr val="tx1"/>
          </a:solidFill>
          <a:latin typeface="+mn-lt"/>
        </a:defRPr>
      </a:lvl6pPr>
      <a:lvl7pPr marL="2400300" indent="-228600" algn="l" rtl="0" fontAlgn="base">
        <a:spcBef>
          <a:spcPct val="20000"/>
        </a:spcBef>
        <a:spcAft>
          <a:spcPct val="0"/>
        </a:spcAft>
        <a:buChar char="•"/>
        <a:defRPr sz="1400">
          <a:solidFill>
            <a:schemeClr val="tx1"/>
          </a:solidFill>
          <a:latin typeface="+mn-lt"/>
        </a:defRPr>
      </a:lvl7pPr>
      <a:lvl8pPr marL="2857500" indent="-228600" algn="l" rtl="0" fontAlgn="base">
        <a:spcBef>
          <a:spcPct val="20000"/>
        </a:spcBef>
        <a:spcAft>
          <a:spcPct val="0"/>
        </a:spcAft>
        <a:buChar char="•"/>
        <a:defRPr sz="1400">
          <a:solidFill>
            <a:schemeClr val="tx1"/>
          </a:solidFill>
          <a:latin typeface="+mn-lt"/>
        </a:defRPr>
      </a:lvl8pPr>
      <a:lvl9pPr marL="3314700" indent="-228600" algn="l" rtl="0" fontAlgn="base">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9878" name="Rectangle 6"/>
          <p:cNvSpPr>
            <a:spLocks noGrp="1" noChangeArrowheads="1"/>
          </p:cNvSpPr>
          <p:nvPr>
            <p:ph type="sldNum" sz="quarter" idx="4"/>
          </p:nvPr>
        </p:nvSpPr>
        <p:spPr bwMode="auto">
          <a:xfrm>
            <a:off x="8424863" y="6400800"/>
            <a:ext cx="457200" cy="231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tx2"/>
                </a:solidFill>
                <a:ea typeface="宋体" pitchFamily="2" charset="-122"/>
              </a:defRPr>
            </a:lvl1pPr>
          </a:lstStyle>
          <a:p>
            <a:fld id="{C0B51C0E-5BCB-4DEA-B517-BF59C6CAC9D9}" type="slidenum">
              <a:rPr lang="zh-CN" altLang="en-US"/>
              <a:pPr/>
              <a:t>‹#›</a:t>
            </a:fld>
            <a:endParaRPr lang="en-US" altLang="zh-CN"/>
          </a:p>
        </p:txBody>
      </p:sp>
      <p:sp>
        <p:nvSpPr>
          <p:cNvPr id="9219" name="Rectangle 7"/>
          <p:cNvSpPr>
            <a:spLocks noGrp="1" noChangeArrowheads="1"/>
          </p:cNvSpPr>
          <p:nvPr>
            <p:ph type="title"/>
          </p:nvPr>
        </p:nvSpPr>
        <p:spPr bwMode="auto">
          <a:xfrm>
            <a:off x="898525" y="493713"/>
            <a:ext cx="7388225" cy="830262"/>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altLang="zh-CN" smtClean="0"/>
              <a:t>CLICK TO EDIT MASTER TITLE STYLE</a:t>
            </a:r>
          </a:p>
        </p:txBody>
      </p:sp>
      <p:sp>
        <p:nvSpPr>
          <p:cNvPr id="9220" name="Rectangle 8"/>
          <p:cNvSpPr>
            <a:spLocks noGrp="1" noChangeArrowheads="1"/>
          </p:cNvSpPr>
          <p:nvPr>
            <p:ph type="body" idx="1"/>
          </p:nvPr>
        </p:nvSpPr>
        <p:spPr bwMode="auto">
          <a:xfrm>
            <a:off x="898525" y="1528763"/>
            <a:ext cx="7388225" cy="4570412"/>
          </a:xfrm>
          <a:prstGeom prst="rect">
            <a:avLst/>
          </a:prstGeom>
          <a:noFill/>
          <a:ln w="9525" algn="ctr">
            <a:noFill/>
            <a:miter lim="800000"/>
            <a:headEnd/>
            <a:tailEnd/>
          </a:ln>
        </p:spPr>
        <p:txBody>
          <a:bodyPr vert="horz" wrap="square" lIns="0" tIns="0" rIns="18288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79881" name="Line 9"/>
          <p:cNvSpPr>
            <a:spLocks noChangeShapeType="1"/>
          </p:cNvSpPr>
          <p:nvPr/>
        </p:nvSpPr>
        <p:spPr bwMode="auto">
          <a:xfrm>
            <a:off x="898525" y="1368425"/>
            <a:ext cx="7388225" cy="0"/>
          </a:xfrm>
          <a:prstGeom prst="line">
            <a:avLst/>
          </a:prstGeom>
          <a:noFill/>
          <a:ln w="24130" cap="rnd">
            <a:solidFill>
              <a:schemeClr val="tx1"/>
            </a:solidFill>
            <a:prstDash val="sysDot"/>
            <a:round/>
            <a:headEnd/>
            <a:tailEnd/>
          </a:ln>
          <a:effectLst/>
        </p:spPr>
        <p:txBody>
          <a:bodyPr/>
          <a:lstStyle/>
          <a:p>
            <a:pPr>
              <a:defRPr/>
            </a:pPr>
            <a:endParaRPr lang="en-US">
              <a:latin typeface="Arial" charset="0"/>
            </a:endParaRPr>
          </a:p>
        </p:txBody>
      </p:sp>
      <p:sp>
        <p:nvSpPr>
          <p:cNvPr id="79882" name="Rectangle 10"/>
          <p:cNvSpPr>
            <a:spLocks noGrp="1" noChangeArrowheads="1"/>
          </p:cNvSpPr>
          <p:nvPr>
            <p:ph type="ftr" sz="quarter" idx="3"/>
          </p:nvPr>
        </p:nvSpPr>
        <p:spPr bwMode="auto">
          <a:xfrm>
            <a:off x="3124200" y="6394450"/>
            <a:ext cx="5172075" cy="231775"/>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lvl1pPr algn="r">
              <a:defRPr sz="900">
                <a:ea typeface="宋体" pitchFamily="2" charset="-122"/>
              </a:defRPr>
            </a:lvl1pPr>
          </a:lstStyle>
          <a:p>
            <a:endParaRPr lang="en-US" altLang="zh-CN"/>
          </a:p>
        </p:txBody>
      </p:sp>
    </p:spTree>
  </p:cSld>
  <p:clrMap bg1="dk2" tx1="lt1" bg2="dk1" tx2="lt2" accent1="accent1" accent2="accent2" accent3="accent3" accent4="accent4" accent5="accent5" accent6="accent6" hlink="hlink" folHlink="folHlink"/>
  <p:sldLayoutIdLst>
    <p:sldLayoutId id="2147484329" r:id="rId1"/>
    <p:sldLayoutId id="2147484282" r:id="rId2"/>
    <p:sldLayoutId id="2147484283" r:id="rId3"/>
    <p:sldLayoutId id="2147484284" r:id="rId4"/>
    <p:sldLayoutId id="2147484285" r:id="rId5"/>
    <p:sldLayoutId id="2147484286" r:id="rId6"/>
    <p:sldLayoutId id="2147484287" r:id="rId7"/>
    <p:sldLayoutId id="2147484288" r:id="rId8"/>
    <p:sldLayoutId id="2147484289" r:id="rId9"/>
    <p:sldLayoutId id="2147484290" r:id="rId10"/>
    <p:sldLayoutId id="2147484291" r:id="rId11"/>
  </p:sldLayoutIdLst>
  <p:txStyles>
    <p:titleStyle>
      <a:lvl1pPr algn="l" rtl="0" eaLnBrk="0" fontAlgn="base" hangingPunct="0">
        <a:lnSpc>
          <a:spcPct val="90000"/>
        </a:lnSpc>
        <a:spcBef>
          <a:spcPct val="0"/>
        </a:spcBef>
        <a:spcAft>
          <a:spcPct val="0"/>
        </a:spcAft>
        <a:defRPr sz="2600">
          <a:solidFill>
            <a:schemeClr val="tx2"/>
          </a:solidFill>
          <a:latin typeface="+mj-lt"/>
          <a:ea typeface="+mj-ea"/>
          <a:cs typeface="+mj-cs"/>
        </a:defRPr>
      </a:lvl1pPr>
      <a:lvl2pPr algn="l" rtl="0" eaLnBrk="0" fontAlgn="base" hangingPunct="0">
        <a:lnSpc>
          <a:spcPct val="90000"/>
        </a:lnSpc>
        <a:spcBef>
          <a:spcPct val="0"/>
        </a:spcBef>
        <a:spcAft>
          <a:spcPct val="0"/>
        </a:spcAft>
        <a:defRPr sz="2600">
          <a:solidFill>
            <a:schemeClr val="tx2"/>
          </a:solidFill>
          <a:latin typeface="Arial" charset="0"/>
        </a:defRPr>
      </a:lvl2pPr>
      <a:lvl3pPr algn="l" rtl="0" eaLnBrk="0" fontAlgn="base" hangingPunct="0">
        <a:lnSpc>
          <a:spcPct val="90000"/>
        </a:lnSpc>
        <a:spcBef>
          <a:spcPct val="0"/>
        </a:spcBef>
        <a:spcAft>
          <a:spcPct val="0"/>
        </a:spcAft>
        <a:defRPr sz="2600">
          <a:solidFill>
            <a:schemeClr val="tx2"/>
          </a:solidFill>
          <a:latin typeface="Arial" charset="0"/>
        </a:defRPr>
      </a:lvl3pPr>
      <a:lvl4pPr algn="l" rtl="0" eaLnBrk="0" fontAlgn="base" hangingPunct="0">
        <a:lnSpc>
          <a:spcPct val="90000"/>
        </a:lnSpc>
        <a:spcBef>
          <a:spcPct val="0"/>
        </a:spcBef>
        <a:spcAft>
          <a:spcPct val="0"/>
        </a:spcAft>
        <a:defRPr sz="2600">
          <a:solidFill>
            <a:schemeClr val="tx2"/>
          </a:solidFill>
          <a:latin typeface="Arial" charset="0"/>
        </a:defRPr>
      </a:lvl4pPr>
      <a:lvl5pPr algn="l" rtl="0" eaLnBrk="0" fontAlgn="base" hangingPunct="0">
        <a:lnSpc>
          <a:spcPct val="90000"/>
        </a:lnSpc>
        <a:spcBef>
          <a:spcPct val="0"/>
        </a:spcBef>
        <a:spcAft>
          <a:spcPct val="0"/>
        </a:spcAft>
        <a:defRPr sz="2600">
          <a:solidFill>
            <a:schemeClr val="tx2"/>
          </a:solidFill>
          <a:latin typeface="Arial" charset="0"/>
        </a:defRPr>
      </a:lvl5pPr>
      <a:lvl6pPr marL="457200" algn="l" rtl="0" fontAlgn="base">
        <a:lnSpc>
          <a:spcPct val="90000"/>
        </a:lnSpc>
        <a:spcBef>
          <a:spcPct val="0"/>
        </a:spcBef>
        <a:spcAft>
          <a:spcPct val="0"/>
        </a:spcAft>
        <a:defRPr sz="2600">
          <a:solidFill>
            <a:schemeClr val="tx2"/>
          </a:solidFill>
          <a:latin typeface="Arial" charset="0"/>
        </a:defRPr>
      </a:lvl6pPr>
      <a:lvl7pPr marL="914400" algn="l" rtl="0" fontAlgn="base">
        <a:lnSpc>
          <a:spcPct val="90000"/>
        </a:lnSpc>
        <a:spcBef>
          <a:spcPct val="0"/>
        </a:spcBef>
        <a:spcAft>
          <a:spcPct val="0"/>
        </a:spcAft>
        <a:defRPr sz="2600">
          <a:solidFill>
            <a:schemeClr val="tx2"/>
          </a:solidFill>
          <a:latin typeface="Arial" charset="0"/>
        </a:defRPr>
      </a:lvl7pPr>
      <a:lvl8pPr marL="1371600" algn="l" rtl="0" fontAlgn="base">
        <a:lnSpc>
          <a:spcPct val="90000"/>
        </a:lnSpc>
        <a:spcBef>
          <a:spcPct val="0"/>
        </a:spcBef>
        <a:spcAft>
          <a:spcPct val="0"/>
        </a:spcAft>
        <a:defRPr sz="2600">
          <a:solidFill>
            <a:schemeClr val="tx2"/>
          </a:solidFill>
          <a:latin typeface="Arial" charset="0"/>
        </a:defRPr>
      </a:lvl8pPr>
      <a:lvl9pPr marL="1828800" algn="l" rtl="0" fontAlgn="base">
        <a:lnSpc>
          <a:spcPct val="90000"/>
        </a:lnSpc>
        <a:spcBef>
          <a:spcPct val="0"/>
        </a:spcBef>
        <a:spcAft>
          <a:spcPct val="0"/>
        </a:spcAft>
        <a:defRPr sz="2600">
          <a:solidFill>
            <a:schemeClr val="tx2"/>
          </a:solidFill>
          <a:latin typeface="Arial" charset="0"/>
        </a:defRPr>
      </a:lvl9pPr>
    </p:titleStyle>
    <p:bodyStyle>
      <a:lvl1pPr marL="228600" indent="-228600" algn="l" rtl="0" eaLnBrk="0" fontAlgn="base" hangingPunct="0">
        <a:spcBef>
          <a:spcPct val="50000"/>
        </a:spcBef>
        <a:spcAft>
          <a:spcPct val="0"/>
        </a:spcAft>
        <a:buChar char="•"/>
        <a:defRPr sz="2400">
          <a:solidFill>
            <a:schemeClr val="tx1"/>
          </a:solidFill>
          <a:latin typeface="+mn-lt"/>
          <a:ea typeface="+mn-ea"/>
          <a:cs typeface="+mn-cs"/>
        </a:defRPr>
      </a:lvl1pPr>
      <a:lvl2pPr marL="571500" indent="-228600" algn="l" rtl="0" eaLnBrk="0" fontAlgn="base" hangingPunct="0">
        <a:spcBef>
          <a:spcPct val="30000"/>
        </a:spcBef>
        <a:spcAft>
          <a:spcPct val="0"/>
        </a:spcAft>
        <a:buFont typeface="Arial" pitchFamily="34" charset="0"/>
        <a:buChar char="–"/>
        <a:defRPr sz="2000">
          <a:solidFill>
            <a:schemeClr val="tx1"/>
          </a:solidFill>
          <a:latin typeface="+mn-lt"/>
        </a:defRPr>
      </a:lvl2pPr>
      <a:lvl3pPr marL="857250" indent="-171450" algn="l" rtl="0" eaLnBrk="0" fontAlgn="base" hangingPunct="0">
        <a:spcBef>
          <a:spcPct val="25000"/>
        </a:spcBef>
        <a:spcAft>
          <a:spcPct val="0"/>
        </a:spcAft>
        <a:buChar char="•"/>
        <a:defRPr>
          <a:solidFill>
            <a:schemeClr val="tx1"/>
          </a:solidFill>
          <a:latin typeface="+mn-lt"/>
        </a:defRPr>
      </a:lvl3pPr>
      <a:lvl4pPr marL="1143000" indent="-171450" algn="l" rtl="0" eaLnBrk="0" fontAlgn="base" hangingPunct="0">
        <a:spcBef>
          <a:spcPct val="20000"/>
        </a:spcBef>
        <a:spcAft>
          <a:spcPct val="0"/>
        </a:spcAft>
        <a:buFont typeface="Arial" pitchFamily="34" charset="0"/>
        <a:buChar char="–"/>
        <a:defRPr sz="1600">
          <a:solidFill>
            <a:schemeClr val="tx1"/>
          </a:solidFill>
          <a:latin typeface="+mn-lt"/>
        </a:defRPr>
      </a:lvl4pPr>
      <a:lvl5pPr marL="1485900" indent="-228600" algn="l" rtl="0" eaLnBrk="0" fontAlgn="base" hangingPunct="0">
        <a:spcBef>
          <a:spcPct val="20000"/>
        </a:spcBef>
        <a:spcAft>
          <a:spcPct val="0"/>
        </a:spcAft>
        <a:buChar char="•"/>
        <a:defRPr sz="1400">
          <a:solidFill>
            <a:schemeClr val="tx1"/>
          </a:solidFill>
          <a:latin typeface="+mn-lt"/>
        </a:defRPr>
      </a:lvl5pPr>
      <a:lvl6pPr marL="1943100" indent="-228600" algn="l" rtl="0" fontAlgn="base">
        <a:spcBef>
          <a:spcPct val="20000"/>
        </a:spcBef>
        <a:spcAft>
          <a:spcPct val="0"/>
        </a:spcAft>
        <a:buChar char="•"/>
        <a:defRPr sz="1400">
          <a:solidFill>
            <a:schemeClr val="tx1"/>
          </a:solidFill>
          <a:latin typeface="+mn-lt"/>
        </a:defRPr>
      </a:lvl6pPr>
      <a:lvl7pPr marL="2400300" indent="-228600" algn="l" rtl="0" fontAlgn="base">
        <a:spcBef>
          <a:spcPct val="20000"/>
        </a:spcBef>
        <a:spcAft>
          <a:spcPct val="0"/>
        </a:spcAft>
        <a:buChar char="•"/>
        <a:defRPr sz="1400">
          <a:solidFill>
            <a:schemeClr val="tx1"/>
          </a:solidFill>
          <a:latin typeface="+mn-lt"/>
        </a:defRPr>
      </a:lvl7pPr>
      <a:lvl8pPr marL="2857500" indent="-228600" algn="l" rtl="0" fontAlgn="base">
        <a:spcBef>
          <a:spcPct val="20000"/>
        </a:spcBef>
        <a:spcAft>
          <a:spcPct val="0"/>
        </a:spcAft>
        <a:buChar char="•"/>
        <a:defRPr sz="1400">
          <a:solidFill>
            <a:schemeClr val="tx1"/>
          </a:solidFill>
          <a:latin typeface="+mn-lt"/>
        </a:defRPr>
      </a:lvl8pPr>
      <a:lvl9pPr marL="3314700" indent="-228600" algn="l" rtl="0" fontAlgn="base">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3974" name="Rectangle 6"/>
          <p:cNvSpPr>
            <a:spLocks noGrp="1" noChangeArrowheads="1"/>
          </p:cNvSpPr>
          <p:nvPr>
            <p:ph type="sldNum" sz="quarter" idx="4"/>
          </p:nvPr>
        </p:nvSpPr>
        <p:spPr bwMode="auto">
          <a:xfrm>
            <a:off x="8424863" y="6400800"/>
            <a:ext cx="457200" cy="231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ea typeface="宋体" pitchFamily="2" charset="-122"/>
              </a:defRPr>
            </a:lvl1pPr>
          </a:lstStyle>
          <a:p>
            <a:fld id="{5D818A09-0A7A-482A-A51A-B5F4CC7760E8}" type="slidenum">
              <a:rPr lang="zh-CN" altLang="en-US"/>
              <a:pPr/>
              <a:t>‹#›</a:t>
            </a:fld>
            <a:endParaRPr lang="en-US" altLang="zh-CN"/>
          </a:p>
        </p:txBody>
      </p:sp>
      <p:sp>
        <p:nvSpPr>
          <p:cNvPr id="10243" name="Rectangle 7"/>
          <p:cNvSpPr>
            <a:spLocks noGrp="1" noChangeArrowheads="1"/>
          </p:cNvSpPr>
          <p:nvPr>
            <p:ph type="title"/>
          </p:nvPr>
        </p:nvSpPr>
        <p:spPr bwMode="auto">
          <a:xfrm>
            <a:off x="898525" y="500063"/>
            <a:ext cx="7388225" cy="830262"/>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altLang="zh-CN" smtClean="0"/>
              <a:t>CLICK TO EDIT MASTER TITLE STYLE</a:t>
            </a:r>
          </a:p>
        </p:txBody>
      </p:sp>
      <p:sp>
        <p:nvSpPr>
          <p:cNvPr id="10244" name="Rectangle 8"/>
          <p:cNvSpPr>
            <a:spLocks noGrp="1" noChangeArrowheads="1"/>
          </p:cNvSpPr>
          <p:nvPr>
            <p:ph type="body" idx="1"/>
          </p:nvPr>
        </p:nvSpPr>
        <p:spPr bwMode="auto">
          <a:xfrm>
            <a:off x="898525" y="1528763"/>
            <a:ext cx="7388225" cy="4570412"/>
          </a:xfrm>
          <a:prstGeom prst="rect">
            <a:avLst/>
          </a:prstGeom>
          <a:noFill/>
          <a:ln w="9525" algn="ctr">
            <a:noFill/>
            <a:miter lim="800000"/>
            <a:headEnd/>
            <a:tailEnd/>
          </a:ln>
        </p:spPr>
        <p:txBody>
          <a:bodyPr vert="horz" wrap="square" lIns="0" tIns="0" rIns="18288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3977" name="Line 9"/>
          <p:cNvSpPr>
            <a:spLocks noChangeShapeType="1"/>
          </p:cNvSpPr>
          <p:nvPr/>
        </p:nvSpPr>
        <p:spPr bwMode="auto">
          <a:xfrm>
            <a:off x="896938" y="1368425"/>
            <a:ext cx="7348537" cy="0"/>
          </a:xfrm>
          <a:prstGeom prst="line">
            <a:avLst/>
          </a:prstGeom>
          <a:noFill/>
          <a:ln w="24130" cap="rnd">
            <a:solidFill>
              <a:schemeClr val="tx1"/>
            </a:solidFill>
            <a:prstDash val="sysDot"/>
            <a:round/>
            <a:headEnd/>
            <a:tailEnd/>
          </a:ln>
          <a:effectLst/>
        </p:spPr>
        <p:txBody>
          <a:bodyPr/>
          <a:lstStyle/>
          <a:p>
            <a:pPr>
              <a:defRPr/>
            </a:pPr>
            <a:endParaRPr lang="en-US">
              <a:latin typeface="Arial" charset="0"/>
            </a:endParaRPr>
          </a:p>
        </p:txBody>
      </p:sp>
      <p:sp>
        <p:nvSpPr>
          <p:cNvPr id="83978" name="Rectangle 10"/>
          <p:cNvSpPr>
            <a:spLocks noGrp="1" noChangeArrowheads="1"/>
          </p:cNvSpPr>
          <p:nvPr>
            <p:ph type="ftr" sz="quarter" idx="3"/>
          </p:nvPr>
        </p:nvSpPr>
        <p:spPr bwMode="auto">
          <a:xfrm>
            <a:off x="3124200" y="6397625"/>
            <a:ext cx="5172075" cy="231775"/>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lvl1pPr algn="r">
              <a:defRPr sz="900">
                <a:ea typeface="宋体" pitchFamily="2" charset="-122"/>
              </a:defRPr>
            </a:lvl1pPr>
          </a:lstStyle>
          <a:p>
            <a:endParaRPr lang="en-US" altLang="zh-CN"/>
          </a:p>
        </p:txBody>
      </p:sp>
    </p:spTree>
  </p:cSld>
  <p:clrMap bg1="dk2" tx1="lt1" bg2="dk1" tx2="lt2" accent1="accent1" accent2="accent2" accent3="accent3" accent4="accent4" accent5="accent5" accent6="accent6" hlink="hlink" folHlink="folHlink"/>
  <p:sldLayoutIdLst>
    <p:sldLayoutId id="2147484330"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Lst>
  <p:txStyles>
    <p:titleStyle>
      <a:lvl1pPr algn="l" rtl="0" eaLnBrk="0" fontAlgn="base" hangingPunct="0">
        <a:lnSpc>
          <a:spcPct val="90000"/>
        </a:lnSpc>
        <a:spcBef>
          <a:spcPct val="0"/>
        </a:spcBef>
        <a:spcAft>
          <a:spcPct val="0"/>
        </a:spcAft>
        <a:defRPr sz="2600">
          <a:solidFill>
            <a:schemeClr val="tx2"/>
          </a:solidFill>
          <a:latin typeface="+mj-lt"/>
          <a:ea typeface="+mj-ea"/>
          <a:cs typeface="+mj-cs"/>
        </a:defRPr>
      </a:lvl1pPr>
      <a:lvl2pPr algn="l" rtl="0" eaLnBrk="0" fontAlgn="base" hangingPunct="0">
        <a:lnSpc>
          <a:spcPct val="90000"/>
        </a:lnSpc>
        <a:spcBef>
          <a:spcPct val="0"/>
        </a:spcBef>
        <a:spcAft>
          <a:spcPct val="0"/>
        </a:spcAft>
        <a:defRPr sz="2600">
          <a:solidFill>
            <a:schemeClr val="tx2"/>
          </a:solidFill>
          <a:latin typeface="Arial" charset="0"/>
        </a:defRPr>
      </a:lvl2pPr>
      <a:lvl3pPr algn="l" rtl="0" eaLnBrk="0" fontAlgn="base" hangingPunct="0">
        <a:lnSpc>
          <a:spcPct val="90000"/>
        </a:lnSpc>
        <a:spcBef>
          <a:spcPct val="0"/>
        </a:spcBef>
        <a:spcAft>
          <a:spcPct val="0"/>
        </a:spcAft>
        <a:defRPr sz="2600">
          <a:solidFill>
            <a:schemeClr val="tx2"/>
          </a:solidFill>
          <a:latin typeface="Arial" charset="0"/>
        </a:defRPr>
      </a:lvl3pPr>
      <a:lvl4pPr algn="l" rtl="0" eaLnBrk="0" fontAlgn="base" hangingPunct="0">
        <a:lnSpc>
          <a:spcPct val="90000"/>
        </a:lnSpc>
        <a:spcBef>
          <a:spcPct val="0"/>
        </a:spcBef>
        <a:spcAft>
          <a:spcPct val="0"/>
        </a:spcAft>
        <a:defRPr sz="2600">
          <a:solidFill>
            <a:schemeClr val="tx2"/>
          </a:solidFill>
          <a:latin typeface="Arial" charset="0"/>
        </a:defRPr>
      </a:lvl4pPr>
      <a:lvl5pPr algn="l" rtl="0" eaLnBrk="0" fontAlgn="base" hangingPunct="0">
        <a:lnSpc>
          <a:spcPct val="90000"/>
        </a:lnSpc>
        <a:spcBef>
          <a:spcPct val="0"/>
        </a:spcBef>
        <a:spcAft>
          <a:spcPct val="0"/>
        </a:spcAft>
        <a:defRPr sz="2600">
          <a:solidFill>
            <a:schemeClr val="tx2"/>
          </a:solidFill>
          <a:latin typeface="Arial" charset="0"/>
        </a:defRPr>
      </a:lvl5pPr>
      <a:lvl6pPr marL="457200" algn="l" rtl="0" fontAlgn="base">
        <a:lnSpc>
          <a:spcPct val="90000"/>
        </a:lnSpc>
        <a:spcBef>
          <a:spcPct val="0"/>
        </a:spcBef>
        <a:spcAft>
          <a:spcPct val="0"/>
        </a:spcAft>
        <a:defRPr sz="2600">
          <a:solidFill>
            <a:schemeClr val="tx2"/>
          </a:solidFill>
          <a:latin typeface="Arial" charset="0"/>
        </a:defRPr>
      </a:lvl6pPr>
      <a:lvl7pPr marL="914400" algn="l" rtl="0" fontAlgn="base">
        <a:lnSpc>
          <a:spcPct val="90000"/>
        </a:lnSpc>
        <a:spcBef>
          <a:spcPct val="0"/>
        </a:spcBef>
        <a:spcAft>
          <a:spcPct val="0"/>
        </a:spcAft>
        <a:defRPr sz="2600">
          <a:solidFill>
            <a:schemeClr val="tx2"/>
          </a:solidFill>
          <a:latin typeface="Arial" charset="0"/>
        </a:defRPr>
      </a:lvl7pPr>
      <a:lvl8pPr marL="1371600" algn="l" rtl="0" fontAlgn="base">
        <a:lnSpc>
          <a:spcPct val="90000"/>
        </a:lnSpc>
        <a:spcBef>
          <a:spcPct val="0"/>
        </a:spcBef>
        <a:spcAft>
          <a:spcPct val="0"/>
        </a:spcAft>
        <a:defRPr sz="2600">
          <a:solidFill>
            <a:schemeClr val="tx2"/>
          </a:solidFill>
          <a:latin typeface="Arial" charset="0"/>
        </a:defRPr>
      </a:lvl8pPr>
      <a:lvl9pPr marL="1828800" algn="l" rtl="0" fontAlgn="base">
        <a:lnSpc>
          <a:spcPct val="90000"/>
        </a:lnSpc>
        <a:spcBef>
          <a:spcPct val="0"/>
        </a:spcBef>
        <a:spcAft>
          <a:spcPct val="0"/>
        </a:spcAft>
        <a:defRPr sz="2600">
          <a:solidFill>
            <a:schemeClr val="tx2"/>
          </a:solidFill>
          <a:latin typeface="Arial" charset="0"/>
        </a:defRPr>
      </a:lvl9pPr>
    </p:titleStyle>
    <p:bodyStyle>
      <a:lvl1pPr marL="228600" indent="-228600" algn="l" rtl="0" eaLnBrk="0" fontAlgn="base" hangingPunct="0">
        <a:spcBef>
          <a:spcPct val="50000"/>
        </a:spcBef>
        <a:spcAft>
          <a:spcPct val="0"/>
        </a:spcAft>
        <a:buChar char="•"/>
        <a:defRPr sz="2400">
          <a:solidFill>
            <a:schemeClr val="tx1"/>
          </a:solidFill>
          <a:latin typeface="+mn-lt"/>
          <a:ea typeface="+mn-ea"/>
          <a:cs typeface="+mn-cs"/>
        </a:defRPr>
      </a:lvl1pPr>
      <a:lvl2pPr marL="571500" indent="-228600" algn="l" rtl="0" eaLnBrk="0" fontAlgn="base" hangingPunct="0">
        <a:spcBef>
          <a:spcPct val="30000"/>
        </a:spcBef>
        <a:spcAft>
          <a:spcPct val="0"/>
        </a:spcAft>
        <a:buFont typeface="Arial" pitchFamily="34" charset="0"/>
        <a:buChar char="–"/>
        <a:defRPr sz="2000">
          <a:solidFill>
            <a:schemeClr val="tx1"/>
          </a:solidFill>
          <a:latin typeface="+mn-lt"/>
        </a:defRPr>
      </a:lvl2pPr>
      <a:lvl3pPr marL="857250" indent="-171450" algn="l" rtl="0" eaLnBrk="0" fontAlgn="base" hangingPunct="0">
        <a:spcBef>
          <a:spcPct val="25000"/>
        </a:spcBef>
        <a:spcAft>
          <a:spcPct val="0"/>
        </a:spcAft>
        <a:buChar char="•"/>
        <a:defRPr>
          <a:solidFill>
            <a:schemeClr val="tx1"/>
          </a:solidFill>
          <a:latin typeface="+mn-lt"/>
        </a:defRPr>
      </a:lvl3pPr>
      <a:lvl4pPr marL="1143000" indent="-171450" algn="l" rtl="0" eaLnBrk="0" fontAlgn="base" hangingPunct="0">
        <a:spcBef>
          <a:spcPct val="20000"/>
        </a:spcBef>
        <a:spcAft>
          <a:spcPct val="0"/>
        </a:spcAft>
        <a:buFont typeface="Arial" pitchFamily="34" charset="0"/>
        <a:buChar char="–"/>
        <a:defRPr sz="1600">
          <a:solidFill>
            <a:schemeClr val="tx1"/>
          </a:solidFill>
          <a:latin typeface="+mn-lt"/>
        </a:defRPr>
      </a:lvl4pPr>
      <a:lvl5pPr marL="1485900" indent="-228600" algn="l" rtl="0" eaLnBrk="0" fontAlgn="base" hangingPunct="0">
        <a:spcBef>
          <a:spcPct val="20000"/>
        </a:spcBef>
        <a:spcAft>
          <a:spcPct val="0"/>
        </a:spcAft>
        <a:buChar char="•"/>
        <a:defRPr sz="1400">
          <a:solidFill>
            <a:schemeClr val="tx1"/>
          </a:solidFill>
          <a:latin typeface="+mn-lt"/>
        </a:defRPr>
      </a:lvl5pPr>
      <a:lvl6pPr marL="1943100" indent="-228600" algn="l" rtl="0" fontAlgn="base">
        <a:spcBef>
          <a:spcPct val="20000"/>
        </a:spcBef>
        <a:spcAft>
          <a:spcPct val="0"/>
        </a:spcAft>
        <a:buChar char="•"/>
        <a:defRPr sz="1400">
          <a:solidFill>
            <a:schemeClr val="tx1"/>
          </a:solidFill>
          <a:latin typeface="+mn-lt"/>
        </a:defRPr>
      </a:lvl6pPr>
      <a:lvl7pPr marL="2400300" indent="-228600" algn="l" rtl="0" fontAlgn="base">
        <a:spcBef>
          <a:spcPct val="20000"/>
        </a:spcBef>
        <a:spcAft>
          <a:spcPct val="0"/>
        </a:spcAft>
        <a:buChar char="•"/>
        <a:defRPr sz="1400">
          <a:solidFill>
            <a:schemeClr val="tx1"/>
          </a:solidFill>
          <a:latin typeface="+mn-lt"/>
        </a:defRPr>
      </a:lvl7pPr>
      <a:lvl8pPr marL="2857500" indent="-228600" algn="l" rtl="0" fontAlgn="base">
        <a:spcBef>
          <a:spcPct val="20000"/>
        </a:spcBef>
        <a:spcAft>
          <a:spcPct val="0"/>
        </a:spcAft>
        <a:buChar char="•"/>
        <a:defRPr sz="1400">
          <a:solidFill>
            <a:schemeClr val="tx1"/>
          </a:solidFill>
          <a:latin typeface="+mn-lt"/>
        </a:defRPr>
      </a:lvl8pPr>
      <a:lvl9pPr marL="3314700" indent="-228600" algn="l" rtl="0" fontAlgn="base">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0.xml"/></Relationships>
</file>

<file path=ppt/slides/_rels/slide100.xml.rels><?xml version="1.0" encoding="UTF-8" standalone="yes"?>
<Relationships xmlns="http://schemas.openxmlformats.org/package/2006/relationships"><Relationship Id="rId3" Type="http://schemas.openxmlformats.org/officeDocument/2006/relationships/hyperlink" Target="http://ip-science.thomsonreuters.com.cn/2013WOKOnline/courses.htm" TargetMode="External"/><Relationship Id="rId2" Type="http://schemas.openxmlformats.org/officeDocument/2006/relationships/image" Target="../media/image107.png"/><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3" Type="http://schemas.openxmlformats.org/officeDocument/2006/relationships/hyperlink" Target="http://ip-science.thomsonreuters.com.cn/2013WOKOnline/librarian.htm" TargetMode="External"/><Relationship Id="rId2" Type="http://schemas.openxmlformats.org/officeDocument/2006/relationships/image" Target="../media/image108.png"/><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14.xml"/><Relationship Id="rId5" Type="http://schemas.openxmlformats.org/officeDocument/2006/relationships/hyperlink" Target="http://ip-science.thomsonreuters.com.cn/2013wenxianustc/courses.htm" TargetMode="External"/><Relationship Id="rId4" Type="http://schemas.openxmlformats.org/officeDocument/2006/relationships/image" Target="../media/image111.png"/></Relationships>
</file>

<file path=ppt/slides/_rels/slide103.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1.w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0.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0.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29.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0.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4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43.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6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72.wmf"/></Relationships>
</file>

<file path=ppt/slides/_rels/slide6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7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89.png"/></Relationships>
</file>

<file path=ppt/slides/_rels/slide8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6.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8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8.xml.rels><?xml version="1.0" encoding="UTF-8" standalone="yes"?>
<Relationships xmlns="http://schemas.openxmlformats.org/package/2006/relationships"><Relationship Id="rId3" Type="http://schemas.openxmlformats.org/officeDocument/2006/relationships/hyperlink" Target="mailto:ts.support.china@thomsonreuters.com" TargetMode="External"/><Relationship Id="rId2" Type="http://schemas.openxmlformats.org/officeDocument/2006/relationships/hyperlink" Target="webofknowledge.com" TargetMode="Externa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hyperlink" Target="http://ip-science.thomsonreuters.com.cn/" TargetMode="External"/><Relationship Id="rId2" Type="http://schemas.openxmlformats.org/officeDocument/2006/relationships/image" Target="../media/image106.png"/><Relationship Id="rId1" Type="http://schemas.openxmlformats.org/officeDocument/2006/relationships/slideLayout" Target="../slideLayouts/slideLayout14.xml"/><Relationship Id="rId4" Type="http://schemas.openxmlformats.org/officeDocument/2006/relationships/hyperlink" Target="http://ip-science.thomsonreuters.com.cn/2013wenxianustc/courses.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p:txBody>
          <a:bodyPr/>
          <a:lstStyle/>
          <a:p>
            <a:r>
              <a:rPr lang="zh-CN" altLang="en-US" b="1" dirty="0" smtClean="0"/>
              <a:t>一流的学术信息推动一流的科学研究</a:t>
            </a:r>
            <a:endParaRPr lang="en-US" altLang="zh-CN" b="1" dirty="0" smtClean="0"/>
          </a:p>
        </p:txBody>
      </p:sp>
      <p:pic>
        <p:nvPicPr>
          <p:cNvPr id="8196" name="Picture 4" descr="agile3"/>
          <p:cNvPicPr>
            <a:picLocks noChangeAspect="1" noChangeArrowheads="1"/>
          </p:cNvPicPr>
          <p:nvPr/>
        </p:nvPicPr>
        <p:blipFill>
          <a:blip r:embed="rId3" cstate="print"/>
          <a:srcRect/>
          <a:stretch>
            <a:fillRect/>
          </a:stretch>
        </p:blipFill>
        <p:spPr bwMode="auto">
          <a:xfrm>
            <a:off x="338138" y="374650"/>
            <a:ext cx="8455025" cy="2906713"/>
          </a:xfrm>
          <a:prstGeom prst="rect">
            <a:avLst/>
          </a:prstGeom>
          <a:noFill/>
          <a:ln w="9525">
            <a:noFill/>
            <a:miter lim="800000"/>
            <a:headEnd/>
            <a:tailEnd/>
          </a:ln>
        </p:spPr>
      </p:pic>
      <p:sp>
        <p:nvSpPr>
          <p:cNvPr id="6" name="Rectangle 3"/>
          <p:cNvSpPr>
            <a:spLocks noGrp="1" noChangeArrowheads="1"/>
          </p:cNvSpPr>
          <p:nvPr>
            <p:ph type="subTitle" idx="1"/>
          </p:nvPr>
        </p:nvSpPr>
        <p:spPr>
          <a:xfrm>
            <a:off x="361950" y="4454525"/>
            <a:ext cx="8382000" cy="1279525"/>
          </a:xfrm>
        </p:spPr>
        <p:txBody>
          <a:bodyPr/>
          <a:lstStyle/>
          <a:p>
            <a:r>
              <a:rPr lang="zh-CN" altLang="en-US" b="1" dirty="0" smtClean="0">
                <a:latin typeface="+mn-ea"/>
              </a:rPr>
              <a:t>汤森路透知识产权与科技集团 </a:t>
            </a:r>
            <a:endParaRPr lang="en-US" altLang="zh-CN" b="1" dirty="0" smtClean="0">
              <a:latin typeface="+mn-ea"/>
            </a:endParaRPr>
          </a:p>
          <a:p>
            <a:pPr algn="r">
              <a:spcBef>
                <a:spcPct val="50000"/>
              </a:spcBef>
            </a:pPr>
            <a:r>
              <a:rPr lang="en-US" altLang="zh-CN" dirty="0" smtClean="0">
                <a:ea typeface="宋体" pitchFamily="2" charset="-122"/>
              </a:rPr>
              <a:t>—Web of Science</a:t>
            </a:r>
            <a:r>
              <a:rPr lang="zh-CN" altLang="en-US" dirty="0" smtClean="0">
                <a:ea typeface="宋体" pitchFamily="2" charset="-122"/>
              </a:rPr>
              <a:t>在科研中的价值与应用</a:t>
            </a:r>
            <a:endParaRPr lang="en-US" altLang="zh-CN" dirty="0" smtClean="0">
              <a:ea typeface="宋体" pitchFamily="2" charset="-122"/>
            </a:endParaRPr>
          </a:p>
          <a:p>
            <a:pPr>
              <a:spcBef>
                <a:spcPct val="60000"/>
              </a:spcBef>
            </a:pPr>
            <a:r>
              <a:rPr lang="zh-CN" altLang="en-US" dirty="0" smtClean="0">
                <a:latin typeface="+mn-ea"/>
              </a:rPr>
              <a:t>乔  </a:t>
            </a:r>
            <a:r>
              <a:rPr lang="zh-CN" altLang="en-US" dirty="0">
                <a:latin typeface="+mn-ea"/>
              </a:rPr>
              <a:t>华</a:t>
            </a:r>
            <a:endParaRPr lang="en-US" altLang="zh-CN" dirty="0">
              <a:latin typeface="+mn-ea"/>
            </a:endParaRPr>
          </a:p>
          <a:p>
            <a:r>
              <a:rPr lang="en-US" altLang="zh-CN" dirty="0">
                <a:latin typeface="+mn-ea"/>
              </a:rPr>
              <a:t>QQ:2623676107</a:t>
            </a:r>
          </a:p>
          <a:p>
            <a:r>
              <a:rPr lang="en-US" altLang="zh-CN" dirty="0">
                <a:latin typeface="+mn-ea"/>
              </a:rPr>
              <a:t>Tel: 010-57601211</a:t>
            </a:r>
          </a:p>
          <a:p>
            <a:r>
              <a:rPr lang="en-US" altLang="zh-CN" dirty="0">
                <a:latin typeface="+mn-ea"/>
              </a:rPr>
              <a:t>Mobile:13911717761</a:t>
            </a:r>
          </a:p>
          <a:p>
            <a:r>
              <a:rPr lang="en-US" altLang="zh-CN" dirty="0">
                <a:latin typeface="+mn-ea"/>
              </a:rPr>
              <a:t>E-mail: </a:t>
            </a:r>
            <a:r>
              <a:rPr lang="en-US" altLang="zh-CN" dirty="0" smtClean="0">
                <a:latin typeface="+mn-ea"/>
              </a:rPr>
              <a:t>joe.qiao@thomsonreuters.com</a:t>
            </a:r>
            <a:endParaRPr lang="en-US" altLang="zh-CN" dirty="0">
              <a:latin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p:txBody>
          <a:bodyPr/>
          <a:lstStyle/>
          <a:p>
            <a:r>
              <a:rPr lang="zh-CN" altLang="en-US" b="1" dirty="0" smtClean="0">
                <a:ea typeface="宋体" pitchFamily="2" charset="-122"/>
              </a:rPr>
              <a:t>讲座提纲</a:t>
            </a:r>
            <a:endParaRPr lang="en-US" altLang="zh-CN" b="1" dirty="0" smtClean="0">
              <a:ea typeface="宋体" pitchFamily="2" charset="-122"/>
            </a:endParaRPr>
          </a:p>
        </p:txBody>
      </p:sp>
      <p:sp>
        <p:nvSpPr>
          <p:cNvPr id="25603" name="Rectangle 3"/>
          <p:cNvSpPr>
            <a:spLocks noGrp="1" noChangeArrowheads="1"/>
          </p:cNvSpPr>
          <p:nvPr>
            <p:ph type="body" idx="4294967295"/>
          </p:nvPr>
        </p:nvSpPr>
        <p:spPr>
          <a:xfrm>
            <a:off x="1774825" y="1714500"/>
            <a:ext cx="7369175" cy="4570413"/>
          </a:xfrm>
        </p:spPr>
        <p:txBody>
          <a:bodyPr/>
          <a:lstStyle/>
          <a:p>
            <a:endParaRPr lang="en-US" altLang="zh-CN" dirty="0" smtClean="0"/>
          </a:p>
          <a:p>
            <a:endParaRPr lang="en-US" altLang="zh-CN" dirty="0" smtClean="0"/>
          </a:p>
          <a:p>
            <a:r>
              <a:rPr lang="zh-CN" altLang="en-US" b="1" dirty="0" smtClean="0">
                <a:solidFill>
                  <a:schemeClr val="tx2"/>
                </a:solidFill>
              </a:rPr>
              <a:t>西南石油大学</a:t>
            </a:r>
            <a:r>
              <a:rPr lang="en-US" altLang="zh-CN" b="1" dirty="0" smtClean="0">
                <a:solidFill>
                  <a:schemeClr val="tx2"/>
                </a:solidFill>
              </a:rPr>
              <a:t>Web of Science</a:t>
            </a:r>
            <a:r>
              <a:rPr lang="zh-CN" altLang="en-US" b="1" dirty="0" smtClean="0">
                <a:solidFill>
                  <a:schemeClr val="tx2"/>
                </a:solidFill>
              </a:rPr>
              <a:t>论文产出简析</a:t>
            </a:r>
            <a:endParaRPr lang="en-US" altLang="zh-CN" b="1" dirty="0" smtClean="0">
              <a:solidFill>
                <a:schemeClr val="tx2"/>
              </a:solidFill>
            </a:endParaRPr>
          </a:p>
          <a:p>
            <a:r>
              <a:rPr lang="zh-CN" altLang="en-US" b="1" dirty="0" smtClean="0">
                <a:solidFill>
                  <a:schemeClr val="bg1"/>
                </a:solidFill>
              </a:rPr>
              <a:t>科学研究与引文索引</a:t>
            </a:r>
            <a:r>
              <a:rPr lang="en-US" altLang="zh-CN" b="1" dirty="0" smtClean="0">
                <a:solidFill>
                  <a:schemeClr val="bg1"/>
                </a:solidFill>
              </a:rPr>
              <a:t>&amp; Web of Science</a:t>
            </a:r>
          </a:p>
          <a:p>
            <a:r>
              <a:rPr lang="zh-CN" altLang="en-US" b="1" dirty="0" smtClean="0">
                <a:solidFill>
                  <a:schemeClr val="tx2"/>
                </a:solidFill>
              </a:rPr>
              <a:t>如何利用</a:t>
            </a:r>
            <a:r>
              <a:rPr lang="en-US" altLang="zh-CN" b="1" dirty="0" smtClean="0">
                <a:solidFill>
                  <a:schemeClr val="tx2"/>
                </a:solidFill>
              </a:rPr>
              <a:t>Web of Science</a:t>
            </a:r>
            <a:r>
              <a:rPr lang="zh-CN" altLang="en-US" b="1" dirty="0" smtClean="0">
                <a:solidFill>
                  <a:schemeClr val="tx2"/>
                </a:solidFill>
              </a:rPr>
              <a:t>助力科研</a:t>
            </a:r>
            <a:endParaRPr lang="en-US" altLang="zh-CN" b="1" dirty="0" smtClean="0">
              <a:solidFill>
                <a:schemeClr val="tx2"/>
              </a:solidFill>
            </a:endParaRPr>
          </a:p>
          <a:p>
            <a:r>
              <a:rPr lang="zh-CN" altLang="en-US" b="1" dirty="0" smtClean="0">
                <a:solidFill>
                  <a:schemeClr val="tx2"/>
                </a:solidFill>
              </a:rPr>
              <a:t>如何获取有关</a:t>
            </a:r>
            <a:r>
              <a:rPr lang="en-US" altLang="zh-CN" b="1" dirty="0" smtClean="0">
                <a:solidFill>
                  <a:schemeClr val="tx2"/>
                </a:solidFill>
              </a:rPr>
              <a:t>Web of Science</a:t>
            </a:r>
            <a:r>
              <a:rPr lang="zh-CN" altLang="en-US" b="1" dirty="0" smtClean="0">
                <a:solidFill>
                  <a:schemeClr val="tx2"/>
                </a:solidFill>
              </a:rPr>
              <a:t>的学习资源</a:t>
            </a:r>
            <a:endParaRPr lang="en-US" altLang="zh-CN" b="1" dirty="0" smtClean="0">
              <a:solidFill>
                <a:schemeClr val="tx2"/>
              </a:solidFill>
            </a:endParaRPr>
          </a:p>
          <a:p>
            <a:pPr>
              <a:buNone/>
            </a:pPr>
            <a:endParaRPr lang="zh-CN" altLang="en-US" dirty="0" smtClean="0"/>
          </a:p>
          <a:p>
            <a:endParaRPr lang="en-US" altLang="zh-CN" dirty="0" smtClean="0">
              <a:ea typeface="宋体" pitchFamily="2" charset="-122"/>
            </a:endParaRPr>
          </a:p>
        </p:txBody>
      </p:sp>
    </p:spTree>
  </p:cSld>
  <p:clrMapOvr>
    <a:masterClrMapping/>
  </p:clrMapOvr>
  <p:transition>
    <p:dissolv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endParaRPr lang="en-US" smtClean="0"/>
          </a:p>
        </p:txBody>
      </p:sp>
      <p:pic>
        <p:nvPicPr>
          <p:cNvPr id="2048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5388" y="0"/>
            <a:ext cx="7942262" cy="684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3"/>
          <p:cNvSpPr txBox="1">
            <a:spLocks noChangeArrowheads="1"/>
          </p:cNvSpPr>
          <p:nvPr/>
        </p:nvSpPr>
        <p:spPr bwMode="auto">
          <a:xfrm>
            <a:off x="133350" y="28575"/>
            <a:ext cx="614363" cy="595788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eaLnBrk="1" hangingPunct="1"/>
            <a:r>
              <a:rPr lang="zh-CN" altLang="en-US" sz="2800">
                <a:solidFill>
                  <a:schemeClr val="bg1"/>
                </a:solidFill>
                <a:latin typeface="黑体" pitchFamily="49" charset="-122"/>
                <a:ea typeface="黑体" pitchFamily="49" charset="-122"/>
              </a:rPr>
              <a:t>模块</a:t>
            </a:r>
            <a:r>
              <a:rPr lang="en-US" altLang="zh-CN" sz="2800">
                <a:solidFill>
                  <a:schemeClr val="bg1"/>
                </a:solidFill>
                <a:latin typeface="黑体" pitchFamily="49" charset="-122"/>
                <a:ea typeface="黑体" pitchFamily="49" charset="-122"/>
              </a:rPr>
              <a:t>1</a:t>
            </a:r>
            <a:r>
              <a:rPr lang="zh-CN" altLang="en-US" sz="2800">
                <a:solidFill>
                  <a:schemeClr val="bg1"/>
                </a:solidFill>
                <a:latin typeface="黑体" pitchFamily="49" charset="-122"/>
                <a:ea typeface="黑体" pitchFamily="49" charset="-122"/>
              </a:rPr>
              <a:t> </a:t>
            </a:r>
            <a:r>
              <a:rPr lang="en-US" altLang="zh-CN" sz="2800">
                <a:solidFill>
                  <a:schemeClr val="bg1"/>
                </a:solidFill>
                <a:latin typeface="黑体" pitchFamily="49" charset="-122"/>
                <a:ea typeface="黑体" pitchFamily="49" charset="-122"/>
              </a:rPr>
              <a:t>WOK</a:t>
            </a:r>
            <a:r>
              <a:rPr lang="zh-CN" altLang="en-US" sz="2800">
                <a:solidFill>
                  <a:schemeClr val="bg1"/>
                </a:solidFill>
                <a:latin typeface="黑体" pitchFamily="49" charset="-122"/>
                <a:ea typeface="黑体" pitchFamily="49" charset="-122"/>
              </a:rPr>
              <a:t>大讲堂（科研及研发人员）</a:t>
            </a:r>
            <a:endParaRPr lang="en-US" altLang="zh-CN" sz="2800">
              <a:solidFill>
                <a:schemeClr val="bg1"/>
              </a:solidFill>
              <a:latin typeface="黑体" pitchFamily="49" charset="-122"/>
              <a:ea typeface="黑体" pitchFamily="49" charset="-122"/>
            </a:endParaRPr>
          </a:p>
        </p:txBody>
      </p:sp>
      <p:sp>
        <p:nvSpPr>
          <p:cNvPr id="6" name="TextBox 5"/>
          <p:cNvSpPr txBox="1">
            <a:spLocks noChangeArrowheads="1"/>
          </p:cNvSpPr>
          <p:nvPr/>
        </p:nvSpPr>
        <p:spPr bwMode="auto">
          <a:xfrm>
            <a:off x="3276600" y="41275"/>
            <a:ext cx="5715000" cy="19399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algn="ctr" eaLnBrk="1" hangingPunct="1"/>
            <a:r>
              <a:rPr lang="zh-CN" altLang="en-US" sz="2400" u="sng">
                <a:latin typeface="Arial Unicode MS" pitchFamily="34" charset="-122"/>
                <a:ea typeface="Arial Unicode MS" pitchFamily="34" charset="-122"/>
                <a:cs typeface="Arial Unicode MS" pitchFamily="34" charset="-122"/>
              </a:rPr>
              <a:t>模块</a:t>
            </a:r>
            <a:r>
              <a:rPr lang="en-US" altLang="zh-CN" sz="2400" u="sng">
                <a:latin typeface="Arial Unicode MS" pitchFamily="34" charset="-122"/>
                <a:ea typeface="Arial Unicode MS" pitchFamily="34" charset="-122"/>
                <a:cs typeface="Arial Unicode MS" pitchFamily="34" charset="-122"/>
              </a:rPr>
              <a:t>1</a:t>
            </a:r>
            <a:r>
              <a:rPr lang="zh-CN" altLang="en-US" sz="2400" u="sng">
                <a:latin typeface="Arial Unicode MS" pitchFamily="34" charset="-122"/>
                <a:ea typeface="Arial Unicode MS" pitchFamily="34" charset="-122"/>
                <a:cs typeface="Arial Unicode MS" pitchFamily="34" charset="-122"/>
              </a:rPr>
              <a:t>：</a:t>
            </a:r>
            <a:r>
              <a:rPr lang="en-US" altLang="zh-CN" sz="2400" u="sng">
                <a:latin typeface="Arial Unicode MS" pitchFamily="34" charset="-122"/>
                <a:ea typeface="Arial Unicode MS" pitchFamily="34" charset="-122"/>
                <a:cs typeface="Arial Unicode MS" pitchFamily="34" charset="-122"/>
              </a:rPr>
              <a:t> WOK</a:t>
            </a:r>
            <a:r>
              <a:rPr lang="zh-CN" altLang="en-US" sz="2400" u="sng">
                <a:latin typeface="Arial Unicode MS" pitchFamily="34" charset="-122"/>
                <a:ea typeface="Arial Unicode MS" pitchFamily="34" charset="-122"/>
                <a:cs typeface="Arial Unicode MS" pitchFamily="34" charset="-122"/>
              </a:rPr>
              <a:t>大讲堂（科研及研发人员）</a:t>
            </a:r>
            <a:endParaRPr lang="en-US" altLang="zh-CN" sz="2400" u="sng">
              <a:latin typeface="Arial Unicode MS" pitchFamily="34" charset="-122"/>
              <a:ea typeface="Arial Unicode MS" pitchFamily="34" charset="-122"/>
              <a:cs typeface="Arial Unicode MS" pitchFamily="34" charset="-122"/>
            </a:endParaRPr>
          </a:p>
          <a:p>
            <a:pPr eaLnBrk="1" hangingPunct="1"/>
            <a:r>
              <a:rPr lang="zh-CN" altLang="en-US" sz="2400">
                <a:latin typeface="Arial Unicode MS" pitchFamily="34" charset="-122"/>
                <a:ea typeface="Arial Unicode MS" pitchFamily="34" charset="-122"/>
                <a:cs typeface="Arial Unicode MS" pitchFamily="34" charset="-122"/>
              </a:rPr>
              <a:t>时间：</a:t>
            </a:r>
            <a:r>
              <a:rPr lang="en-US" altLang="zh-CN" sz="2400">
                <a:latin typeface="Arial Unicode MS" pitchFamily="34" charset="-122"/>
                <a:ea typeface="Arial Unicode MS" pitchFamily="34" charset="-122"/>
                <a:cs typeface="Arial Unicode MS" pitchFamily="34" charset="-122"/>
              </a:rPr>
              <a:t>9</a:t>
            </a:r>
            <a:r>
              <a:rPr lang="zh-CN" altLang="en-US" sz="2400">
                <a:latin typeface="Arial Unicode MS" pitchFamily="34" charset="-122"/>
                <a:ea typeface="Arial Unicode MS" pitchFamily="34" charset="-122"/>
                <a:cs typeface="Arial Unicode MS" pitchFamily="34" charset="-122"/>
              </a:rPr>
              <a:t>月</a:t>
            </a:r>
            <a:r>
              <a:rPr lang="en-US" altLang="zh-CN" sz="2400">
                <a:latin typeface="Arial Unicode MS" pitchFamily="34" charset="-122"/>
                <a:ea typeface="Arial Unicode MS" pitchFamily="34" charset="-122"/>
                <a:cs typeface="Arial Unicode MS" pitchFamily="34" charset="-122"/>
              </a:rPr>
              <a:t>-12</a:t>
            </a:r>
            <a:r>
              <a:rPr lang="zh-CN" altLang="en-US" sz="2400">
                <a:latin typeface="Arial Unicode MS" pitchFamily="34" charset="-122"/>
                <a:ea typeface="Arial Unicode MS" pitchFamily="34" charset="-122"/>
                <a:cs typeface="Arial Unicode MS" pitchFamily="34" charset="-122"/>
              </a:rPr>
              <a:t>月 每周二</a:t>
            </a:r>
            <a:r>
              <a:rPr lang="en-US" altLang="zh-CN" sz="2400">
                <a:latin typeface="Arial Unicode MS" pitchFamily="34" charset="-122"/>
                <a:ea typeface="Arial Unicode MS" pitchFamily="34" charset="-122"/>
                <a:cs typeface="Arial Unicode MS" pitchFamily="34" charset="-122"/>
              </a:rPr>
              <a:t>/</a:t>
            </a:r>
            <a:r>
              <a:rPr lang="zh-CN" altLang="en-US" sz="2400">
                <a:latin typeface="Arial Unicode MS" pitchFamily="34" charset="-122"/>
                <a:ea typeface="Arial Unicode MS" pitchFamily="34" charset="-122"/>
                <a:cs typeface="Arial Unicode MS" pitchFamily="34" charset="-122"/>
              </a:rPr>
              <a:t>四  晚</a:t>
            </a:r>
            <a:r>
              <a:rPr lang="en-US" altLang="zh-CN" sz="2400">
                <a:latin typeface="Arial Unicode MS" pitchFamily="34" charset="-122"/>
                <a:ea typeface="Arial Unicode MS" pitchFamily="34" charset="-122"/>
                <a:cs typeface="Arial Unicode MS" pitchFamily="34" charset="-122"/>
              </a:rPr>
              <a:t>7:00-8:00</a:t>
            </a:r>
          </a:p>
          <a:p>
            <a:pPr eaLnBrk="1" hangingPunct="1"/>
            <a:r>
              <a:rPr lang="zh-CN" altLang="en-US" sz="2400">
                <a:latin typeface="Arial Unicode MS" pitchFamily="34" charset="-122"/>
                <a:ea typeface="Arial Unicode MS" pitchFamily="34" charset="-122"/>
                <a:cs typeface="Arial Unicode MS" pitchFamily="34" charset="-122"/>
              </a:rPr>
              <a:t>网址：</a:t>
            </a:r>
            <a:r>
              <a:rPr lang="en-US" altLang="zh-CN" sz="2400">
                <a:latin typeface="Arial Unicode MS" pitchFamily="34" charset="-122"/>
                <a:ea typeface="Arial Unicode MS" pitchFamily="34" charset="-122"/>
                <a:cs typeface="Arial Unicode MS" pitchFamily="34" charset="-122"/>
                <a:hlinkClick r:id="rId3"/>
              </a:rPr>
              <a:t>http://ip-science.thomsonreuters.com.cn/2013WOKOnline/courses.htm</a:t>
            </a:r>
            <a:r>
              <a:rPr lang="en-US" altLang="zh-CN" sz="2400">
                <a:latin typeface="Arial Unicode MS" pitchFamily="34" charset="-122"/>
                <a:ea typeface="Arial Unicode MS" pitchFamily="34" charset="-122"/>
                <a:cs typeface="Arial Unicode MS" pitchFamily="34" charset="-122"/>
              </a:rPr>
              <a:t> </a:t>
            </a:r>
          </a:p>
        </p:txBody>
      </p:sp>
    </p:spTree>
    <p:extLst>
      <p:ext uri="{BB962C8B-B14F-4D97-AF65-F5344CB8AC3E}">
        <p14:creationId xmlns:p14="http://schemas.microsoft.com/office/powerpoint/2010/main" val="41798728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endParaRPr lang="en-US" smtClean="0"/>
          </a:p>
        </p:txBody>
      </p:sp>
      <p:sp>
        <p:nvSpPr>
          <p:cNvPr id="21507" name="Content Placeholder 2"/>
          <p:cNvSpPr>
            <a:spLocks noGrp="1"/>
          </p:cNvSpPr>
          <p:nvPr>
            <p:ph idx="1"/>
          </p:nvPr>
        </p:nvSpPr>
        <p:spPr>
          <a:xfrm>
            <a:off x="917575" y="990600"/>
            <a:ext cx="7369175" cy="4570413"/>
          </a:xfrm>
        </p:spPr>
        <p:txBody>
          <a:bodyPr/>
          <a:lstStyle/>
          <a:p>
            <a:endParaRPr lang="en-US" smtClean="0"/>
          </a:p>
        </p:txBody>
      </p:sp>
      <p:sp>
        <p:nvSpPr>
          <p:cNvPr id="21508" name="TextBox 3"/>
          <p:cNvSpPr txBox="1">
            <a:spLocks noChangeArrowheads="1"/>
          </p:cNvSpPr>
          <p:nvPr/>
        </p:nvSpPr>
        <p:spPr bwMode="auto">
          <a:xfrm>
            <a:off x="133350" y="28575"/>
            <a:ext cx="614363" cy="489585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eaLnBrk="1" hangingPunct="1"/>
            <a:r>
              <a:rPr lang="zh-CN" altLang="en-US" sz="2800">
                <a:solidFill>
                  <a:schemeClr val="bg1"/>
                </a:solidFill>
                <a:latin typeface="黑体" pitchFamily="49" charset="-122"/>
                <a:ea typeface="黑体" pitchFamily="49" charset="-122"/>
              </a:rPr>
              <a:t>模块</a:t>
            </a:r>
            <a:r>
              <a:rPr lang="en-US" altLang="zh-CN" sz="2800">
                <a:solidFill>
                  <a:schemeClr val="bg1"/>
                </a:solidFill>
                <a:latin typeface="黑体" pitchFamily="49" charset="-122"/>
                <a:ea typeface="黑体" pitchFamily="49" charset="-122"/>
              </a:rPr>
              <a:t>2</a:t>
            </a:r>
            <a:r>
              <a:rPr lang="zh-CN" altLang="en-US" sz="2800">
                <a:solidFill>
                  <a:schemeClr val="bg1"/>
                </a:solidFill>
                <a:latin typeface="黑体" pitchFamily="49" charset="-122"/>
                <a:ea typeface="黑体" pitchFamily="49" charset="-122"/>
              </a:rPr>
              <a:t> </a:t>
            </a:r>
            <a:r>
              <a:rPr lang="en-US" altLang="zh-CN" sz="2800">
                <a:solidFill>
                  <a:schemeClr val="bg1"/>
                </a:solidFill>
                <a:latin typeface="黑体" pitchFamily="49" charset="-122"/>
                <a:ea typeface="黑体" pitchFamily="49" charset="-122"/>
              </a:rPr>
              <a:t>WOK</a:t>
            </a:r>
            <a:r>
              <a:rPr lang="zh-CN" altLang="en-US" sz="2800">
                <a:solidFill>
                  <a:schemeClr val="bg1"/>
                </a:solidFill>
                <a:latin typeface="黑体" pitchFamily="49" charset="-122"/>
                <a:ea typeface="黑体" pitchFamily="49" charset="-122"/>
              </a:rPr>
              <a:t>大讲堂（图书馆员）</a:t>
            </a:r>
            <a:endParaRPr lang="en-US" altLang="zh-CN" sz="2800">
              <a:solidFill>
                <a:schemeClr val="bg1"/>
              </a:solidFill>
              <a:latin typeface="黑体" pitchFamily="49" charset="-122"/>
              <a:ea typeface="黑体" pitchFamily="49" charset="-122"/>
            </a:endParaRPr>
          </a:p>
        </p:txBody>
      </p:sp>
      <p:pic>
        <p:nvPicPr>
          <p:cNvPr id="2150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4125" y="28575"/>
            <a:ext cx="7432675" cy="817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1752600" y="1447800"/>
            <a:ext cx="6553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752600" y="1673225"/>
            <a:ext cx="914400" cy="31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3810000" y="150813"/>
            <a:ext cx="4800600" cy="23082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algn="ctr" eaLnBrk="1" hangingPunct="1"/>
            <a:r>
              <a:rPr lang="zh-CN" altLang="en-US" sz="2400" u="sng">
                <a:latin typeface="Arial Unicode MS" pitchFamily="34" charset="-122"/>
                <a:ea typeface="Arial Unicode MS" pitchFamily="34" charset="-122"/>
                <a:cs typeface="Arial Unicode MS" pitchFamily="34" charset="-122"/>
              </a:rPr>
              <a:t>模块</a:t>
            </a:r>
            <a:r>
              <a:rPr lang="en-US" altLang="zh-CN" sz="2400" u="sng">
                <a:latin typeface="Arial Unicode MS" pitchFamily="34" charset="-122"/>
                <a:ea typeface="Arial Unicode MS" pitchFamily="34" charset="-122"/>
                <a:cs typeface="Arial Unicode MS" pitchFamily="34" charset="-122"/>
              </a:rPr>
              <a:t>2</a:t>
            </a:r>
            <a:r>
              <a:rPr lang="zh-CN" altLang="en-US" sz="2400" u="sng">
                <a:latin typeface="Arial Unicode MS" pitchFamily="34" charset="-122"/>
                <a:ea typeface="Arial Unicode MS" pitchFamily="34" charset="-122"/>
                <a:cs typeface="Arial Unicode MS" pitchFamily="34" charset="-122"/>
              </a:rPr>
              <a:t>：</a:t>
            </a:r>
            <a:r>
              <a:rPr lang="en-US" altLang="zh-CN" sz="2400" u="sng">
                <a:latin typeface="Arial Unicode MS" pitchFamily="34" charset="-122"/>
                <a:ea typeface="Arial Unicode MS" pitchFamily="34" charset="-122"/>
                <a:cs typeface="Arial Unicode MS" pitchFamily="34" charset="-122"/>
              </a:rPr>
              <a:t> WOK</a:t>
            </a:r>
            <a:r>
              <a:rPr lang="zh-CN" altLang="en-US" sz="2400" u="sng">
                <a:latin typeface="Arial Unicode MS" pitchFamily="34" charset="-122"/>
                <a:ea typeface="Arial Unicode MS" pitchFamily="34" charset="-122"/>
                <a:cs typeface="Arial Unicode MS" pitchFamily="34" charset="-122"/>
              </a:rPr>
              <a:t>大讲堂（图书馆员）</a:t>
            </a:r>
            <a:endParaRPr lang="en-US" altLang="zh-CN" sz="2400" u="sng">
              <a:latin typeface="Arial Unicode MS" pitchFamily="34" charset="-122"/>
              <a:ea typeface="Arial Unicode MS" pitchFamily="34" charset="-122"/>
              <a:cs typeface="Arial Unicode MS" pitchFamily="34" charset="-122"/>
            </a:endParaRPr>
          </a:p>
          <a:p>
            <a:pPr eaLnBrk="1" hangingPunct="1"/>
            <a:r>
              <a:rPr lang="zh-CN" altLang="en-US" sz="2400">
                <a:latin typeface="Arial Unicode MS" pitchFamily="34" charset="-122"/>
                <a:ea typeface="Arial Unicode MS" pitchFamily="34" charset="-122"/>
                <a:cs typeface="Arial Unicode MS" pitchFamily="34" charset="-122"/>
              </a:rPr>
              <a:t>时间：</a:t>
            </a:r>
            <a:r>
              <a:rPr lang="en-US" altLang="zh-CN" sz="2400">
                <a:latin typeface="Arial Unicode MS" pitchFamily="34" charset="-122"/>
                <a:ea typeface="Arial Unicode MS" pitchFamily="34" charset="-122"/>
                <a:cs typeface="Arial Unicode MS" pitchFamily="34" charset="-122"/>
              </a:rPr>
              <a:t>10</a:t>
            </a:r>
            <a:r>
              <a:rPr lang="zh-CN" altLang="en-US" sz="2400">
                <a:latin typeface="Arial Unicode MS" pitchFamily="34" charset="-122"/>
                <a:ea typeface="Arial Unicode MS" pitchFamily="34" charset="-122"/>
                <a:cs typeface="Arial Unicode MS" pitchFamily="34" charset="-122"/>
              </a:rPr>
              <a:t>月</a:t>
            </a:r>
            <a:r>
              <a:rPr lang="en-US" altLang="zh-CN" sz="2400">
                <a:latin typeface="Arial Unicode MS" pitchFamily="34" charset="-122"/>
                <a:ea typeface="Arial Unicode MS" pitchFamily="34" charset="-122"/>
                <a:cs typeface="Arial Unicode MS" pitchFamily="34" charset="-122"/>
              </a:rPr>
              <a:t>-11</a:t>
            </a:r>
            <a:r>
              <a:rPr lang="zh-CN" altLang="en-US" sz="2400">
                <a:latin typeface="Arial Unicode MS" pitchFamily="34" charset="-122"/>
                <a:ea typeface="Arial Unicode MS" pitchFamily="34" charset="-122"/>
                <a:cs typeface="Arial Unicode MS" pitchFamily="34" charset="-122"/>
              </a:rPr>
              <a:t>月 每周二下午</a:t>
            </a:r>
            <a:r>
              <a:rPr lang="en-US" altLang="zh-CN" sz="2400">
                <a:latin typeface="Arial Unicode MS" pitchFamily="34" charset="-122"/>
                <a:ea typeface="Arial Unicode MS" pitchFamily="34" charset="-122"/>
                <a:cs typeface="Arial Unicode MS" pitchFamily="34" charset="-122"/>
              </a:rPr>
              <a:t>15:00-16:00</a:t>
            </a:r>
          </a:p>
          <a:p>
            <a:pPr eaLnBrk="1" hangingPunct="1"/>
            <a:r>
              <a:rPr lang="zh-CN" altLang="en-US" sz="2400">
                <a:latin typeface="Arial Unicode MS" pitchFamily="34" charset="-122"/>
                <a:ea typeface="Arial Unicode MS" pitchFamily="34" charset="-122"/>
                <a:cs typeface="Arial Unicode MS" pitchFamily="34" charset="-122"/>
              </a:rPr>
              <a:t>网址： </a:t>
            </a:r>
            <a:r>
              <a:rPr lang="en-US" altLang="zh-CN" sz="2400">
                <a:latin typeface="Arial Unicode MS" pitchFamily="34" charset="-122"/>
                <a:ea typeface="Arial Unicode MS" pitchFamily="34" charset="-122"/>
                <a:cs typeface="Arial Unicode MS" pitchFamily="34" charset="-122"/>
                <a:hlinkClick r:id="rId3"/>
              </a:rPr>
              <a:t>http://ip-science.thomsonreuters.com.cn/2013WOKOnline/librarian.htm</a:t>
            </a:r>
            <a:r>
              <a:rPr lang="en-US" altLang="zh-CN" sz="2400">
                <a:latin typeface="Arial Unicode MS" pitchFamily="34" charset="-122"/>
                <a:ea typeface="Arial Unicode MS" pitchFamily="34" charset="-122"/>
                <a:cs typeface="Arial Unicode MS" pitchFamily="34" charset="-122"/>
              </a:rPr>
              <a:t> </a:t>
            </a:r>
          </a:p>
        </p:txBody>
      </p:sp>
    </p:spTree>
    <p:extLst>
      <p:ext uri="{BB962C8B-B14F-4D97-AF65-F5344CB8AC3E}">
        <p14:creationId xmlns:p14="http://schemas.microsoft.com/office/powerpoint/2010/main" val="14235532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8575"/>
            <a:ext cx="7543800" cy="675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3"/>
          <p:cNvSpPr txBox="1">
            <a:spLocks noChangeArrowheads="1"/>
          </p:cNvSpPr>
          <p:nvPr/>
        </p:nvSpPr>
        <p:spPr bwMode="auto">
          <a:xfrm>
            <a:off x="133350" y="28575"/>
            <a:ext cx="614363" cy="32893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eaLnBrk="1" hangingPunct="1"/>
            <a:r>
              <a:rPr lang="zh-CN" altLang="en-US" sz="2800">
                <a:solidFill>
                  <a:schemeClr val="bg1"/>
                </a:solidFill>
                <a:latin typeface="黑体" pitchFamily="49" charset="-122"/>
                <a:ea typeface="黑体" pitchFamily="49" charset="-122"/>
              </a:rPr>
              <a:t>模块</a:t>
            </a:r>
            <a:r>
              <a:rPr lang="en-US" altLang="zh-CN" sz="2800">
                <a:solidFill>
                  <a:schemeClr val="bg1"/>
                </a:solidFill>
                <a:latin typeface="黑体" pitchFamily="49" charset="-122"/>
                <a:ea typeface="黑体" pitchFamily="49" charset="-122"/>
              </a:rPr>
              <a:t>3</a:t>
            </a:r>
            <a:r>
              <a:rPr lang="zh-CN" altLang="en-US" sz="2800">
                <a:solidFill>
                  <a:schemeClr val="bg1"/>
                </a:solidFill>
                <a:latin typeface="黑体" pitchFamily="49" charset="-122"/>
                <a:ea typeface="黑体" pitchFamily="49" charset="-122"/>
              </a:rPr>
              <a:t> 中科大讲师团</a:t>
            </a:r>
            <a:endParaRPr lang="en-US" altLang="zh-CN" sz="2800">
              <a:solidFill>
                <a:schemeClr val="bg1"/>
              </a:solidFill>
              <a:latin typeface="黑体" pitchFamily="49" charset="-122"/>
              <a:ea typeface="黑体" pitchFamily="49" charset="-122"/>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228600"/>
            <a:ext cx="3352800" cy="7708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304800"/>
            <a:ext cx="4191000" cy="68135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p:cNvSpPr txBox="1">
            <a:spLocks noChangeArrowheads="1"/>
          </p:cNvSpPr>
          <p:nvPr/>
        </p:nvSpPr>
        <p:spPr bwMode="auto">
          <a:xfrm>
            <a:off x="3716338" y="0"/>
            <a:ext cx="5253037" cy="175418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eaLnBrk="1" hangingPunct="1"/>
            <a:r>
              <a:rPr lang="zh-CN" altLang="en-US" sz="2000">
                <a:latin typeface="Arial Unicode MS" pitchFamily="34" charset="-122"/>
                <a:ea typeface="Arial Unicode MS" pitchFamily="34" charset="-122"/>
                <a:cs typeface="Arial Unicode MS" pitchFamily="34" charset="-122"/>
              </a:rPr>
              <a:t>模块三：中科大讲师团</a:t>
            </a:r>
            <a:endParaRPr lang="en-US" altLang="zh-CN" sz="2000">
              <a:latin typeface="Arial Unicode MS" pitchFamily="34" charset="-122"/>
              <a:ea typeface="Arial Unicode MS" pitchFamily="34" charset="-122"/>
              <a:cs typeface="Arial Unicode MS" pitchFamily="34" charset="-122"/>
            </a:endParaRPr>
          </a:p>
          <a:p>
            <a:pPr eaLnBrk="1" hangingPunct="1"/>
            <a:r>
              <a:rPr lang="zh-CN" altLang="en-US" sz="2000">
                <a:latin typeface="Arial Unicode MS" pitchFamily="34" charset="-122"/>
                <a:ea typeface="Arial Unicode MS" pitchFamily="34" charset="-122"/>
                <a:cs typeface="Arial Unicode MS" pitchFamily="34" charset="-122"/>
              </a:rPr>
              <a:t>时间：</a:t>
            </a:r>
            <a:r>
              <a:rPr lang="en-US" altLang="zh-CN" sz="2000">
                <a:latin typeface="Arial Unicode MS" pitchFamily="34" charset="-122"/>
                <a:ea typeface="Arial Unicode MS" pitchFamily="34" charset="-122"/>
                <a:cs typeface="Arial Unicode MS" pitchFamily="34" charset="-122"/>
              </a:rPr>
              <a:t>9</a:t>
            </a:r>
            <a:r>
              <a:rPr lang="zh-CN" altLang="en-US" sz="2000">
                <a:latin typeface="Arial Unicode MS" pitchFamily="34" charset="-122"/>
                <a:ea typeface="Arial Unicode MS" pitchFamily="34" charset="-122"/>
                <a:cs typeface="Arial Unicode MS" pitchFamily="34" charset="-122"/>
              </a:rPr>
              <a:t>月</a:t>
            </a:r>
            <a:r>
              <a:rPr lang="en-US" altLang="zh-CN" sz="2000">
                <a:latin typeface="Arial Unicode MS" pitchFamily="34" charset="-122"/>
                <a:ea typeface="Arial Unicode MS" pitchFamily="34" charset="-122"/>
                <a:cs typeface="Arial Unicode MS" pitchFamily="34" charset="-122"/>
              </a:rPr>
              <a:t>-1</a:t>
            </a:r>
            <a:r>
              <a:rPr lang="zh-CN" altLang="en-US" sz="2000">
                <a:latin typeface="Arial Unicode MS" pitchFamily="34" charset="-122"/>
                <a:ea typeface="Arial Unicode MS" pitchFamily="34" charset="-122"/>
                <a:cs typeface="Arial Unicode MS" pitchFamily="34" charset="-122"/>
              </a:rPr>
              <a:t>月 多周五（法定假日稍作调整）晚上</a:t>
            </a:r>
            <a:r>
              <a:rPr lang="en-US" altLang="zh-CN" sz="2000">
                <a:latin typeface="Arial Unicode MS" pitchFamily="34" charset="-122"/>
                <a:ea typeface="Arial Unicode MS" pitchFamily="34" charset="-122"/>
                <a:cs typeface="Arial Unicode MS" pitchFamily="34" charset="-122"/>
              </a:rPr>
              <a:t>19:30-20:30</a:t>
            </a:r>
          </a:p>
          <a:p>
            <a:pPr eaLnBrk="1" hangingPunct="1"/>
            <a:r>
              <a:rPr lang="zh-CN" altLang="en-US" sz="1600">
                <a:latin typeface="Arial Unicode MS" pitchFamily="34" charset="-122"/>
                <a:ea typeface="Arial Unicode MS" pitchFamily="34" charset="-122"/>
                <a:cs typeface="Arial Unicode MS" pitchFamily="34" charset="-122"/>
              </a:rPr>
              <a:t>网址：</a:t>
            </a:r>
            <a:r>
              <a:rPr lang="en-US" altLang="zh-CN" sz="1600">
                <a:latin typeface="Arial Unicode MS" pitchFamily="34" charset="-122"/>
                <a:ea typeface="Arial Unicode MS" pitchFamily="34" charset="-122"/>
                <a:cs typeface="Arial Unicode MS" pitchFamily="34" charset="-122"/>
                <a:hlinkClick r:id="rId5"/>
              </a:rPr>
              <a:t> http://ip-science.thomsonreuters.com.cn/2013wenxianustc/courses.htm</a:t>
            </a:r>
            <a:r>
              <a:rPr lang="en-US" altLang="zh-CN" sz="1600">
                <a:latin typeface="Arial Unicode MS" pitchFamily="34" charset="-122"/>
                <a:ea typeface="Arial Unicode MS" pitchFamily="34" charset="-122"/>
                <a:cs typeface="Arial Unicode MS" pitchFamily="34" charset="-122"/>
              </a:rPr>
              <a:t> </a:t>
            </a:r>
          </a:p>
        </p:txBody>
      </p:sp>
    </p:spTree>
    <p:extLst>
      <p:ext uri="{BB962C8B-B14F-4D97-AF65-F5344CB8AC3E}">
        <p14:creationId xmlns:p14="http://schemas.microsoft.com/office/powerpoint/2010/main" val="15799692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barn(inVertical)">
                                      <p:cBhvr>
                                        <p:cTn id="12" dur="500"/>
                                        <p:tgtEl>
                                          <p:spTgt spid="51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p:txBody>
          <a:bodyPr/>
          <a:lstStyle/>
          <a:p>
            <a:pPr eaLnBrk="1" hangingPunct="1"/>
            <a:r>
              <a:rPr lang="zh-CN" altLang="en-US" b="1" dirty="0" smtClean="0">
                <a:solidFill>
                  <a:schemeClr val="tx2"/>
                </a:solidFill>
              </a:rPr>
              <a:t>谢谢！</a:t>
            </a:r>
            <a:endParaRPr lang="en-US" altLang="zh-CN" b="1" dirty="0" smtClean="0">
              <a:solidFill>
                <a:schemeClr val="tx2"/>
              </a:solidFill>
            </a:endParaRPr>
          </a:p>
        </p:txBody>
      </p:sp>
      <p:sp>
        <p:nvSpPr>
          <p:cNvPr id="9" name="Rectangle 4"/>
          <p:cNvSpPr>
            <a:spLocks noChangeArrowheads="1"/>
          </p:cNvSpPr>
          <p:nvPr/>
        </p:nvSpPr>
        <p:spPr bwMode="auto">
          <a:xfrm>
            <a:off x="214313" y="4357688"/>
            <a:ext cx="8466137" cy="2214562"/>
          </a:xfrm>
          <a:prstGeom prst="rect">
            <a:avLst/>
          </a:prstGeom>
          <a:noFill/>
          <a:ln w="9525">
            <a:noFill/>
            <a:miter lim="800000"/>
            <a:headEnd/>
            <a:tailEnd/>
          </a:ln>
        </p:spPr>
        <p:txBody>
          <a:bodyPr wrap="none" anchor="ctr"/>
          <a:lstStyle/>
          <a:p>
            <a:r>
              <a:rPr lang="zh-CN" altLang="en-US" b="1" dirty="0" smtClean="0">
                <a:latin typeface="+mn-ea"/>
              </a:rPr>
              <a:t>汤森路</a:t>
            </a:r>
            <a:r>
              <a:rPr lang="zh-CN" altLang="en-US" b="1" dirty="0">
                <a:latin typeface="+mn-ea"/>
              </a:rPr>
              <a:t>透知识产权与科技</a:t>
            </a:r>
            <a:r>
              <a:rPr lang="zh-CN" altLang="en-US" b="1" dirty="0" smtClean="0">
                <a:latin typeface="+mn-ea"/>
              </a:rPr>
              <a:t>集团</a:t>
            </a:r>
            <a:endParaRPr lang="en-US" altLang="zh-CN" b="1" dirty="0" smtClean="0">
              <a:latin typeface="+mn-ea"/>
            </a:endParaRPr>
          </a:p>
          <a:p>
            <a:r>
              <a:rPr lang="zh-CN" altLang="en-US" dirty="0" smtClean="0">
                <a:latin typeface="+mn-ea"/>
              </a:rPr>
              <a:t>北京市海淀区科学院南路</a:t>
            </a:r>
            <a:r>
              <a:rPr lang="en-US" altLang="zh-CN" dirty="0" smtClean="0">
                <a:latin typeface="+mn-ea"/>
              </a:rPr>
              <a:t>2</a:t>
            </a:r>
            <a:r>
              <a:rPr lang="zh-CN" altLang="en-US" dirty="0" smtClean="0">
                <a:latin typeface="+mn-ea"/>
              </a:rPr>
              <a:t>号融科资讯中心</a:t>
            </a:r>
            <a:r>
              <a:rPr lang="en-US" altLang="zh-CN" dirty="0" smtClean="0">
                <a:latin typeface="+mn-ea"/>
              </a:rPr>
              <a:t>C</a:t>
            </a:r>
            <a:r>
              <a:rPr lang="zh-CN" altLang="en-US" dirty="0" smtClean="0">
                <a:latin typeface="+mn-ea"/>
              </a:rPr>
              <a:t>座北楼</a:t>
            </a:r>
            <a:r>
              <a:rPr lang="en-US" altLang="zh-CN" dirty="0" smtClean="0">
                <a:latin typeface="+mn-ea"/>
              </a:rPr>
              <a:t>610</a:t>
            </a:r>
            <a:endParaRPr lang="zh-CN" altLang="en-US" dirty="0" smtClean="0">
              <a:latin typeface="+mn-ea"/>
            </a:endParaRPr>
          </a:p>
          <a:p>
            <a:endParaRPr lang="zh-CN" altLang="en-US" b="1" dirty="0">
              <a:latin typeface="+mn-ea"/>
            </a:endParaRPr>
          </a:p>
          <a:p>
            <a:r>
              <a:rPr lang="zh-CN" altLang="en-US" dirty="0" smtClean="0">
                <a:latin typeface="+mn-ea"/>
              </a:rPr>
              <a:t>乔 华    客户经理</a:t>
            </a:r>
            <a:endParaRPr lang="en-US" altLang="zh-CN" dirty="0" smtClean="0">
              <a:latin typeface="+mn-ea"/>
            </a:endParaRPr>
          </a:p>
          <a:p>
            <a:r>
              <a:rPr lang="en-US" altLang="zh-CN" dirty="0" smtClean="0">
                <a:latin typeface="+mn-ea"/>
              </a:rPr>
              <a:t>QQ:2623676107</a:t>
            </a:r>
          </a:p>
          <a:p>
            <a:r>
              <a:rPr lang="en-US" altLang="zh-CN" dirty="0" smtClean="0">
                <a:latin typeface="+mn-ea"/>
              </a:rPr>
              <a:t>Tel: 010-57601211</a:t>
            </a:r>
          </a:p>
          <a:p>
            <a:r>
              <a:rPr lang="en-US" altLang="zh-CN" dirty="0" smtClean="0">
                <a:latin typeface="+mn-ea"/>
              </a:rPr>
              <a:t>Mobile:13911717761</a:t>
            </a:r>
          </a:p>
          <a:p>
            <a:r>
              <a:rPr lang="en-US" altLang="zh-CN" dirty="0" smtClean="0">
                <a:latin typeface="+mn-ea"/>
              </a:rPr>
              <a:t>E-mail: joe.qiao@thomsonreuters.com</a:t>
            </a:r>
            <a:endParaRPr lang="en-US" altLang="zh-CN" dirty="0">
              <a:latin typeface="+mn-ea"/>
            </a:endParaRPr>
          </a:p>
        </p:txBody>
      </p:sp>
      <p:pic>
        <p:nvPicPr>
          <p:cNvPr id="5" name="Picture 4" descr="11.jpg"/>
          <p:cNvPicPr>
            <a:picLocks noChangeAspect="1"/>
          </p:cNvPicPr>
          <p:nvPr/>
        </p:nvPicPr>
        <p:blipFill>
          <a:blip r:embed="rId3" cstate="print"/>
          <a:srcRect/>
          <a:stretch>
            <a:fillRect/>
          </a:stretch>
        </p:blipFill>
        <p:spPr bwMode="auto">
          <a:xfrm>
            <a:off x="338138" y="374650"/>
            <a:ext cx="8458200" cy="3108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科研时间分配？</a:t>
            </a:r>
            <a:endParaRPr lang="zh-CN" altLang="en-US" dirty="0"/>
          </a:p>
        </p:txBody>
      </p:sp>
      <p:sp>
        <p:nvSpPr>
          <p:cNvPr id="4" name="文本占位符 2"/>
          <p:cNvSpPr>
            <a:spLocks noGrp="1"/>
          </p:cNvSpPr>
          <p:nvPr>
            <p:ph idx="1"/>
          </p:nvPr>
        </p:nvSpPr>
        <p:spPr/>
        <p:txBody>
          <a:bodyPr/>
          <a:lstStyle/>
          <a:p>
            <a:r>
              <a:rPr lang="en-US" altLang="zh-CN" b="1" dirty="0" smtClean="0">
                <a:latin typeface="Arial" pitchFamily="34" charset="0"/>
                <a:ea typeface="宋体" pitchFamily="2" charset="-122"/>
              </a:rPr>
              <a:t>(NSF) </a:t>
            </a:r>
            <a:r>
              <a:rPr lang="zh-CN" altLang="en-US" b="1" dirty="0" smtClean="0">
                <a:latin typeface="Arial" pitchFamily="34" charset="0"/>
                <a:ea typeface="宋体" pitchFamily="2" charset="-122"/>
              </a:rPr>
              <a:t>美国科学基金会统计数据</a:t>
            </a:r>
          </a:p>
        </p:txBody>
      </p:sp>
      <p:graphicFrame>
        <p:nvGraphicFramePr>
          <p:cNvPr id="122882" name="图表 46"/>
          <p:cNvGraphicFramePr>
            <a:graphicFrameLocks/>
          </p:cNvGraphicFramePr>
          <p:nvPr/>
        </p:nvGraphicFramePr>
        <p:xfrm>
          <a:off x="428596" y="2071678"/>
          <a:ext cx="8247063" cy="3962400"/>
        </p:xfrm>
        <a:graphic>
          <a:graphicData uri="http://schemas.openxmlformats.org/presentationml/2006/ole">
            <mc:AlternateContent xmlns:mc="http://schemas.openxmlformats.org/markup-compatibility/2006">
              <mc:Choice xmlns:v="urn:schemas-microsoft-com:vml" Requires="v">
                <p:oleObj spid="_x0000_s122891" name="Worksheet" r:id="rId5" imgW="8353440" imgH="4095720" progId="Excel.Sheet.8">
                  <p:embed/>
                </p:oleObj>
              </mc:Choice>
              <mc:Fallback>
                <p:oleObj name="Worksheet" r:id="rId5" imgW="8353440" imgH="4095720" progId="Excel.Sheet.8">
                  <p:embed/>
                  <p:pic>
                    <p:nvPicPr>
                      <p:cNvPr id="0" name="图表 4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596" y="2071678"/>
                        <a:ext cx="8247063" cy="3962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2882"/>
                                        </p:tgtEl>
                                        <p:attrNameLst>
                                          <p:attrName>style.visibility</p:attrName>
                                        </p:attrNameLst>
                                      </p:cBhvr>
                                      <p:to>
                                        <p:strVal val="visible"/>
                                      </p:to>
                                    </p:set>
                                    <p:anim calcmode="lin" valueType="num">
                                      <p:cBhvr additive="base">
                                        <p:cTn id="11" dur="500" fill="hold"/>
                                        <p:tgtEl>
                                          <p:spTgt spid="122882"/>
                                        </p:tgtEl>
                                        <p:attrNameLst>
                                          <p:attrName>ppt_x</p:attrName>
                                        </p:attrNameLst>
                                      </p:cBhvr>
                                      <p:tavLst>
                                        <p:tav tm="0">
                                          <p:val>
                                            <p:strVal val="#ppt_x"/>
                                          </p:val>
                                        </p:tav>
                                        <p:tav tm="100000">
                                          <p:val>
                                            <p:strVal val="#ppt_x"/>
                                          </p:val>
                                        </p:tav>
                                      </p:tavLst>
                                    </p:anim>
                                    <p:anim calcmode="lin" valueType="num">
                                      <p:cBhvr additive="base">
                                        <p:cTn id="12" dur="500" fill="hold"/>
                                        <p:tgtEl>
                                          <p:spTgt spid="1228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046536" y="1936752"/>
            <a:ext cx="1168405" cy="369332"/>
          </a:xfrm>
          <a:prstGeom prst="rect">
            <a:avLst/>
          </a:prstGeom>
          <a:noFill/>
          <a:ln w="9525">
            <a:noFill/>
            <a:miter lim="800000"/>
            <a:headEnd/>
            <a:tailEnd/>
          </a:ln>
        </p:spPr>
        <p:txBody>
          <a:bodyPr wrap="square">
            <a:spAutoFit/>
          </a:bodyPr>
          <a:lstStyle/>
          <a:p>
            <a:r>
              <a:rPr lang="zh-CN" altLang="en-US" b="1" dirty="0">
                <a:latin typeface="+mn-ea"/>
              </a:rPr>
              <a:t>资料搜集</a:t>
            </a:r>
          </a:p>
        </p:txBody>
      </p:sp>
      <p:sp>
        <p:nvSpPr>
          <p:cNvPr id="8" name="TextBox 7"/>
          <p:cNvSpPr txBox="1">
            <a:spLocks noChangeArrowheads="1"/>
          </p:cNvSpPr>
          <p:nvPr/>
        </p:nvSpPr>
        <p:spPr bwMode="auto">
          <a:xfrm>
            <a:off x="4071934" y="5429264"/>
            <a:ext cx="1214446" cy="369332"/>
          </a:xfrm>
          <a:prstGeom prst="rect">
            <a:avLst/>
          </a:prstGeom>
          <a:noFill/>
          <a:ln w="9525">
            <a:noFill/>
            <a:miter lim="800000"/>
            <a:headEnd/>
            <a:tailEnd/>
          </a:ln>
        </p:spPr>
        <p:txBody>
          <a:bodyPr wrap="square">
            <a:spAutoFit/>
          </a:bodyPr>
          <a:lstStyle/>
          <a:p>
            <a:r>
              <a:rPr lang="zh-CN" altLang="en-US" b="1" dirty="0" smtClean="0">
                <a:latin typeface="+mn-ea"/>
              </a:rPr>
              <a:t>写作投稿</a:t>
            </a:r>
            <a:endParaRPr lang="zh-CN" altLang="en-US" b="1" dirty="0">
              <a:latin typeface="+mn-ea"/>
            </a:endParaRPr>
          </a:p>
        </p:txBody>
      </p:sp>
      <p:sp>
        <p:nvSpPr>
          <p:cNvPr id="13" name="TextBox 12"/>
          <p:cNvSpPr txBox="1">
            <a:spLocks noChangeArrowheads="1"/>
          </p:cNvSpPr>
          <p:nvPr/>
        </p:nvSpPr>
        <p:spPr bwMode="auto">
          <a:xfrm>
            <a:off x="4071934" y="3643314"/>
            <a:ext cx="1143008" cy="369332"/>
          </a:xfrm>
          <a:prstGeom prst="rect">
            <a:avLst/>
          </a:prstGeom>
          <a:noFill/>
          <a:ln w="9525">
            <a:noFill/>
            <a:miter lim="800000"/>
            <a:headEnd/>
            <a:tailEnd/>
          </a:ln>
        </p:spPr>
        <p:txBody>
          <a:bodyPr wrap="square">
            <a:spAutoFit/>
          </a:bodyPr>
          <a:lstStyle/>
          <a:p>
            <a:r>
              <a:rPr lang="zh-CN" altLang="en-US" b="1" dirty="0" smtClean="0">
                <a:latin typeface="+mn-ea"/>
              </a:rPr>
              <a:t>课题分析</a:t>
            </a:r>
            <a:endParaRPr lang="en-US" altLang="zh-CN" b="1" dirty="0">
              <a:latin typeface="+mn-ea"/>
            </a:endParaRPr>
          </a:p>
        </p:txBody>
      </p:sp>
      <p:sp>
        <p:nvSpPr>
          <p:cNvPr id="30" name="TextBox 29"/>
          <p:cNvSpPr txBox="1">
            <a:spLocks noChangeArrowheads="1"/>
          </p:cNvSpPr>
          <p:nvPr/>
        </p:nvSpPr>
        <p:spPr bwMode="auto">
          <a:xfrm>
            <a:off x="5564194" y="5335576"/>
            <a:ext cx="2914650" cy="584775"/>
          </a:xfrm>
          <a:prstGeom prst="rect">
            <a:avLst/>
          </a:prstGeom>
          <a:noFill/>
          <a:ln w="28575">
            <a:solidFill>
              <a:schemeClr val="tx1"/>
            </a:solidFill>
            <a:miter lim="800000"/>
            <a:headEnd/>
            <a:tailEnd/>
          </a:ln>
        </p:spPr>
        <p:txBody>
          <a:bodyPr>
            <a:spAutoFit/>
          </a:bodyPr>
          <a:lstStyle/>
          <a:p>
            <a:pPr>
              <a:buFont typeface="Wingdings" pitchFamily="2" charset="2"/>
              <a:buChar char="Ø"/>
            </a:pPr>
            <a:r>
              <a:rPr lang="zh-CN" altLang="en-US" sz="1600" b="1" dirty="0">
                <a:solidFill>
                  <a:schemeClr val="tx2"/>
                </a:solidFill>
                <a:latin typeface="+mn-ea"/>
              </a:rPr>
              <a:t> </a:t>
            </a:r>
            <a:r>
              <a:rPr lang="zh-CN" altLang="en-US" sz="1600" b="1" dirty="0" smtClean="0">
                <a:solidFill>
                  <a:schemeClr val="tx2"/>
                </a:solidFill>
                <a:latin typeface="+mn-ea"/>
              </a:rPr>
              <a:t>如何提高论文写作效率？</a:t>
            </a:r>
            <a:endParaRPr lang="en-US" altLang="zh-CN" sz="1600" b="1" dirty="0">
              <a:solidFill>
                <a:schemeClr val="tx2"/>
              </a:solidFill>
              <a:latin typeface="+mn-ea"/>
            </a:endParaRPr>
          </a:p>
          <a:p>
            <a:pPr>
              <a:buFont typeface="Wingdings" pitchFamily="2" charset="2"/>
              <a:buChar char="Ø"/>
            </a:pPr>
            <a:r>
              <a:rPr lang="zh-CN" altLang="en-US" sz="1600" b="1" dirty="0">
                <a:solidFill>
                  <a:schemeClr val="tx2"/>
                </a:solidFill>
                <a:latin typeface="+mn-ea"/>
              </a:rPr>
              <a:t> </a:t>
            </a:r>
            <a:r>
              <a:rPr lang="zh-CN" altLang="en-US" sz="1600" b="1" dirty="0" smtClean="0">
                <a:solidFill>
                  <a:schemeClr val="tx2"/>
                </a:solidFill>
                <a:latin typeface="+mn-ea"/>
              </a:rPr>
              <a:t>如何选择期刊进行投稿？</a:t>
            </a:r>
            <a:endParaRPr lang="zh-CN" altLang="en-US" sz="1600" b="1" dirty="0">
              <a:solidFill>
                <a:schemeClr val="tx2"/>
              </a:solidFill>
              <a:latin typeface="+mn-ea"/>
            </a:endParaRPr>
          </a:p>
        </p:txBody>
      </p:sp>
      <p:sp>
        <p:nvSpPr>
          <p:cNvPr id="31" name="TextBox 30"/>
          <p:cNvSpPr txBox="1">
            <a:spLocks noChangeArrowheads="1"/>
          </p:cNvSpPr>
          <p:nvPr/>
        </p:nvSpPr>
        <p:spPr bwMode="auto">
          <a:xfrm>
            <a:off x="5572132" y="1785926"/>
            <a:ext cx="2903537" cy="584775"/>
          </a:xfrm>
          <a:prstGeom prst="rect">
            <a:avLst/>
          </a:prstGeom>
          <a:noFill/>
          <a:ln w="28575">
            <a:solidFill>
              <a:schemeClr val="tx1"/>
            </a:solidFill>
            <a:miter lim="800000"/>
            <a:headEnd/>
            <a:tailEnd/>
          </a:ln>
        </p:spPr>
        <p:txBody>
          <a:bodyPr>
            <a:spAutoFit/>
          </a:bodyPr>
          <a:lstStyle/>
          <a:p>
            <a:pPr>
              <a:buFont typeface="Wingdings" pitchFamily="2" charset="2"/>
              <a:buChar char="Ø"/>
            </a:pPr>
            <a:r>
              <a:rPr lang="zh-CN" altLang="en-US" sz="1600" b="1" dirty="0">
                <a:solidFill>
                  <a:schemeClr val="tx2"/>
                </a:solidFill>
                <a:latin typeface="+mn-ea"/>
              </a:rPr>
              <a:t> 资料多，谁来帮我筛选？</a:t>
            </a:r>
          </a:p>
          <a:p>
            <a:pPr>
              <a:buFont typeface="Wingdings" pitchFamily="2" charset="2"/>
              <a:buChar char="Ø"/>
            </a:pPr>
            <a:r>
              <a:rPr lang="zh-CN" altLang="en-US" sz="1600" b="1" dirty="0">
                <a:solidFill>
                  <a:schemeClr val="tx2"/>
                </a:solidFill>
                <a:latin typeface="+mn-ea"/>
              </a:rPr>
              <a:t> 资料少，如何获得更多？</a:t>
            </a:r>
          </a:p>
        </p:txBody>
      </p:sp>
      <p:sp>
        <p:nvSpPr>
          <p:cNvPr id="38919" name="Title 16"/>
          <p:cNvSpPr>
            <a:spLocks noGrp="1"/>
          </p:cNvSpPr>
          <p:nvPr>
            <p:ph type="title"/>
          </p:nvPr>
        </p:nvSpPr>
        <p:spPr/>
        <p:txBody>
          <a:bodyPr/>
          <a:lstStyle/>
          <a:p>
            <a:r>
              <a:rPr lang="zh-CN" altLang="en-US" b="1" dirty="0" smtClean="0"/>
              <a:t>科研问题？</a:t>
            </a:r>
          </a:p>
        </p:txBody>
      </p:sp>
      <p:pic>
        <p:nvPicPr>
          <p:cNvPr id="38920" name="图片 5" descr="困惑3.jpg"/>
          <p:cNvPicPr>
            <a:picLocks noChangeAspect="1"/>
          </p:cNvPicPr>
          <p:nvPr/>
        </p:nvPicPr>
        <p:blipFill>
          <a:blip r:embed="rId3" cstate="print"/>
          <a:srcRect/>
          <a:stretch>
            <a:fillRect/>
          </a:stretch>
        </p:blipFill>
        <p:spPr bwMode="auto">
          <a:xfrm>
            <a:off x="428625" y="2357438"/>
            <a:ext cx="3481388" cy="2928937"/>
          </a:xfrm>
          <a:prstGeom prst="rect">
            <a:avLst/>
          </a:prstGeom>
          <a:noFill/>
          <a:ln w="9525">
            <a:noFill/>
            <a:miter lim="800000"/>
            <a:headEnd/>
            <a:tailEnd/>
          </a:ln>
        </p:spPr>
      </p:pic>
      <p:grpSp>
        <p:nvGrpSpPr>
          <p:cNvPr id="2" name="Group 38"/>
          <p:cNvGrpSpPr>
            <a:grpSpLocks/>
          </p:cNvGrpSpPr>
          <p:nvPr/>
        </p:nvGrpSpPr>
        <p:grpSpPr bwMode="auto">
          <a:xfrm>
            <a:off x="5572132" y="2603488"/>
            <a:ext cx="3135311" cy="2553295"/>
            <a:chOff x="6008913" y="2670627"/>
            <a:chExt cx="3135087" cy="2442936"/>
          </a:xfrm>
        </p:grpSpPr>
        <p:sp>
          <p:nvSpPr>
            <p:cNvPr id="38926" name="TextBox 18"/>
            <p:cNvSpPr txBox="1">
              <a:spLocks noChangeArrowheads="1"/>
            </p:cNvSpPr>
            <p:nvPr/>
          </p:nvSpPr>
          <p:spPr bwMode="auto">
            <a:xfrm>
              <a:off x="6008913" y="2708605"/>
              <a:ext cx="3124200" cy="795080"/>
            </a:xfrm>
            <a:prstGeom prst="rect">
              <a:avLst/>
            </a:prstGeom>
            <a:noFill/>
            <a:ln w="9525">
              <a:noFill/>
              <a:miter lim="800000"/>
              <a:headEnd/>
              <a:tailEnd/>
            </a:ln>
          </p:spPr>
          <p:txBody>
            <a:bodyPr>
              <a:spAutoFit/>
            </a:bodyPr>
            <a:lstStyle/>
            <a:p>
              <a:pPr>
                <a:buFont typeface="Wingdings" pitchFamily="2" charset="2"/>
                <a:buChar char="Ø"/>
              </a:pPr>
              <a:r>
                <a:rPr lang="zh-CN" altLang="en-US" sz="1600" b="1" dirty="0">
                  <a:solidFill>
                    <a:schemeClr val="tx2"/>
                  </a:solidFill>
                  <a:latin typeface="+mn-ea"/>
                </a:rPr>
                <a:t> 某个</a:t>
              </a:r>
              <a:r>
                <a:rPr lang="zh-CN" altLang="zh-CN" sz="1600" b="1" dirty="0">
                  <a:solidFill>
                    <a:schemeClr val="tx2"/>
                  </a:solidFill>
                  <a:latin typeface="+mn-ea"/>
                </a:rPr>
                <a:t>课题</a:t>
              </a:r>
              <a:r>
                <a:rPr lang="zh-CN" altLang="zh-CN" sz="1600" b="1" dirty="0" smtClean="0">
                  <a:solidFill>
                    <a:schemeClr val="tx2"/>
                  </a:solidFill>
                  <a:latin typeface="+mn-ea"/>
                </a:rPr>
                <a:t>的发展</a:t>
              </a:r>
              <a:r>
                <a:rPr lang="zh-CN" altLang="zh-CN" sz="1600" b="1" dirty="0">
                  <a:solidFill>
                    <a:schemeClr val="tx2"/>
                  </a:solidFill>
                  <a:latin typeface="+mn-ea"/>
                </a:rPr>
                <a:t>历史</a:t>
              </a:r>
              <a:r>
                <a:rPr lang="zh-CN" altLang="en-US" sz="1600" b="1" dirty="0">
                  <a:solidFill>
                    <a:schemeClr val="tx2"/>
                  </a:solidFill>
                  <a:latin typeface="+mn-ea"/>
                </a:rPr>
                <a:t>、研究</a:t>
              </a:r>
              <a:endParaRPr lang="en-US" altLang="zh-CN" sz="1600" b="1" dirty="0">
                <a:solidFill>
                  <a:schemeClr val="tx2"/>
                </a:solidFill>
                <a:latin typeface="+mn-ea"/>
              </a:endParaRPr>
            </a:p>
            <a:p>
              <a:r>
                <a:rPr lang="zh-CN" altLang="en-US" sz="1600" b="1" dirty="0">
                  <a:solidFill>
                    <a:schemeClr val="tx2"/>
                  </a:solidFill>
                  <a:latin typeface="+mn-ea"/>
                </a:rPr>
                <a:t>现状</a:t>
              </a:r>
              <a:r>
                <a:rPr lang="zh-CN" altLang="en-US" sz="1600" b="1" dirty="0" smtClean="0">
                  <a:solidFill>
                    <a:schemeClr val="tx2"/>
                  </a:solidFill>
                  <a:latin typeface="+mn-ea"/>
                </a:rPr>
                <a:t>、研究热点及</a:t>
              </a:r>
              <a:r>
                <a:rPr lang="zh-CN" altLang="en-US" sz="1600" b="1" dirty="0">
                  <a:solidFill>
                    <a:schemeClr val="tx2"/>
                  </a:solidFill>
                  <a:latin typeface="+mn-ea"/>
                </a:rPr>
                <a:t>研究前景？</a:t>
              </a:r>
              <a:endParaRPr lang="en-US" altLang="zh-CN" sz="1600" b="1" dirty="0">
                <a:solidFill>
                  <a:schemeClr val="tx2"/>
                </a:solidFill>
                <a:latin typeface="+mn-ea"/>
              </a:endParaRPr>
            </a:p>
            <a:p>
              <a:endParaRPr lang="zh-CN" altLang="en-US" sz="1600" b="1" dirty="0">
                <a:solidFill>
                  <a:schemeClr val="tx2"/>
                </a:solidFill>
                <a:latin typeface="微软雅黑" pitchFamily="34" charset="-122"/>
                <a:ea typeface="微软雅黑" pitchFamily="34" charset="-122"/>
              </a:endParaRPr>
            </a:p>
          </p:txBody>
        </p:sp>
        <p:sp>
          <p:nvSpPr>
            <p:cNvPr id="38927" name="TextBox 19"/>
            <p:cNvSpPr txBox="1">
              <a:spLocks noChangeArrowheads="1"/>
            </p:cNvSpPr>
            <p:nvPr/>
          </p:nvSpPr>
          <p:spPr bwMode="auto">
            <a:xfrm>
              <a:off x="6019799" y="3352800"/>
              <a:ext cx="3124201" cy="559500"/>
            </a:xfrm>
            <a:prstGeom prst="rect">
              <a:avLst/>
            </a:prstGeom>
            <a:noFill/>
            <a:ln w="9525">
              <a:noFill/>
              <a:miter lim="800000"/>
              <a:headEnd/>
              <a:tailEnd/>
            </a:ln>
          </p:spPr>
          <p:txBody>
            <a:bodyPr>
              <a:spAutoFit/>
            </a:bodyPr>
            <a:lstStyle/>
            <a:p>
              <a:pPr>
                <a:buFont typeface="Wingdings" pitchFamily="2" charset="2"/>
                <a:buChar char="Ø"/>
              </a:pPr>
              <a:r>
                <a:rPr lang="en-US" altLang="zh-CN" sz="1600" b="1" dirty="0">
                  <a:solidFill>
                    <a:schemeClr val="tx2"/>
                  </a:solidFill>
                  <a:latin typeface="+mn-ea"/>
                </a:rPr>
                <a:t> </a:t>
              </a:r>
              <a:r>
                <a:rPr lang="zh-CN" altLang="en-US" sz="1600" b="1" dirty="0">
                  <a:solidFill>
                    <a:schemeClr val="tx2"/>
                  </a:solidFill>
                  <a:latin typeface="+mn-ea"/>
                </a:rPr>
                <a:t>高影响力</a:t>
              </a:r>
              <a:r>
                <a:rPr lang="zh-CN" altLang="en-US" sz="1600" b="1" dirty="0" smtClean="0">
                  <a:solidFill>
                    <a:schemeClr val="tx2"/>
                  </a:solidFill>
                  <a:latin typeface="+mn-ea"/>
                </a:rPr>
                <a:t>文献和热点</a:t>
              </a:r>
              <a:r>
                <a:rPr lang="zh-CN" altLang="en-US" sz="1600" b="1" dirty="0">
                  <a:solidFill>
                    <a:schemeClr val="tx2"/>
                  </a:solidFill>
                  <a:latin typeface="+mn-ea"/>
                </a:rPr>
                <a:t>文献？</a:t>
              </a:r>
              <a:endParaRPr lang="en-US" altLang="zh-CN" sz="1600" b="1" dirty="0">
                <a:solidFill>
                  <a:schemeClr val="tx2"/>
                </a:solidFill>
                <a:latin typeface="+mn-ea"/>
              </a:endParaRPr>
            </a:p>
            <a:p>
              <a:pPr>
                <a:buFont typeface="Wingdings" pitchFamily="2" charset="2"/>
                <a:buChar char="Ø"/>
              </a:pPr>
              <a:r>
                <a:rPr lang="en-US" altLang="zh-CN" sz="1600" b="1" dirty="0">
                  <a:solidFill>
                    <a:schemeClr val="tx2"/>
                  </a:solidFill>
                  <a:latin typeface="+mn-ea"/>
                </a:rPr>
                <a:t> </a:t>
              </a:r>
              <a:r>
                <a:rPr lang="zh-CN" altLang="en-US" sz="1600" b="1" dirty="0" smtClean="0">
                  <a:solidFill>
                    <a:schemeClr val="tx2"/>
                  </a:solidFill>
                  <a:latin typeface="+mn-ea"/>
                </a:rPr>
                <a:t>如何查找学科</a:t>
              </a:r>
              <a:r>
                <a:rPr lang="zh-CN" altLang="en-US" sz="1600" b="1" dirty="0">
                  <a:solidFill>
                    <a:schemeClr val="tx2"/>
                  </a:solidFill>
                  <a:latin typeface="+mn-ea"/>
                </a:rPr>
                <a:t>相关文献？</a:t>
              </a:r>
              <a:endParaRPr lang="en-US" altLang="zh-CN" sz="1600" b="1" dirty="0">
                <a:solidFill>
                  <a:schemeClr val="tx2"/>
                </a:solidFill>
                <a:latin typeface="+mn-ea"/>
              </a:endParaRPr>
            </a:p>
          </p:txBody>
        </p:sp>
        <p:sp>
          <p:nvSpPr>
            <p:cNvPr id="38928" name="TextBox 21"/>
            <p:cNvSpPr txBox="1">
              <a:spLocks noChangeArrowheads="1"/>
            </p:cNvSpPr>
            <p:nvPr/>
          </p:nvSpPr>
          <p:spPr bwMode="auto">
            <a:xfrm>
              <a:off x="6008913" y="4554063"/>
              <a:ext cx="2895600" cy="559500"/>
            </a:xfrm>
            <a:prstGeom prst="rect">
              <a:avLst/>
            </a:prstGeom>
            <a:noFill/>
            <a:ln w="9525">
              <a:noFill/>
              <a:miter lim="800000"/>
              <a:headEnd/>
              <a:tailEnd/>
            </a:ln>
          </p:spPr>
          <p:txBody>
            <a:bodyPr>
              <a:spAutoFit/>
            </a:bodyPr>
            <a:lstStyle/>
            <a:p>
              <a:pPr>
                <a:buFont typeface="Wingdings" pitchFamily="2" charset="2"/>
                <a:buChar char="Ø"/>
              </a:pPr>
              <a:r>
                <a:rPr lang="zh-CN" altLang="en-US" sz="1600" b="1" dirty="0">
                  <a:solidFill>
                    <a:schemeClr val="tx2"/>
                  </a:solidFill>
                  <a:latin typeface="+mn-ea"/>
                </a:rPr>
                <a:t> </a:t>
              </a:r>
              <a:r>
                <a:rPr lang="zh-CN" altLang="en-US" sz="1600" b="1" dirty="0" smtClean="0">
                  <a:solidFill>
                    <a:schemeClr val="tx2"/>
                  </a:solidFill>
                  <a:latin typeface="+mn-ea"/>
                </a:rPr>
                <a:t>如何追踪进展课题的的</a:t>
              </a:r>
              <a:r>
                <a:rPr lang="zh-CN" altLang="en-US" sz="1600" b="1" dirty="0">
                  <a:solidFill>
                    <a:schemeClr val="tx2"/>
                  </a:solidFill>
                  <a:latin typeface="+mn-ea"/>
                </a:rPr>
                <a:t>后续</a:t>
              </a:r>
              <a:r>
                <a:rPr lang="zh-CN" altLang="en-US" sz="1600" b="1" dirty="0" smtClean="0">
                  <a:solidFill>
                    <a:schemeClr val="tx2"/>
                  </a:solidFill>
                  <a:latin typeface="+mn-ea"/>
                </a:rPr>
                <a:t>进展和最新动态？</a:t>
              </a:r>
              <a:endParaRPr lang="zh-CN" altLang="en-US" sz="1600" b="1" dirty="0">
                <a:solidFill>
                  <a:schemeClr val="tx2"/>
                </a:solidFill>
                <a:latin typeface="+mn-ea"/>
              </a:endParaRPr>
            </a:p>
          </p:txBody>
        </p:sp>
        <p:grpSp>
          <p:nvGrpSpPr>
            <p:cNvPr id="3" name="Group 45"/>
            <p:cNvGrpSpPr>
              <a:grpSpLocks/>
            </p:cNvGrpSpPr>
            <p:nvPr/>
          </p:nvGrpSpPr>
          <p:grpSpPr bwMode="auto">
            <a:xfrm>
              <a:off x="6008913" y="2670627"/>
              <a:ext cx="2906504" cy="2434773"/>
              <a:chOff x="6008913" y="2670627"/>
              <a:chExt cx="2906504" cy="2434773"/>
            </a:xfrm>
          </p:grpSpPr>
          <p:sp>
            <p:nvSpPr>
              <p:cNvPr id="47" name="Rectangle 46"/>
              <p:cNvSpPr/>
              <p:nvPr/>
            </p:nvSpPr>
            <p:spPr>
              <a:xfrm>
                <a:off x="6008913" y="2670627"/>
                <a:ext cx="2906504" cy="24347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latin typeface="微软雅黑" pitchFamily="34" charset="-122"/>
                  <a:ea typeface="微软雅黑" pitchFamily="34" charset="-122"/>
                </a:endParaRPr>
              </a:p>
            </p:txBody>
          </p:sp>
          <p:cxnSp>
            <p:nvCxnSpPr>
              <p:cNvPr id="48" name="Straight Connector 47"/>
              <p:cNvCxnSpPr/>
              <p:nvPr/>
            </p:nvCxnSpPr>
            <p:spPr>
              <a:xfrm flipV="1">
                <a:off x="6020024" y="3352607"/>
                <a:ext cx="2887456"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6008913" y="3938911"/>
                <a:ext cx="2887456"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40" name="TextBox 20"/>
          <p:cNvSpPr txBox="1">
            <a:spLocks noChangeArrowheads="1"/>
          </p:cNvSpPr>
          <p:nvPr/>
        </p:nvSpPr>
        <p:spPr bwMode="auto">
          <a:xfrm>
            <a:off x="5572132" y="3929066"/>
            <a:ext cx="2827337" cy="584775"/>
          </a:xfrm>
          <a:prstGeom prst="rect">
            <a:avLst/>
          </a:prstGeom>
          <a:noFill/>
          <a:ln w="9525">
            <a:noFill/>
            <a:miter lim="800000"/>
            <a:headEnd/>
            <a:tailEnd/>
          </a:ln>
        </p:spPr>
        <p:txBody>
          <a:bodyPr>
            <a:spAutoFit/>
          </a:bodyPr>
          <a:lstStyle/>
          <a:p>
            <a:pPr>
              <a:buFont typeface="Wingdings" pitchFamily="2" charset="2"/>
              <a:buChar char="Ø"/>
            </a:pPr>
            <a:r>
              <a:rPr lang="en-US" altLang="zh-CN" sz="1600" b="1" dirty="0">
                <a:solidFill>
                  <a:schemeClr val="tx2"/>
                </a:solidFill>
                <a:latin typeface="+mn-ea"/>
              </a:rPr>
              <a:t> </a:t>
            </a:r>
            <a:r>
              <a:rPr lang="zh-CN" altLang="en-US" sz="1600" b="1" dirty="0" smtClean="0">
                <a:solidFill>
                  <a:schemeClr val="tx2"/>
                </a:solidFill>
                <a:latin typeface="+mn-ea"/>
              </a:rPr>
              <a:t>如何找到</a:t>
            </a:r>
            <a:r>
              <a:rPr lang="zh-CN" altLang="zh-CN" sz="1600" b="1" dirty="0" smtClean="0">
                <a:solidFill>
                  <a:schemeClr val="tx2"/>
                </a:solidFill>
                <a:latin typeface="+mn-ea"/>
              </a:rPr>
              <a:t>高产出</a:t>
            </a:r>
            <a:r>
              <a:rPr lang="zh-CN" altLang="en-US" sz="1600" b="1" dirty="0" smtClean="0">
                <a:solidFill>
                  <a:schemeClr val="tx2"/>
                </a:solidFill>
                <a:latin typeface="+mn-ea"/>
              </a:rPr>
              <a:t>的</a:t>
            </a:r>
            <a:r>
              <a:rPr lang="zh-CN" altLang="zh-CN" sz="1600" b="1" dirty="0" smtClean="0">
                <a:solidFill>
                  <a:schemeClr val="tx2"/>
                </a:solidFill>
                <a:latin typeface="+mn-ea"/>
              </a:rPr>
              <a:t>国家</a:t>
            </a:r>
            <a:r>
              <a:rPr lang="en-US" altLang="zh-CN" sz="1600" b="1" dirty="0" smtClean="0">
                <a:solidFill>
                  <a:schemeClr val="tx2"/>
                </a:solidFill>
                <a:latin typeface="+mn-ea"/>
              </a:rPr>
              <a:t>/</a:t>
            </a:r>
            <a:r>
              <a:rPr lang="zh-CN" altLang="en-US" sz="1600" b="1" dirty="0" smtClean="0">
                <a:solidFill>
                  <a:schemeClr val="tx2"/>
                </a:solidFill>
                <a:latin typeface="+mn-ea"/>
              </a:rPr>
              <a:t>地区、</a:t>
            </a:r>
            <a:r>
              <a:rPr lang="zh-CN" altLang="zh-CN" sz="1600" b="1" dirty="0" smtClean="0">
                <a:solidFill>
                  <a:schemeClr val="tx2"/>
                </a:solidFill>
                <a:latin typeface="+mn-ea"/>
              </a:rPr>
              <a:t>机构</a:t>
            </a:r>
            <a:r>
              <a:rPr lang="zh-CN" altLang="en-US" sz="1600" b="1" dirty="0" smtClean="0">
                <a:solidFill>
                  <a:schemeClr val="tx2"/>
                </a:solidFill>
                <a:latin typeface="+mn-ea"/>
              </a:rPr>
              <a:t>和作者</a:t>
            </a:r>
            <a:r>
              <a:rPr lang="zh-CN" altLang="zh-CN" sz="1600" b="1" dirty="0" smtClean="0">
                <a:solidFill>
                  <a:schemeClr val="tx2"/>
                </a:solidFill>
                <a:latin typeface="+mn-ea"/>
              </a:rPr>
              <a:t>？</a:t>
            </a:r>
            <a:r>
              <a:rPr lang="zh-CN" altLang="en-US" sz="1600" dirty="0" smtClean="0">
                <a:solidFill>
                  <a:schemeClr val="tx2"/>
                </a:solidFill>
                <a:latin typeface="+mn-ea"/>
                <a:cs typeface="Arial Unicode MS" pitchFamily="34" charset="-122"/>
              </a:rPr>
              <a:t> </a:t>
            </a:r>
            <a:endParaRPr lang="zh-CN" altLang="en-US" sz="1600" dirty="0">
              <a:solidFill>
                <a:schemeClr val="tx2"/>
              </a:solidFill>
              <a:latin typeface="+mn-ea"/>
              <a:cs typeface="Arial Unicode MS" pitchFamily="34" charset="-122"/>
            </a:endParaRPr>
          </a:p>
        </p:txBody>
      </p:sp>
      <p:cxnSp>
        <p:nvCxnSpPr>
          <p:cNvPr id="38924" name="Straight Connector 40"/>
          <p:cNvCxnSpPr>
            <a:cxnSpLocks noChangeShapeType="1"/>
          </p:cNvCxnSpPr>
          <p:nvPr/>
        </p:nvCxnSpPr>
        <p:spPr bwMode="auto">
          <a:xfrm>
            <a:off x="7286625" y="5872163"/>
            <a:ext cx="914400" cy="914400"/>
          </a:xfrm>
          <a:prstGeom prst="line">
            <a:avLst/>
          </a:prstGeom>
          <a:noFill/>
          <a:ln w="9525" algn="ctr">
            <a:noFill/>
            <a:round/>
            <a:headEnd/>
            <a:tailEnd/>
          </a:ln>
        </p:spPr>
      </p:cxnSp>
      <p:cxnSp>
        <p:nvCxnSpPr>
          <p:cNvPr id="42" name="Straight Connector 41"/>
          <p:cNvCxnSpPr/>
          <p:nvPr/>
        </p:nvCxnSpPr>
        <p:spPr bwMode="auto">
          <a:xfrm flipV="1">
            <a:off x="5572132" y="4572008"/>
            <a:ext cx="2887663" cy="0"/>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ox(in)">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ox(in)">
                                      <p:cBhvr>
                                        <p:cTn id="15" dur="500"/>
                                        <p:tgtEl>
                                          <p:spTgt spid="13"/>
                                        </p:tgtEl>
                                      </p:cBhvr>
                                    </p:animEffect>
                                  </p:childTnLst>
                                </p:cTn>
                              </p:par>
                              <p:par>
                                <p:cTn id="16" presetID="4" presetClass="entr" presetSubtype="16"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ox(in)">
                                      <p:cBhvr>
                                        <p:cTn id="18" dur="500"/>
                                        <p:tgtEl>
                                          <p:spTgt spid="2"/>
                                        </p:tgtEl>
                                      </p:cBhvr>
                                    </p:animEffect>
                                  </p:childTnLst>
                                </p:cTn>
                              </p:par>
                              <p:par>
                                <p:cTn id="19" presetID="4" presetClass="entr" presetSubtype="16"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box(in)">
                                      <p:cBhvr>
                                        <p:cTn id="21" dur="500"/>
                                        <p:tgtEl>
                                          <p:spTgt spid="42"/>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box(in)">
                                      <p:cBhvr>
                                        <p:cTn id="24" dur="500"/>
                                        <p:tgtEl>
                                          <p:spTgt spid="40"/>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ox(in)">
                                      <p:cBhvr>
                                        <p:cTn id="29" dur="500"/>
                                        <p:tgtEl>
                                          <p:spTgt spid="8"/>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ox(in)">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3" grpId="0"/>
      <p:bldP spid="30" grpId="0" animBg="1"/>
      <p:bldP spid="31" grpId="0" animBg="1"/>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lstStyle/>
          <a:p>
            <a:r>
              <a:rPr lang="zh-CN" altLang="en-US" b="1" dirty="0" smtClean="0">
                <a:ea typeface="宋体" pitchFamily="2" charset="-122"/>
              </a:rPr>
              <a:t>引文索引</a:t>
            </a:r>
            <a:r>
              <a:rPr lang="en-US" altLang="zh-CN" b="1" dirty="0" smtClean="0">
                <a:ea typeface="宋体" pitchFamily="2" charset="-122"/>
              </a:rPr>
              <a:t>: </a:t>
            </a:r>
            <a:r>
              <a:rPr lang="zh-CN" altLang="en-US" b="1" dirty="0" smtClean="0">
                <a:ea typeface="宋体" pitchFamily="2" charset="-122"/>
              </a:rPr>
              <a:t>对论文的参考文献标引并检索</a:t>
            </a:r>
          </a:p>
        </p:txBody>
      </p:sp>
      <p:pic>
        <p:nvPicPr>
          <p:cNvPr id="5" name="Picture 2"/>
          <p:cNvPicPr>
            <a:picLocks noChangeArrowheads="1"/>
          </p:cNvPicPr>
          <p:nvPr/>
        </p:nvPicPr>
        <p:blipFill>
          <a:blip r:embed="rId3" cstate="print"/>
          <a:srcRect/>
          <a:stretch>
            <a:fillRect/>
          </a:stretch>
        </p:blipFill>
        <p:spPr bwMode="auto">
          <a:xfrm>
            <a:off x="1066800" y="1447800"/>
            <a:ext cx="7005662" cy="4838720"/>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Oval 2"/>
          <p:cNvSpPr>
            <a:spLocks noChangeArrowheads="1"/>
          </p:cNvSpPr>
          <p:nvPr/>
        </p:nvSpPr>
        <p:spPr bwMode="auto">
          <a:xfrm>
            <a:off x="3779838" y="2209800"/>
            <a:ext cx="1441450" cy="647700"/>
          </a:xfrm>
          <a:prstGeom prst="ellipse">
            <a:avLst/>
          </a:prstGeom>
          <a:noFill/>
          <a:ln w="28575">
            <a:solidFill>
              <a:schemeClr val="tx2"/>
            </a:solidFill>
            <a:round/>
            <a:headEnd/>
            <a:tailEnd/>
          </a:ln>
        </p:spPr>
        <p:txBody>
          <a:bodyPr wrap="none" anchor="ctr"/>
          <a:lstStyle/>
          <a:p>
            <a:pPr eaLnBrk="0" hangingPunct="0"/>
            <a:r>
              <a:rPr lang="en-US" altLang="zh-CN" sz="2800">
                <a:latin typeface="Times New Roman" pitchFamily="18" charset="0"/>
              </a:rPr>
              <a:t>2008</a:t>
            </a:r>
          </a:p>
        </p:txBody>
      </p:sp>
      <p:sp>
        <p:nvSpPr>
          <p:cNvPr id="52227" name="Line 3"/>
          <p:cNvSpPr>
            <a:spLocks noChangeShapeType="1"/>
          </p:cNvSpPr>
          <p:nvPr/>
        </p:nvSpPr>
        <p:spPr bwMode="auto">
          <a:xfrm flipH="1" flipV="1">
            <a:off x="2843213" y="2565400"/>
            <a:ext cx="936625" cy="0"/>
          </a:xfrm>
          <a:prstGeom prst="line">
            <a:avLst/>
          </a:prstGeom>
          <a:noFill/>
          <a:ln w="28575">
            <a:solidFill>
              <a:schemeClr val="tx2"/>
            </a:solidFill>
            <a:round/>
            <a:headEnd/>
            <a:tailEnd type="triangle" w="med" len="med"/>
          </a:ln>
        </p:spPr>
        <p:txBody>
          <a:bodyPr/>
          <a:lstStyle/>
          <a:p>
            <a:endParaRPr lang="zh-CN" altLang="en-US"/>
          </a:p>
        </p:txBody>
      </p:sp>
      <p:sp>
        <p:nvSpPr>
          <p:cNvPr id="52228" name="Rectangle 4"/>
          <p:cNvSpPr>
            <a:spLocks noChangeArrowheads="1"/>
          </p:cNvSpPr>
          <p:nvPr/>
        </p:nvSpPr>
        <p:spPr bwMode="auto">
          <a:xfrm>
            <a:off x="2051050" y="2176463"/>
            <a:ext cx="792163" cy="719137"/>
          </a:xfrm>
          <a:prstGeom prst="rect">
            <a:avLst/>
          </a:prstGeom>
          <a:noFill/>
          <a:ln w="28575">
            <a:solidFill>
              <a:schemeClr val="tx2"/>
            </a:solidFill>
            <a:miter lim="800000"/>
            <a:headEnd/>
            <a:tailEnd/>
          </a:ln>
        </p:spPr>
        <p:txBody>
          <a:bodyPr wrap="none" anchor="ctr"/>
          <a:lstStyle/>
          <a:p>
            <a:pPr eaLnBrk="0" hangingPunct="0"/>
            <a:r>
              <a:rPr lang="en-US" altLang="zh-CN" sz="2800">
                <a:latin typeface="Times New Roman" pitchFamily="18" charset="0"/>
              </a:rPr>
              <a:t>1988</a:t>
            </a:r>
          </a:p>
        </p:txBody>
      </p:sp>
      <p:sp>
        <p:nvSpPr>
          <p:cNvPr id="52229" name="Line 5"/>
          <p:cNvSpPr>
            <a:spLocks noChangeShapeType="1"/>
          </p:cNvSpPr>
          <p:nvPr/>
        </p:nvSpPr>
        <p:spPr bwMode="auto">
          <a:xfrm flipH="1" flipV="1">
            <a:off x="1331913" y="2565400"/>
            <a:ext cx="647700" cy="0"/>
          </a:xfrm>
          <a:prstGeom prst="line">
            <a:avLst/>
          </a:prstGeom>
          <a:noFill/>
          <a:ln w="28575">
            <a:solidFill>
              <a:schemeClr val="tx2"/>
            </a:solidFill>
            <a:prstDash val="sysDot"/>
            <a:round/>
            <a:headEnd/>
            <a:tailEnd type="triangle" w="med" len="med"/>
          </a:ln>
        </p:spPr>
        <p:txBody>
          <a:bodyPr/>
          <a:lstStyle/>
          <a:p>
            <a:endParaRPr lang="zh-CN" altLang="en-US"/>
          </a:p>
        </p:txBody>
      </p:sp>
      <p:sp>
        <p:nvSpPr>
          <p:cNvPr id="52230" name="Line 6"/>
          <p:cNvSpPr>
            <a:spLocks noChangeShapeType="1"/>
          </p:cNvSpPr>
          <p:nvPr/>
        </p:nvSpPr>
        <p:spPr bwMode="auto">
          <a:xfrm flipH="1" flipV="1">
            <a:off x="684213" y="2565400"/>
            <a:ext cx="647700" cy="0"/>
          </a:xfrm>
          <a:prstGeom prst="line">
            <a:avLst/>
          </a:prstGeom>
          <a:noFill/>
          <a:ln w="28575">
            <a:solidFill>
              <a:schemeClr val="tx2"/>
            </a:solidFill>
            <a:prstDash val="sysDot"/>
            <a:round/>
            <a:headEnd/>
            <a:tailEnd type="triangle" w="med" len="med"/>
          </a:ln>
        </p:spPr>
        <p:txBody>
          <a:bodyPr/>
          <a:lstStyle/>
          <a:p>
            <a:endParaRPr lang="zh-CN" altLang="en-US"/>
          </a:p>
        </p:txBody>
      </p:sp>
      <p:sp>
        <p:nvSpPr>
          <p:cNvPr id="52231" name="Line 7"/>
          <p:cNvSpPr>
            <a:spLocks noChangeShapeType="1"/>
          </p:cNvSpPr>
          <p:nvPr/>
        </p:nvSpPr>
        <p:spPr bwMode="auto">
          <a:xfrm flipH="1" flipV="1">
            <a:off x="0" y="2565400"/>
            <a:ext cx="647700" cy="0"/>
          </a:xfrm>
          <a:prstGeom prst="line">
            <a:avLst/>
          </a:prstGeom>
          <a:noFill/>
          <a:ln w="28575">
            <a:solidFill>
              <a:schemeClr val="tx2"/>
            </a:solidFill>
            <a:prstDash val="sysDot"/>
            <a:round/>
            <a:headEnd/>
            <a:tailEnd type="triangle" w="med" len="med"/>
          </a:ln>
        </p:spPr>
        <p:txBody>
          <a:bodyPr/>
          <a:lstStyle/>
          <a:p>
            <a:endParaRPr lang="zh-CN" altLang="en-US"/>
          </a:p>
        </p:txBody>
      </p:sp>
      <p:sp>
        <p:nvSpPr>
          <p:cNvPr id="52232" name="Text Box 8"/>
          <p:cNvSpPr txBox="1">
            <a:spLocks noChangeArrowheads="1"/>
          </p:cNvSpPr>
          <p:nvPr/>
        </p:nvSpPr>
        <p:spPr bwMode="auto">
          <a:xfrm>
            <a:off x="1785938" y="1357313"/>
            <a:ext cx="1941512" cy="708025"/>
          </a:xfrm>
          <a:prstGeom prst="rect">
            <a:avLst/>
          </a:prstGeom>
          <a:noFill/>
          <a:ln w="9525">
            <a:noFill/>
            <a:miter lim="800000"/>
            <a:headEnd/>
            <a:tailEnd/>
          </a:ln>
        </p:spPr>
        <p:txBody>
          <a:bodyPr wrap="none">
            <a:spAutoFit/>
          </a:bodyPr>
          <a:lstStyle/>
          <a:p>
            <a:pPr eaLnBrk="0" hangingPunct="0"/>
            <a:r>
              <a:rPr lang="en-US" altLang="zh-CN" sz="2000" u="sng">
                <a:latin typeface="Times New Roman" pitchFamily="18" charset="0"/>
              </a:rPr>
              <a:t>Cited References</a:t>
            </a:r>
          </a:p>
          <a:p>
            <a:pPr eaLnBrk="0" hangingPunct="0"/>
            <a:r>
              <a:rPr lang="zh-CN" altLang="en-US" sz="2000" u="sng">
                <a:latin typeface="Times New Roman" pitchFamily="18" charset="0"/>
              </a:rPr>
              <a:t>参考文献</a:t>
            </a:r>
          </a:p>
        </p:txBody>
      </p:sp>
      <p:sp>
        <p:nvSpPr>
          <p:cNvPr id="52233" name="Line 9"/>
          <p:cNvSpPr>
            <a:spLocks noChangeShapeType="1"/>
          </p:cNvSpPr>
          <p:nvPr/>
        </p:nvSpPr>
        <p:spPr bwMode="auto">
          <a:xfrm>
            <a:off x="1331913" y="2781300"/>
            <a:ext cx="0" cy="936625"/>
          </a:xfrm>
          <a:prstGeom prst="line">
            <a:avLst/>
          </a:prstGeom>
          <a:noFill/>
          <a:ln w="28575">
            <a:solidFill>
              <a:schemeClr val="tx2"/>
            </a:solidFill>
            <a:round/>
            <a:headEnd/>
            <a:tailEnd type="triangle" w="med" len="med"/>
          </a:ln>
        </p:spPr>
        <p:txBody>
          <a:bodyPr/>
          <a:lstStyle/>
          <a:p>
            <a:endParaRPr lang="zh-CN" altLang="en-US"/>
          </a:p>
        </p:txBody>
      </p:sp>
      <p:sp>
        <p:nvSpPr>
          <p:cNvPr id="52234" name="Line 10"/>
          <p:cNvSpPr>
            <a:spLocks noChangeShapeType="1"/>
          </p:cNvSpPr>
          <p:nvPr/>
        </p:nvSpPr>
        <p:spPr bwMode="auto">
          <a:xfrm flipH="1" flipV="1">
            <a:off x="5219700" y="2555875"/>
            <a:ext cx="936625" cy="0"/>
          </a:xfrm>
          <a:prstGeom prst="line">
            <a:avLst/>
          </a:prstGeom>
          <a:noFill/>
          <a:ln w="28575">
            <a:solidFill>
              <a:schemeClr val="tx2"/>
            </a:solidFill>
            <a:round/>
            <a:headEnd/>
            <a:tailEnd type="triangle" w="med" len="med"/>
          </a:ln>
        </p:spPr>
        <p:txBody>
          <a:bodyPr/>
          <a:lstStyle/>
          <a:p>
            <a:endParaRPr lang="zh-CN" altLang="en-US"/>
          </a:p>
        </p:txBody>
      </p:sp>
      <p:sp>
        <p:nvSpPr>
          <p:cNvPr id="52235" name="Rectangle 11"/>
          <p:cNvSpPr>
            <a:spLocks noChangeArrowheads="1"/>
          </p:cNvSpPr>
          <p:nvPr/>
        </p:nvSpPr>
        <p:spPr bwMode="auto">
          <a:xfrm>
            <a:off x="6156325" y="2205038"/>
            <a:ext cx="792163" cy="719137"/>
          </a:xfrm>
          <a:prstGeom prst="rect">
            <a:avLst/>
          </a:prstGeom>
          <a:noFill/>
          <a:ln w="28575">
            <a:solidFill>
              <a:schemeClr val="tx2"/>
            </a:solidFill>
            <a:miter lim="800000"/>
            <a:headEnd/>
            <a:tailEnd/>
          </a:ln>
        </p:spPr>
        <p:txBody>
          <a:bodyPr wrap="none" anchor="ctr"/>
          <a:lstStyle/>
          <a:p>
            <a:pPr eaLnBrk="0" hangingPunct="0"/>
            <a:r>
              <a:rPr lang="en-US" altLang="zh-CN" sz="2800">
                <a:latin typeface="Times New Roman" pitchFamily="18" charset="0"/>
              </a:rPr>
              <a:t>2010</a:t>
            </a:r>
          </a:p>
        </p:txBody>
      </p:sp>
      <p:sp>
        <p:nvSpPr>
          <p:cNvPr id="52236" name="Line 13"/>
          <p:cNvSpPr>
            <a:spLocks noChangeShapeType="1"/>
          </p:cNvSpPr>
          <p:nvPr/>
        </p:nvSpPr>
        <p:spPr bwMode="auto">
          <a:xfrm flipH="1" flipV="1">
            <a:off x="7019925" y="2492375"/>
            <a:ext cx="647700" cy="0"/>
          </a:xfrm>
          <a:prstGeom prst="line">
            <a:avLst/>
          </a:prstGeom>
          <a:noFill/>
          <a:ln w="28575">
            <a:solidFill>
              <a:schemeClr val="tx2"/>
            </a:solidFill>
            <a:prstDash val="sysDot"/>
            <a:round/>
            <a:headEnd/>
            <a:tailEnd type="triangle" w="med" len="med"/>
          </a:ln>
        </p:spPr>
        <p:txBody>
          <a:bodyPr/>
          <a:lstStyle/>
          <a:p>
            <a:endParaRPr lang="zh-CN" altLang="en-US"/>
          </a:p>
        </p:txBody>
      </p:sp>
      <p:sp>
        <p:nvSpPr>
          <p:cNvPr id="52237" name="Line 14"/>
          <p:cNvSpPr>
            <a:spLocks noChangeShapeType="1"/>
          </p:cNvSpPr>
          <p:nvPr/>
        </p:nvSpPr>
        <p:spPr bwMode="auto">
          <a:xfrm flipH="1">
            <a:off x="7643813" y="2492375"/>
            <a:ext cx="647700" cy="0"/>
          </a:xfrm>
          <a:prstGeom prst="line">
            <a:avLst/>
          </a:prstGeom>
          <a:noFill/>
          <a:ln w="28575">
            <a:solidFill>
              <a:schemeClr val="tx2"/>
            </a:solidFill>
            <a:prstDash val="sysDot"/>
            <a:round/>
            <a:headEnd/>
            <a:tailEnd type="triangle" w="med" len="med"/>
          </a:ln>
        </p:spPr>
        <p:txBody>
          <a:bodyPr/>
          <a:lstStyle/>
          <a:p>
            <a:endParaRPr lang="zh-CN" altLang="en-US"/>
          </a:p>
        </p:txBody>
      </p:sp>
      <p:sp>
        <p:nvSpPr>
          <p:cNvPr id="52238" name="Line 15"/>
          <p:cNvSpPr>
            <a:spLocks noChangeShapeType="1"/>
          </p:cNvSpPr>
          <p:nvPr/>
        </p:nvSpPr>
        <p:spPr bwMode="auto">
          <a:xfrm flipH="1">
            <a:off x="8424863" y="2492375"/>
            <a:ext cx="647700" cy="0"/>
          </a:xfrm>
          <a:prstGeom prst="line">
            <a:avLst/>
          </a:prstGeom>
          <a:noFill/>
          <a:ln w="28575">
            <a:solidFill>
              <a:schemeClr val="tx2"/>
            </a:solidFill>
            <a:prstDash val="sysDot"/>
            <a:round/>
            <a:headEnd/>
            <a:tailEnd type="triangle" w="med" len="med"/>
          </a:ln>
        </p:spPr>
        <p:txBody>
          <a:bodyPr/>
          <a:lstStyle/>
          <a:p>
            <a:endParaRPr lang="zh-CN" altLang="en-US"/>
          </a:p>
        </p:txBody>
      </p:sp>
      <p:sp>
        <p:nvSpPr>
          <p:cNvPr id="52239" name="Line 16"/>
          <p:cNvSpPr>
            <a:spLocks noChangeShapeType="1"/>
          </p:cNvSpPr>
          <p:nvPr/>
        </p:nvSpPr>
        <p:spPr bwMode="auto">
          <a:xfrm>
            <a:off x="7596188" y="2708275"/>
            <a:ext cx="0" cy="936625"/>
          </a:xfrm>
          <a:prstGeom prst="line">
            <a:avLst/>
          </a:prstGeom>
          <a:noFill/>
          <a:ln w="28575">
            <a:solidFill>
              <a:schemeClr val="tx2"/>
            </a:solidFill>
            <a:round/>
            <a:headEnd/>
            <a:tailEnd type="triangle" w="med" len="med"/>
          </a:ln>
        </p:spPr>
        <p:txBody>
          <a:bodyPr/>
          <a:lstStyle/>
          <a:p>
            <a:endParaRPr lang="zh-CN" altLang="en-US"/>
          </a:p>
        </p:txBody>
      </p:sp>
      <p:sp>
        <p:nvSpPr>
          <p:cNvPr id="52240" name="Text Box 17"/>
          <p:cNvSpPr txBox="1">
            <a:spLocks noChangeArrowheads="1"/>
          </p:cNvSpPr>
          <p:nvPr/>
        </p:nvSpPr>
        <p:spPr bwMode="auto">
          <a:xfrm>
            <a:off x="5786438" y="1357313"/>
            <a:ext cx="1466850" cy="708025"/>
          </a:xfrm>
          <a:prstGeom prst="rect">
            <a:avLst/>
          </a:prstGeom>
          <a:noFill/>
          <a:ln w="9525">
            <a:noFill/>
            <a:miter lim="800000"/>
            <a:headEnd/>
            <a:tailEnd/>
          </a:ln>
        </p:spPr>
        <p:txBody>
          <a:bodyPr wrap="none">
            <a:spAutoFit/>
          </a:bodyPr>
          <a:lstStyle/>
          <a:p>
            <a:pPr eaLnBrk="0" hangingPunct="0"/>
            <a:r>
              <a:rPr lang="en-US" altLang="zh-CN" sz="2000" u="sng">
                <a:latin typeface="Times New Roman" pitchFamily="18" charset="0"/>
              </a:rPr>
              <a:t>Times Cited</a:t>
            </a:r>
          </a:p>
          <a:p>
            <a:pPr eaLnBrk="0" hangingPunct="0"/>
            <a:r>
              <a:rPr lang="zh-CN" altLang="en-US" sz="2000" u="sng">
                <a:latin typeface="Times New Roman" pitchFamily="18" charset="0"/>
              </a:rPr>
              <a:t>施引文献</a:t>
            </a:r>
            <a:endParaRPr lang="en-US" altLang="zh-CN" sz="2000" u="sng">
              <a:latin typeface="Times New Roman" pitchFamily="18" charset="0"/>
            </a:endParaRPr>
          </a:p>
        </p:txBody>
      </p:sp>
      <p:sp>
        <p:nvSpPr>
          <p:cNvPr id="517138" name="Line 18"/>
          <p:cNvSpPr>
            <a:spLocks noChangeShapeType="1"/>
          </p:cNvSpPr>
          <p:nvPr/>
        </p:nvSpPr>
        <p:spPr bwMode="auto">
          <a:xfrm>
            <a:off x="4500563" y="2924175"/>
            <a:ext cx="0" cy="539750"/>
          </a:xfrm>
          <a:prstGeom prst="line">
            <a:avLst/>
          </a:prstGeom>
          <a:noFill/>
          <a:ln w="28575">
            <a:solidFill>
              <a:schemeClr val="tx2"/>
            </a:solidFill>
            <a:prstDash val="sysDot"/>
            <a:round/>
            <a:headEnd/>
            <a:tailEnd type="triangle" w="med" len="med"/>
          </a:ln>
        </p:spPr>
        <p:txBody>
          <a:bodyPr/>
          <a:lstStyle/>
          <a:p>
            <a:endParaRPr lang="zh-CN" altLang="en-US"/>
          </a:p>
        </p:txBody>
      </p:sp>
      <p:sp>
        <p:nvSpPr>
          <p:cNvPr id="517139" name="Text Box 19"/>
          <p:cNvSpPr txBox="1">
            <a:spLocks noChangeArrowheads="1"/>
          </p:cNvSpPr>
          <p:nvPr/>
        </p:nvSpPr>
        <p:spPr bwMode="auto">
          <a:xfrm>
            <a:off x="4321175" y="2928938"/>
            <a:ext cx="1108075" cy="1778000"/>
          </a:xfrm>
          <a:prstGeom prst="rect">
            <a:avLst/>
          </a:prstGeom>
          <a:noFill/>
          <a:ln w="9525">
            <a:noFill/>
            <a:miter lim="800000"/>
            <a:headEnd/>
            <a:tailEnd/>
          </a:ln>
        </p:spPr>
        <p:txBody>
          <a:bodyPr vert="vert" wrap="none">
            <a:spAutoFit/>
          </a:bodyPr>
          <a:lstStyle/>
          <a:p>
            <a:pPr eaLnBrk="0" hangingPunct="0">
              <a:defRPr/>
            </a:pPr>
            <a:r>
              <a:rPr lang="en-US" altLang="zh-CN" sz="2000" u="sng" dirty="0">
                <a:latin typeface="Times New Roman" pitchFamily="18" charset="0"/>
                <a:ea typeface="宋体" charset="-122"/>
              </a:rPr>
              <a:t>Related Records</a:t>
            </a:r>
          </a:p>
          <a:p>
            <a:pPr eaLnBrk="0" hangingPunct="0">
              <a:defRPr/>
            </a:pPr>
            <a:r>
              <a:rPr lang="zh-CN" altLang="en-US" sz="2000" u="sng" dirty="0">
                <a:latin typeface="Times New Roman" pitchFamily="18" charset="0"/>
                <a:ea typeface="宋体" charset="-122"/>
              </a:rPr>
              <a:t>相关文献</a:t>
            </a:r>
          </a:p>
          <a:p>
            <a:pPr eaLnBrk="0" hangingPunct="0">
              <a:defRPr/>
            </a:pPr>
            <a:endParaRPr lang="en-US" altLang="zh-CN" sz="2000" u="sng" dirty="0">
              <a:latin typeface="Times New Roman" pitchFamily="18" charset="0"/>
              <a:ea typeface="宋体" charset="-122"/>
            </a:endParaRPr>
          </a:p>
        </p:txBody>
      </p:sp>
      <p:sp>
        <p:nvSpPr>
          <p:cNvPr id="517140" name="Line 20"/>
          <p:cNvSpPr>
            <a:spLocks noChangeShapeType="1"/>
          </p:cNvSpPr>
          <p:nvPr/>
        </p:nvSpPr>
        <p:spPr bwMode="auto">
          <a:xfrm>
            <a:off x="4500563" y="3500438"/>
            <a:ext cx="0" cy="539750"/>
          </a:xfrm>
          <a:prstGeom prst="line">
            <a:avLst/>
          </a:prstGeom>
          <a:noFill/>
          <a:ln w="28575">
            <a:solidFill>
              <a:schemeClr val="tx2"/>
            </a:solidFill>
            <a:prstDash val="sysDot"/>
            <a:round/>
            <a:headEnd/>
            <a:tailEnd type="triangle" w="med" len="med"/>
          </a:ln>
        </p:spPr>
        <p:txBody>
          <a:bodyPr/>
          <a:lstStyle/>
          <a:p>
            <a:endParaRPr lang="zh-CN" altLang="en-US"/>
          </a:p>
        </p:txBody>
      </p:sp>
      <p:sp>
        <p:nvSpPr>
          <p:cNvPr id="517141" name="Line 21"/>
          <p:cNvSpPr>
            <a:spLocks noChangeShapeType="1"/>
          </p:cNvSpPr>
          <p:nvPr/>
        </p:nvSpPr>
        <p:spPr bwMode="auto">
          <a:xfrm>
            <a:off x="4500563" y="4143375"/>
            <a:ext cx="0" cy="539750"/>
          </a:xfrm>
          <a:prstGeom prst="line">
            <a:avLst/>
          </a:prstGeom>
          <a:noFill/>
          <a:ln w="28575">
            <a:solidFill>
              <a:schemeClr val="tx2"/>
            </a:solidFill>
            <a:prstDash val="sysDot"/>
            <a:round/>
            <a:headEnd/>
            <a:tailEnd type="triangle" w="med" len="med"/>
          </a:ln>
        </p:spPr>
        <p:txBody>
          <a:bodyPr/>
          <a:lstStyle/>
          <a:p>
            <a:endParaRPr lang="zh-CN" altLang="en-US"/>
          </a:p>
        </p:txBody>
      </p:sp>
      <p:sp>
        <p:nvSpPr>
          <p:cNvPr id="52245" name="Text Box 23"/>
          <p:cNvSpPr txBox="1">
            <a:spLocks noChangeArrowheads="1"/>
          </p:cNvSpPr>
          <p:nvPr/>
        </p:nvSpPr>
        <p:spPr bwMode="auto">
          <a:xfrm>
            <a:off x="0" y="3860800"/>
            <a:ext cx="3167063" cy="822325"/>
          </a:xfrm>
          <a:prstGeom prst="rect">
            <a:avLst/>
          </a:prstGeom>
          <a:noFill/>
          <a:ln w="9525">
            <a:noFill/>
            <a:miter lim="800000"/>
            <a:headEnd/>
            <a:tailEnd/>
          </a:ln>
        </p:spPr>
        <p:txBody>
          <a:bodyPr>
            <a:spAutoFit/>
          </a:bodyPr>
          <a:lstStyle/>
          <a:p>
            <a:pPr eaLnBrk="0" hangingPunct="0"/>
            <a:r>
              <a:rPr lang="zh-CN" altLang="en-US" sz="2400">
                <a:latin typeface="Times New Roman" pitchFamily="18" charset="0"/>
              </a:rPr>
              <a:t>     该课题如何起源、</a:t>
            </a:r>
          </a:p>
          <a:p>
            <a:pPr eaLnBrk="0" hangingPunct="0"/>
            <a:r>
              <a:rPr lang="zh-CN" altLang="en-US" sz="2400">
                <a:latin typeface="Times New Roman" pitchFamily="18" charset="0"/>
              </a:rPr>
              <a:t>     修正、变迁、发展</a:t>
            </a:r>
            <a:endParaRPr lang="en-US" altLang="zh-CN" sz="2400">
              <a:latin typeface="Times New Roman" pitchFamily="18" charset="0"/>
            </a:endParaRPr>
          </a:p>
        </p:txBody>
      </p:sp>
      <p:sp>
        <p:nvSpPr>
          <p:cNvPr id="52246" name="Text Box 24"/>
          <p:cNvSpPr txBox="1">
            <a:spLocks noChangeArrowheads="1"/>
          </p:cNvSpPr>
          <p:nvPr/>
        </p:nvSpPr>
        <p:spPr bwMode="auto">
          <a:xfrm>
            <a:off x="6202363" y="3789363"/>
            <a:ext cx="2328862" cy="822325"/>
          </a:xfrm>
          <a:prstGeom prst="rect">
            <a:avLst/>
          </a:prstGeom>
          <a:noFill/>
          <a:ln w="9525">
            <a:noFill/>
            <a:miter lim="800000"/>
            <a:headEnd/>
            <a:tailEnd/>
          </a:ln>
        </p:spPr>
        <p:txBody>
          <a:bodyPr wrap="none">
            <a:spAutoFit/>
          </a:bodyPr>
          <a:lstStyle/>
          <a:p>
            <a:pPr eaLnBrk="0" hangingPunct="0"/>
            <a:r>
              <a:rPr lang="zh-CN" altLang="en-US" sz="2400">
                <a:latin typeface="Times New Roman" pitchFamily="18" charset="0"/>
              </a:rPr>
              <a:t>该课题的演变、</a:t>
            </a:r>
          </a:p>
          <a:p>
            <a:pPr eaLnBrk="0" hangingPunct="0"/>
            <a:r>
              <a:rPr lang="zh-CN" altLang="en-US" sz="2400">
                <a:latin typeface="Times New Roman" pitchFamily="18" charset="0"/>
              </a:rPr>
              <a:t>最新进展</a:t>
            </a:r>
          </a:p>
        </p:txBody>
      </p:sp>
      <p:sp>
        <p:nvSpPr>
          <p:cNvPr id="25" name="Text Box 24"/>
          <p:cNvSpPr txBox="1">
            <a:spLocks noChangeArrowheads="1"/>
          </p:cNvSpPr>
          <p:nvPr/>
        </p:nvSpPr>
        <p:spPr bwMode="auto">
          <a:xfrm>
            <a:off x="3643313" y="4929188"/>
            <a:ext cx="2428875" cy="830262"/>
          </a:xfrm>
          <a:prstGeom prst="rect">
            <a:avLst/>
          </a:prstGeom>
          <a:noFill/>
          <a:ln w="9525">
            <a:noFill/>
            <a:miter lim="800000"/>
            <a:headEnd/>
            <a:tailEnd/>
          </a:ln>
        </p:spPr>
        <p:txBody>
          <a:bodyPr>
            <a:spAutoFit/>
          </a:bodyPr>
          <a:lstStyle/>
          <a:p>
            <a:pPr eaLnBrk="0" hangingPunct="0"/>
            <a:r>
              <a:rPr lang="zh-CN" altLang="en-US" sz="2400">
                <a:latin typeface="Times New Roman" pitchFamily="18" charset="0"/>
              </a:rPr>
              <a:t>该课题的渗透、交叉学科和扩展</a:t>
            </a: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linds(horizontal)">
                                      <p:cBhvr>
                                        <p:cTn id="7" dur="500"/>
                                        <p:tgtEl>
                                          <p:spTgt spid="5222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2228"/>
                                        </p:tgtEl>
                                        <p:attrNameLst>
                                          <p:attrName>style.visibility</p:attrName>
                                        </p:attrNameLst>
                                      </p:cBhvr>
                                      <p:to>
                                        <p:strVal val="visible"/>
                                      </p:to>
                                    </p:set>
                                    <p:animEffect transition="in" filter="blinds(horizontal)">
                                      <p:cBhvr>
                                        <p:cTn id="10" dur="500"/>
                                        <p:tgtEl>
                                          <p:spTgt spid="5222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2229"/>
                                        </p:tgtEl>
                                        <p:attrNameLst>
                                          <p:attrName>style.visibility</p:attrName>
                                        </p:attrNameLst>
                                      </p:cBhvr>
                                      <p:to>
                                        <p:strVal val="visible"/>
                                      </p:to>
                                    </p:set>
                                    <p:animEffect transition="in" filter="blinds(horizontal)">
                                      <p:cBhvr>
                                        <p:cTn id="13" dur="500"/>
                                        <p:tgtEl>
                                          <p:spTgt spid="5222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2230"/>
                                        </p:tgtEl>
                                        <p:attrNameLst>
                                          <p:attrName>style.visibility</p:attrName>
                                        </p:attrNameLst>
                                      </p:cBhvr>
                                      <p:to>
                                        <p:strVal val="visible"/>
                                      </p:to>
                                    </p:set>
                                    <p:animEffect transition="in" filter="blinds(horizontal)">
                                      <p:cBhvr>
                                        <p:cTn id="16" dur="500"/>
                                        <p:tgtEl>
                                          <p:spTgt spid="5223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2231"/>
                                        </p:tgtEl>
                                        <p:attrNameLst>
                                          <p:attrName>style.visibility</p:attrName>
                                        </p:attrNameLst>
                                      </p:cBhvr>
                                      <p:to>
                                        <p:strVal val="visible"/>
                                      </p:to>
                                    </p:set>
                                    <p:animEffect transition="in" filter="blinds(horizontal)">
                                      <p:cBhvr>
                                        <p:cTn id="19" dur="500"/>
                                        <p:tgtEl>
                                          <p:spTgt spid="5223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2233"/>
                                        </p:tgtEl>
                                        <p:attrNameLst>
                                          <p:attrName>style.visibility</p:attrName>
                                        </p:attrNameLst>
                                      </p:cBhvr>
                                      <p:to>
                                        <p:strVal val="visible"/>
                                      </p:to>
                                    </p:set>
                                    <p:animEffect transition="in" filter="blinds(horizontal)">
                                      <p:cBhvr>
                                        <p:cTn id="22" dur="500"/>
                                        <p:tgtEl>
                                          <p:spTgt spid="5223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2245"/>
                                        </p:tgtEl>
                                        <p:attrNameLst>
                                          <p:attrName>style.visibility</p:attrName>
                                        </p:attrNameLst>
                                      </p:cBhvr>
                                      <p:to>
                                        <p:strVal val="visible"/>
                                      </p:to>
                                    </p:set>
                                    <p:animEffect transition="in" filter="blinds(horizontal)">
                                      <p:cBhvr>
                                        <p:cTn id="25" dur="500"/>
                                        <p:tgtEl>
                                          <p:spTgt spid="5224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2232"/>
                                        </p:tgtEl>
                                        <p:attrNameLst>
                                          <p:attrName>style.visibility</p:attrName>
                                        </p:attrNameLst>
                                      </p:cBhvr>
                                      <p:to>
                                        <p:strVal val="visible"/>
                                      </p:to>
                                    </p:set>
                                    <p:animEffect transition="in" filter="blinds(horizontal)">
                                      <p:cBhvr>
                                        <p:cTn id="28" dur="500"/>
                                        <p:tgtEl>
                                          <p:spTgt spid="5223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52235"/>
                                        </p:tgtEl>
                                        <p:attrNameLst>
                                          <p:attrName>style.visibility</p:attrName>
                                        </p:attrNameLst>
                                      </p:cBhvr>
                                      <p:to>
                                        <p:strVal val="visible"/>
                                      </p:to>
                                    </p:set>
                                    <p:animEffect transition="in" filter="blinds(horizontal)">
                                      <p:cBhvr>
                                        <p:cTn id="33" dur="500"/>
                                        <p:tgtEl>
                                          <p:spTgt spid="52235"/>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52234"/>
                                        </p:tgtEl>
                                        <p:attrNameLst>
                                          <p:attrName>style.visibility</p:attrName>
                                        </p:attrNameLst>
                                      </p:cBhvr>
                                      <p:to>
                                        <p:strVal val="visible"/>
                                      </p:to>
                                    </p:set>
                                    <p:animEffect transition="in" filter="blinds(horizontal)">
                                      <p:cBhvr>
                                        <p:cTn id="36" dur="500"/>
                                        <p:tgtEl>
                                          <p:spTgt spid="52234"/>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52240"/>
                                        </p:tgtEl>
                                        <p:attrNameLst>
                                          <p:attrName>style.visibility</p:attrName>
                                        </p:attrNameLst>
                                      </p:cBhvr>
                                      <p:to>
                                        <p:strVal val="visible"/>
                                      </p:to>
                                    </p:set>
                                    <p:animEffect transition="in" filter="blinds(horizontal)">
                                      <p:cBhvr>
                                        <p:cTn id="39" dur="500"/>
                                        <p:tgtEl>
                                          <p:spTgt spid="5224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52236"/>
                                        </p:tgtEl>
                                        <p:attrNameLst>
                                          <p:attrName>style.visibility</p:attrName>
                                        </p:attrNameLst>
                                      </p:cBhvr>
                                      <p:to>
                                        <p:strVal val="visible"/>
                                      </p:to>
                                    </p:set>
                                    <p:animEffect transition="in" filter="blinds(horizontal)">
                                      <p:cBhvr>
                                        <p:cTn id="42" dur="500"/>
                                        <p:tgtEl>
                                          <p:spTgt spid="52236"/>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52237"/>
                                        </p:tgtEl>
                                        <p:attrNameLst>
                                          <p:attrName>style.visibility</p:attrName>
                                        </p:attrNameLst>
                                      </p:cBhvr>
                                      <p:to>
                                        <p:strVal val="visible"/>
                                      </p:to>
                                    </p:set>
                                    <p:animEffect transition="in" filter="blinds(horizontal)">
                                      <p:cBhvr>
                                        <p:cTn id="45" dur="500"/>
                                        <p:tgtEl>
                                          <p:spTgt spid="52237"/>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52238"/>
                                        </p:tgtEl>
                                        <p:attrNameLst>
                                          <p:attrName>style.visibility</p:attrName>
                                        </p:attrNameLst>
                                      </p:cBhvr>
                                      <p:to>
                                        <p:strVal val="visible"/>
                                      </p:to>
                                    </p:set>
                                    <p:animEffect transition="in" filter="blinds(horizontal)">
                                      <p:cBhvr>
                                        <p:cTn id="48" dur="500"/>
                                        <p:tgtEl>
                                          <p:spTgt spid="52238"/>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52239"/>
                                        </p:tgtEl>
                                        <p:attrNameLst>
                                          <p:attrName>style.visibility</p:attrName>
                                        </p:attrNameLst>
                                      </p:cBhvr>
                                      <p:to>
                                        <p:strVal val="visible"/>
                                      </p:to>
                                    </p:set>
                                    <p:animEffect transition="in" filter="blinds(horizontal)">
                                      <p:cBhvr>
                                        <p:cTn id="51" dur="500"/>
                                        <p:tgtEl>
                                          <p:spTgt spid="52239"/>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52246"/>
                                        </p:tgtEl>
                                        <p:attrNameLst>
                                          <p:attrName>style.visibility</p:attrName>
                                        </p:attrNameLst>
                                      </p:cBhvr>
                                      <p:to>
                                        <p:strVal val="visible"/>
                                      </p:to>
                                    </p:set>
                                    <p:animEffect transition="in" filter="blinds(horizontal)">
                                      <p:cBhvr>
                                        <p:cTn id="54" dur="500"/>
                                        <p:tgtEl>
                                          <p:spTgt spid="52246"/>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517138"/>
                                        </p:tgtEl>
                                        <p:attrNameLst>
                                          <p:attrName>style.visibility</p:attrName>
                                        </p:attrNameLst>
                                      </p:cBhvr>
                                      <p:to>
                                        <p:strVal val="visible"/>
                                      </p:to>
                                    </p:set>
                                    <p:animEffect transition="in" filter="blinds(horizontal)">
                                      <p:cBhvr>
                                        <p:cTn id="59" dur="500"/>
                                        <p:tgtEl>
                                          <p:spTgt spid="517138"/>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517140"/>
                                        </p:tgtEl>
                                        <p:attrNameLst>
                                          <p:attrName>style.visibility</p:attrName>
                                        </p:attrNameLst>
                                      </p:cBhvr>
                                      <p:to>
                                        <p:strVal val="visible"/>
                                      </p:to>
                                    </p:set>
                                    <p:animEffect transition="in" filter="blinds(horizontal)">
                                      <p:cBhvr>
                                        <p:cTn id="62" dur="500"/>
                                        <p:tgtEl>
                                          <p:spTgt spid="517140"/>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517141"/>
                                        </p:tgtEl>
                                        <p:attrNameLst>
                                          <p:attrName>style.visibility</p:attrName>
                                        </p:attrNameLst>
                                      </p:cBhvr>
                                      <p:to>
                                        <p:strVal val="visible"/>
                                      </p:to>
                                    </p:set>
                                    <p:animEffect transition="in" filter="blinds(horizontal)">
                                      <p:cBhvr>
                                        <p:cTn id="65" dur="500"/>
                                        <p:tgtEl>
                                          <p:spTgt spid="517141"/>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517139"/>
                                        </p:tgtEl>
                                        <p:attrNameLst>
                                          <p:attrName>style.visibility</p:attrName>
                                        </p:attrNameLst>
                                      </p:cBhvr>
                                      <p:to>
                                        <p:strVal val="visible"/>
                                      </p:to>
                                    </p:set>
                                    <p:animEffect transition="in" filter="blinds(horizontal)">
                                      <p:cBhvr>
                                        <p:cTn id="68" dur="500"/>
                                        <p:tgtEl>
                                          <p:spTgt spid="51713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blinds(horizontal)">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nimBg="1"/>
      <p:bldP spid="52228" grpId="0" animBg="1"/>
      <p:bldP spid="52229" grpId="0" animBg="1"/>
      <p:bldP spid="52230" grpId="0" animBg="1"/>
      <p:bldP spid="52231" grpId="0" animBg="1"/>
      <p:bldP spid="52232" grpId="0"/>
      <p:bldP spid="52233" grpId="0" animBg="1"/>
      <p:bldP spid="52234" grpId="0" animBg="1"/>
      <p:bldP spid="52235" grpId="0" animBg="1"/>
      <p:bldP spid="52236" grpId="0" animBg="1"/>
      <p:bldP spid="52237" grpId="0" animBg="1"/>
      <p:bldP spid="52238" grpId="0" animBg="1"/>
      <p:bldP spid="52239" grpId="0" animBg="1"/>
      <p:bldP spid="52240" grpId="0"/>
      <p:bldP spid="517138" grpId="0" animBg="1"/>
      <p:bldP spid="517139" grpId="0"/>
      <p:bldP spid="517140" grpId="0" animBg="1"/>
      <p:bldP spid="517141" grpId="0" animBg="1"/>
      <p:bldP spid="52245" grpId="0"/>
      <p:bldP spid="52246"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ea typeface="宋体" pitchFamily="2" charset="-122"/>
              </a:rPr>
              <a:t>引文索引的发展历程</a:t>
            </a:r>
          </a:p>
        </p:txBody>
      </p:sp>
      <p:sp>
        <p:nvSpPr>
          <p:cNvPr id="3" name="内容占位符 2"/>
          <p:cNvSpPr>
            <a:spLocks noGrp="1"/>
          </p:cNvSpPr>
          <p:nvPr>
            <p:ph idx="1"/>
          </p:nvPr>
        </p:nvSpPr>
        <p:spPr>
          <a:xfrm>
            <a:off x="857224" y="1785926"/>
            <a:ext cx="5297499" cy="4000528"/>
          </a:xfrm>
        </p:spPr>
        <p:txBody>
          <a:bodyPr/>
          <a:lstStyle/>
          <a:p>
            <a:r>
              <a:rPr lang="en-GB" altLang="zh-CN" dirty="0" smtClean="0">
                <a:latin typeface="Arial" pitchFamily="34" charset="0"/>
              </a:rPr>
              <a:t>Dr. Garfield 1955</a:t>
            </a:r>
            <a:r>
              <a:rPr lang="zh-CN" altLang="en-GB" dirty="0" smtClean="0">
                <a:latin typeface="Arial" pitchFamily="34" charset="0"/>
              </a:rPr>
              <a:t>年在</a:t>
            </a:r>
            <a:r>
              <a:rPr lang="en-GB" altLang="zh-CN" dirty="0" smtClean="0">
                <a:latin typeface="Arial" pitchFamily="34" charset="0"/>
              </a:rPr>
              <a:t>&lt;&lt;Science&gt;&gt; </a:t>
            </a:r>
            <a:r>
              <a:rPr lang="zh-CN" altLang="en-GB" dirty="0" smtClean="0">
                <a:latin typeface="Arial" pitchFamily="34" charset="0"/>
              </a:rPr>
              <a:t>发表论文提出将引文索引作为一种新的文献检索与分类工具</a:t>
            </a:r>
            <a:endParaRPr lang="en-US" altLang="zh-CN" dirty="0" smtClean="0">
              <a:latin typeface="Arial" pitchFamily="34" charset="0"/>
            </a:endParaRPr>
          </a:p>
          <a:p>
            <a:pPr eaLnBrk="0" hangingPunct="0">
              <a:lnSpc>
                <a:spcPct val="90000"/>
              </a:lnSpc>
            </a:pPr>
            <a:r>
              <a:rPr lang="en-GB" altLang="zh-CN" dirty="0" smtClean="0">
                <a:latin typeface="Arial" pitchFamily="34" charset="0"/>
              </a:rPr>
              <a:t>1963</a:t>
            </a:r>
            <a:r>
              <a:rPr lang="zh-CN" altLang="en-GB" dirty="0" smtClean="0">
                <a:latin typeface="Arial" pitchFamily="34" charset="0"/>
              </a:rPr>
              <a:t>年出版</a:t>
            </a:r>
            <a:r>
              <a:rPr lang="en-GB" altLang="zh-CN" dirty="0" smtClean="0">
                <a:latin typeface="Arial" pitchFamily="34" charset="0"/>
              </a:rPr>
              <a:t>Science Citation Index </a:t>
            </a:r>
          </a:p>
          <a:p>
            <a:pPr eaLnBrk="0" hangingPunct="0">
              <a:lnSpc>
                <a:spcPct val="90000"/>
              </a:lnSpc>
            </a:pPr>
            <a:r>
              <a:rPr lang="en-GB" altLang="zh-CN" dirty="0" smtClean="0">
                <a:latin typeface="Arial" pitchFamily="34" charset="0"/>
              </a:rPr>
              <a:t>1973</a:t>
            </a:r>
            <a:r>
              <a:rPr lang="zh-CN" altLang="en-GB" dirty="0" smtClean="0">
                <a:latin typeface="Arial" pitchFamily="34" charset="0"/>
              </a:rPr>
              <a:t>年出版</a:t>
            </a:r>
            <a:r>
              <a:rPr lang="en-GB" altLang="zh-CN" dirty="0" smtClean="0">
                <a:latin typeface="Arial" pitchFamily="34" charset="0"/>
              </a:rPr>
              <a:t>Social Science Citation   Index</a:t>
            </a:r>
            <a:endParaRPr lang="zh-CN" altLang="en-GB" dirty="0" smtClean="0">
              <a:latin typeface="Arial" pitchFamily="34" charset="0"/>
            </a:endParaRPr>
          </a:p>
          <a:p>
            <a:pPr eaLnBrk="0" hangingPunct="0">
              <a:lnSpc>
                <a:spcPct val="90000"/>
              </a:lnSpc>
            </a:pPr>
            <a:r>
              <a:rPr lang="en-GB" altLang="zh-CN" dirty="0" smtClean="0">
                <a:latin typeface="Arial" pitchFamily="34" charset="0"/>
              </a:rPr>
              <a:t>1978</a:t>
            </a:r>
            <a:r>
              <a:rPr lang="zh-CN" altLang="en-GB" dirty="0" smtClean="0">
                <a:latin typeface="Arial" pitchFamily="34" charset="0"/>
              </a:rPr>
              <a:t>年出版</a:t>
            </a:r>
            <a:r>
              <a:rPr lang="en-GB" altLang="zh-CN" dirty="0" smtClean="0">
                <a:latin typeface="Arial" pitchFamily="34" charset="0"/>
              </a:rPr>
              <a:t>Arts &amp; Humanities Citation  Index</a:t>
            </a:r>
          </a:p>
          <a:p>
            <a:pPr eaLnBrk="0" hangingPunct="0">
              <a:lnSpc>
                <a:spcPct val="90000"/>
              </a:lnSpc>
            </a:pPr>
            <a:r>
              <a:rPr lang="en-US" altLang="zh-CN" dirty="0" smtClean="0">
                <a:latin typeface="Arial" pitchFamily="34" charset="0"/>
              </a:rPr>
              <a:t>2011</a:t>
            </a:r>
            <a:r>
              <a:rPr lang="zh-CN" altLang="en-US" dirty="0" smtClean="0">
                <a:latin typeface="Arial" pitchFamily="34" charset="0"/>
              </a:rPr>
              <a:t>年推出</a:t>
            </a:r>
            <a:r>
              <a:rPr lang="en-US" altLang="zh-CN" dirty="0" smtClean="0">
                <a:latin typeface="Arial" pitchFamily="34" charset="0"/>
              </a:rPr>
              <a:t>Book Citation Index</a:t>
            </a:r>
            <a:endParaRPr lang="zh-CN" altLang="en-GB" dirty="0" smtClean="0">
              <a:latin typeface="Arial" pitchFamily="34" charset="0"/>
            </a:endParaRPr>
          </a:p>
          <a:p>
            <a:endParaRPr lang="zh-CN" altLang="en-US" dirty="0"/>
          </a:p>
        </p:txBody>
      </p:sp>
      <p:grpSp>
        <p:nvGrpSpPr>
          <p:cNvPr id="4" name="Group 2"/>
          <p:cNvGrpSpPr>
            <a:grpSpLocks/>
          </p:cNvGrpSpPr>
          <p:nvPr/>
        </p:nvGrpSpPr>
        <p:grpSpPr bwMode="auto">
          <a:xfrm>
            <a:off x="6215074" y="1571612"/>
            <a:ext cx="2286000" cy="4267200"/>
            <a:chOff x="4105" y="572"/>
            <a:chExt cx="1440" cy="2688"/>
          </a:xfrm>
        </p:grpSpPr>
        <p:sp>
          <p:nvSpPr>
            <p:cNvPr id="6" name="Rectangle 3"/>
            <p:cNvSpPr>
              <a:spLocks noChangeArrowheads="1"/>
            </p:cNvSpPr>
            <p:nvPr/>
          </p:nvSpPr>
          <p:spPr bwMode="auto">
            <a:xfrm>
              <a:off x="4105" y="572"/>
              <a:ext cx="1440" cy="2688"/>
            </a:xfrm>
            <a:prstGeom prst="rect">
              <a:avLst/>
            </a:prstGeom>
            <a:solidFill>
              <a:srgbClr val="669900"/>
            </a:solidFill>
            <a:ln w="9525">
              <a:solidFill>
                <a:schemeClr val="tx1"/>
              </a:solidFill>
              <a:miter lim="800000"/>
              <a:headEnd/>
              <a:tailEnd/>
            </a:ln>
          </p:spPr>
          <p:txBody>
            <a:bodyPr wrap="none" anchor="ctr"/>
            <a:lstStyle/>
            <a:p>
              <a:endParaRPr lang="zh-CN" altLang="en-US"/>
            </a:p>
          </p:txBody>
        </p:sp>
        <p:pic>
          <p:nvPicPr>
            <p:cNvPr id="7" name="Picture 4" descr="egpica2"/>
            <p:cNvPicPr>
              <a:picLocks noChangeAspect="1" noChangeArrowheads="1"/>
            </p:cNvPicPr>
            <p:nvPr/>
          </p:nvPicPr>
          <p:blipFill>
            <a:blip r:embed="rId3" cstate="print"/>
            <a:srcRect l="6667" t="2919" r="13335" b="9489"/>
            <a:stretch>
              <a:fillRect/>
            </a:stretch>
          </p:blipFill>
          <p:spPr bwMode="auto">
            <a:xfrm>
              <a:off x="4241" y="618"/>
              <a:ext cx="1114" cy="1392"/>
            </a:xfrm>
            <a:prstGeom prst="rect">
              <a:avLst/>
            </a:prstGeom>
            <a:noFill/>
            <a:ln w="9525">
              <a:noFill/>
              <a:miter lim="800000"/>
              <a:headEnd/>
              <a:tailEnd/>
            </a:ln>
          </p:spPr>
        </p:pic>
        <p:sp>
          <p:nvSpPr>
            <p:cNvPr id="8" name="Rectangle 5"/>
            <p:cNvSpPr>
              <a:spLocks noChangeArrowheads="1"/>
            </p:cNvSpPr>
            <p:nvPr/>
          </p:nvSpPr>
          <p:spPr bwMode="auto">
            <a:xfrm>
              <a:off x="4105" y="2069"/>
              <a:ext cx="1440" cy="1134"/>
            </a:xfrm>
            <a:prstGeom prst="rect">
              <a:avLst/>
            </a:prstGeom>
            <a:noFill/>
            <a:ln w="9525">
              <a:noFill/>
              <a:miter lim="800000"/>
              <a:headEnd/>
              <a:tailEnd/>
            </a:ln>
          </p:spPr>
          <p:txBody>
            <a:bodyPr anchor="ctr">
              <a:spAutoFit/>
            </a:bodyPr>
            <a:lstStyle/>
            <a:p>
              <a:pPr eaLnBrk="0" hangingPunct="0"/>
              <a:r>
                <a:rPr lang="en-US" altLang="zh-CN" sz="1600" b="1" dirty="0">
                  <a:latin typeface="Arial" pitchFamily="34" charset="0"/>
                </a:rPr>
                <a:t>Dr. Eugene Garfield</a:t>
              </a:r>
            </a:p>
            <a:p>
              <a:pPr eaLnBrk="0" hangingPunct="0">
                <a:spcBef>
                  <a:spcPct val="35000"/>
                </a:spcBef>
              </a:pPr>
              <a:r>
                <a:rPr lang="en-US" altLang="zh-CN" sz="1100" b="1" dirty="0">
                  <a:latin typeface="Arial" pitchFamily="34" charset="0"/>
                </a:rPr>
                <a:t>Founder &amp; Chairman Emeritus </a:t>
              </a:r>
              <a:br>
                <a:rPr lang="en-US" altLang="zh-CN" sz="1100" b="1" dirty="0">
                  <a:latin typeface="Arial" pitchFamily="34" charset="0"/>
                </a:rPr>
              </a:br>
              <a:r>
                <a:rPr lang="en-US" altLang="zh-CN" sz="1100" b="1" dirty="0">
                  <a:latin typeface="Arial" pitchFamily="34" charset="0"/>
                </a:rPr>
                <a:t>ISI, Thomson Scientific </a:t>
              </a:r>
            </a:p>
            <a:p>
              <a:pPr eaLnBrk="0" hangingPunct="0">
                <a:spcBef>
                  <a:spcPct val="35000"/>
                </a:spcBef>
              </a:pPr>
              <a:r>
                <a:rPr lang="en-US" altLang="zh-CN" sz="1100" b="1" dirty="0">
                  <a:latin typeface="Arial" pitchFamily="34" charset="0"/>
                </a:rPr>
                <a:t>“Our ultimate goal is to extend our retrospective coverage of the scientific literature back to the twentieth century.  The Century of Science initiative makes that dream come true.”</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1"/>
          </p:nvPr>
        </p:nvSpPr>
        <p:spPr>
          <a:xfrm>
            <a:off x="857225" y="1525588"/>
            <a:ext cx="7643865" cy="4570412"/>
          </a:xfrm>
        </p:spPr>
        <p:txBody>
          <a:bodyPr/>
          <a:lstStyle/>
          <a:p>
            <a:pPr eaLnBrk="1" hangingPunct="1">
              <a:lnSpc>
                <a:spcPct val="105000"/>
              </a:lnSpc>
            </a:pPr>
            <a:r>
              <a:rPr lang="en-US" altLang="zh-CN" sz="1800" b="1" dirty="0" smtClean="0">
                <a:solidFill>
                  <a:schemeClr val="tx2"/>
                </a:solidFill>
                <a:latin typeface="+mn-ea"/>
                <a:cs typeface="Arial Unicode MS" pitchFamily="34" charset="-122"/>
              </a:rPr>
              <a:t>Science Citation Index Expanded (</a:t>
            </a:r>
            <a:r>
              <a:rPr lang="zh-CN" altLang="en-US" sz="1800" b="1" dirty="0" smtClean="0">
                <a:solidFill>
                  <a:schemeClr val="tx2"/>
                </a:solidFill>
                <a:latin typeface="+mn-ea"/>
                <a:cs typeface="Arial Unicode MS" pitchFamily="34" charset="-122"/>
              </a:rPr>
              <a:t>科学引文索引，</a:t>
            </a:r>
            <a:r>
              <a:rPr lang="en-US" altLang="zh-CN" sz="1800" b="1" dirty="0" smtClean="0">
                <a:solidFill>
                  <a:schemeClr val="tx2"/>
                </a:solidFill>
                <a:latin typeface="+mn-ea"/>
                <a:cs typeface="Arial Unicode MS" pitchFamily="34" charset="-122"/>
              </a:rPr>
              <a:t>SCIE)</a:t>
            </a:r>
            <a:r>
              <a:rPr lang="en-US" altLang="zh-CN" sz="1800" dirty="0" smtClean="0">
                <a:solidFill>
                  <a:schemeClr val="tx2"/>
                </a:solidFill>
                <a:latin typeface="+mn-ea"/>
                <a:cs typeface="Arial Unicode MS" pitchFamily="34" charset="-122"/>
              </a:rPr>
              <a:t>: 8000</a:t>
            </a:r>
            <a:r>
              <a:rPr lang="zh-CN" altLang="en-US" sz="1800" dirty="0" smtClean="0">
                <a:solidFill>
                  <a:schemeClr val="tx2"/>
                </a:solidFill>
                <a:latin typeface="+mn-ea"/>
                <a:cs typeface="Arial Unicode MS" pitchFamily="34" charset="-122"/>
              </a:rPr>
              <a:t>多种核心期刊，</a:t>
            </a:r>
            <a:r>
              <a:rPr lang="en-US" altLang="zh-CN" sz="1800" dirty="0" smtClean="0">
                <a:solidFill>
                  <a:schemeClr val="tx2"/>
                </a:solidFill>
                <a:latin typeface="+mn-ea"/>
                <a:cs typeface="Arial Unicode MS" pitchFamily="34" charset="-122"/>
              </a:rPr>
              <a:t>1900</a:t>
            </a:r>
            <a:r>
              <a:rPr lang="zh-CN" altLang="en-US" sz="1800" dirty="0" smtClean="0">
                <a:solidFill>
                  <a:schemeClr val="tx2"/>
                </a:solidFill>
                <a:latin typeface="+mn-ea"/>
                <a:cs typeface="Arial Unicode MS" pitchFamily="34" charset="-122"/>
              </a:rPr>
              <a:t>年至今</a:t>
            </a:r>
          </a:p>
          <a:p>
            <a:pPr eaLnBrk="1" hangingPunct="1">
              <a:lnSpc>
                <a:spcPct val="105000"/>
              </a:lnSpc>
            </a:pPr>
            <a:r>
              <a:rPr lang="en-US" altLang="zh-CN" sz="1800" b="1" dirty="0" smtClean="0">
                <a:latin typeface="+mn-ea"/>
                <a:cs typeface="Arial Unicode MS" pitchFamily="34" charset="-122"/>
              </a:rPr>
              <a:t>Social Science Citation Index (</a:t>
            </a:r>
            <a:r>
              <a:rPr lang="zh-CN" altLang="en-US" sz="1800" b="1" dirty="0" smtClean="0">
                <a:latin typeface="+mn-ea"/>
                <a:cs typeface="Arial Unicode MS" pitchFamily="34" charset="-122"/>
              </a:rPr>
              <a:t>社会科学引文索引，</a:t>
            </a:r>
            <a:r>
              <a:rPr lang="en-US" altLang="zh-CN" sz="1800" b="1" dirty="0" smtClean="0">
                <a:latin typeface="+mn-ea"/>
                <a:cs typeface="Arial Unicode MS" pitchFamily="34" charset="-122"/>
              </a:rPr>
              <a:t>SSCI): </a:t>
            </a:r>
            <a:r>
              <a:rPr lang="en-US" altLang="zh-CN" sz="1800" dirty="0" smtClean="0">
                <a:latin typeface="+mn-ea"/>
                <a:cs typeface="Arial Unicode MS" pitchFamily="34" charset="-122"/>
              </a:rPr>
              <a:t>3000</a:t>
            </a:r>
            <a:r>
              <a:rPr lang="zh-CN" altLang="en-US" sz="1800" dirty="0" smtClean="0">
                <a:latin typeface="+mn-ea"/>
                <a:cs typeface="Arial Unicode MS" pitchFamily="34" charset="-122"/>
              </a:rPr>
              <a:t>多种核心期刊，</a:t>
            </a:r>
            <a:r>
              <a:rPr lang="en-US" altLang="zh-CN" sz="1800" dirty="0" smtClean="0">
                <a:latin typeface="+mn-ea"/>
                <a:cs typeface="Arial Unicode MS" pitchFamily="34" charset="-122"/>
              </a:rPr>
              <a:t>1900</a:t>
            </a:r>
            <a:r>
              <a:rPr lang="zh-CN" altLang="en-US" sz="1800" dirty="0" smtClean="0">
                <a:latin typeface="+mn-ea"/>
                <a:cs typeface="Arial Unicode MS" pitchFamily="34" charset="-122"/>
              </a:rPr>
              <a:t>年至今</a:t>
            </a:r>
          </a:p>
          <a:p>
            <a:pPr eaLnBrk="1" hangingPunct="1">
              <a:lnSpc>
                <a:spcPct val="105000"/>
              </a:lnSpc>
            </a:pPr>
            <a:r>
              <a:rPr lang="en-US" altLang="zh-CN" sz="1800" b="1" dirty="0" smtClean="0">
                <a:latin typeface="+mn-ea"/>
                <a:cs typeface="Arial Unicode MS" pitchFamily="34" charset="-122"/>
              </a:rPr>
              <a:t>Arts &amp; Humanities Citation Index (</a:t>
            </a:r>
            <a:r>
              <a:rPr lang="zh-CN" altLang="en-US" sz="1800" b="1" dirty="0" smtClean="0">
                <a:latin typeface="+mn-ea"/>
                <a:cs typeface="Arial Unicode MS" pitchFamily="34" charset="-122"/>
              </a:rPr>
              <a:t>艺术与人文引文索引，</a:t>
            </a:r>
            <a:r>
              <a:rPr lang="en-US" altLang="zh-CN" sz="1800" b="1" dirty="0" smtClean="0">
                <a:latin typeface="+mn-ea"/>
                <a:cs typeface="Arial Unicode MS" pitchFamily="34" charset="-122"/>
              </a:rPr>
              <a:t>A&amp;HCI)</a:t>
            </a:r>
            <a:r>
              <a:rPr lang="en-US" altLang="zh-CN" sz="1800" dirty="0" smtClean="0">
                <a:latin typeface="+mn-ea"/>
                <a:cs typeface="Arial Unicode MS" pitchFamily="34" charset="-122"/>
              </a:rPr>
              <a:t>: 1700</a:t>
            </a:r>
            <a:r>
              <a:rPr lang="zh-CN" altLang="en-US" sz="1800" dirty="0" smtClean="0">
                <a:latin typeface="+mn-ea"/>
                <a:cs typeface="Arial Unicode MS" pitchFamily="34" charset="-122"/>
              </a:rPr>
              <a:t>多种核心期刊，</a:t>
            </a:r>
            <a:r>
              <a:rPr lang="en-US" altLang="zh-CN" sz="1800" dirty="0" smtClean="0">
                <a:latin typeface="+mn-ea"/>
                <a:cs typeface="Arial Unicode MS" pitchFamily="34" charset="-122"/>
              </a:rPr>
              <a:t>1975</a:t>
            </a:r>
            <a:r>
              <a:rPr lang="zh-CN" altLang="en-US" sz="1800" dirty="0" smtClean="0">
                <a:latin typeface="+mn-ea"/>
                <a:cs typeface="Arial Unicode MS" pitchFamily="34" charset="-122"/>
              </a:rPr>
              <a:t>年至今</a:t>
            </a:r>
          </a:p>
          <a:p>
            <a:pPr eaLnBrk="1" hangingPunct="1">
              <a:lnSpc>
                <a:spcPct val="105000"/>
              </a:lnSpc>
            </a:pPr>
            <a:r>
              <a:rPr lang="en-US" altLang="zh-CN" sz="1800" b="1" dirty="0" smtClean="0">
                <a:latin typeface="+mn-ea"/>
                <a:cs typeface="Arial Unicode MS" pitchFamily="34" charset="-122"/>
              </a:rPr>
              <a:t>Conference Proceedings Citation Index - Science (CPCI-S): </a:t>
            </a:r>
            <a:r>
              <a:rPr lang="en-US" altLang="zh-CN" sz="1800" dirty="0" smtClean="0">
                <a:latin typeface="+mn-ea"/>
                <a:cs typeface="Arial Unicode MS" pitchFamily="34" charset="-122"/>
              </a:rPr>
              <a:t>1990</a:t>
            </a:r>
            <a:r>
              <a:rPr lang="zh-CN" altLang="en-US" sz="1800" dirty="0" smtClean="0">
                <a:latin typeface="+mn-ea"/>
                <a:cs typeface="Arial Unicode MS" pitchFamily="34" charset="-122"/>
              </a:rPr>
              <a:t>年至今 </a:t>
            </a:r>
          </a:p>
          <a:p>
            <a:pPr eaLnBrk="1" hangingPunct="1"/>
            <a:r>
              <a:rPr lang="en-US" altLang="zh-CN" sz="1800" b="1" dirty="0" smtClean="0">
                <a:latin typeface="+mn-ea"/>
                <a:cs typeface="Arial Unicode MS" pitchFamily="34" charset="-122"/>
              </a:rPr>
              <a:t>Conference Proceedings Citation Index - Social Science &amp; Humanities (CPCI-SSH): </a:t>
            </a:r>
            <a:r>
              <a:rPr lang="en-US" altLang="zh-CN" sz="1800" dirty="0" smtClean="0">
                <a:latin typeface="+mn-ea"/>
                <a:cs typeface="Arial Unicode MS" pitchFamily="34" charset="-122"/>
              </a:rPr>
              <a:t>1990</a:t>
            </a:r>
            <a:r>
              <a:rPr lang="zh-CN" altLang="en-US" sz="1800" dirty="0" smtClean="0">
                <a:latin typeface="+mn-ea"/>
                <a:cs typeface="Arial Unicode MS" pitchFamily="34" charset="-122"/>
              </a:rPr>
              <a:t>年至今</a:t>
            </a:r>
            <a:endParaRPr lang="en-US" altLang="zh-CN" sz="1800" dirty="0" smtClean="0">
              <a:latin typeface="+mn-ea"/>
              <a:cs typeface="Arial Unicode MS" pitchFamily="34" charset="-122"/>
            </a:endParaRPr>
          </a:p>
          <a:p>
            <a:pPr eaLnBrk="1" hangingPunct="1"/>
            <a:r>
              <a:rPr lang="en-US" altLang="zh-CN" sz="1800" b="1" dirty="0" smtClean="0">
                <a:latin typeface="+mn-ea"/>
                <a:cs typeface="Arial Unicode MS" pitchFamily="34" charset="-122"/>
              </a:rPr>
              <a:t>Book Citation Index - Science (BKCI-S): </a:t>
            </a:r>
            <a:r>
              <a:rPr lang="en-US" altLang="zh-CN" sz="1800" dirty="0" smtClean="0">
                <a:latin typeface="+mn-ea"/>
                <a:cs typeface="Arial Unicode MS" pitchFamily="34" charset="-122"/>
              </a:rPr>
              <a:t>2005</a:t>
            </a:r>
            <a:r>
              <a:rPr lang="zh-CN" altLang="en-US" sz="1800" dirty="0" smtClean="0">
                <a:latin typeface="+mn-ea"/>
                <a:cs typeface="Arial Unicode MS" pitchFamily="34" charset="-122"/>
              </a:rPr>
              <a:t>年至今 </a:t>
            </a:r>
            <a:endParaRPr lang="en-US" altLang="zh-CN" sz="1800" dirty="0" smtClean="0">
              <a:latin typeface="+mn-ea"/>
              <a:cs typeface="Arial Unicode MS" pitchFamily="34" charset="-122"/>
            </a:endParaRPr>
          </a:p>
          <a:p>
            <a:pPr eaLnBrk="1" hangingPunct="1"/>
            <a:r>
              <a:rPr lang="en-US" altLang="zh-CN" sz="1800" b="1" dirty="0" smtClean="0">
                <a:latin typeface="+mn-ea"/>
                <a:cs typeface="Arial Unicode MS" pitchFamily="34" charset="-122"/>
              </a:rPr>
              <a:t>Book Citation Index - Social Science &amp; Humanities (BKCI-SSH): </a:t>
            </a:r>
            <a:r>
              <a:rPr lang="en-US" altLang="zh-CN" sz="1800" dirty="0" smtClean="0">
                <a:latin typeface="+mn-ea"/>
                <a:cs typeface="Arial Unicode MS" pitchFamily="34" charset="-122"/>
              </a:rPr>
              <a:t>2005</a:t>
            </a:r>
            <a:r>
              <a:rPr lang="zh-CN" altLang="en-US" sz="1800" dirty="0" smtClean="0">
                <a:latin typeface="+mn-ea"/>
                <a:cs typeface="Arial Unicode MS" pitchFamily="34" charset="-122"/>
              </a:rPr>
              <a:t>年至今 </a:t>
            </a:r>
            <a:endParaRPr lang="en-US" altLang="zh-CN" sz="1800" dirty="0" smtClean="0">
              <a:latin typeface="+mn-ea"/>
              <a:cs typeface="Arial Unicode MS" pitchFamily="34" charset="-122"/>
            </a:endParaRPr>
          </a:p>
          <a:p>
            <a:endParaRPr lang="zh-CN" altLang="en-US" sz="1800" dirty="0" smtClean="0"/>
          </a:p>
        </p:txBody>
      </p:sp>
      <p:sp>
        <p:nvSpPr>
          <p:cNvPr id="5" name="标题 1"/>
          <p:cNvSpPr>
            <a:spLocks noGrp="1"/>
          </p:cNvSpPr>
          <p:nvPr>
            <p:ph type="title"/>
          </p:nvPr>
        </p:nvSpPr>
        <p:spPr>
          <a:xfrm>
            <a:off x="917575" y="506413"/>
            <a:ext cx="7369175" cy="836612"/>
          </a:xfrm>
        </p:spPr>
        <p:txBody>
          <a:bodyPr/>
          <a:lstStyle/>
          <a:p>
            <a:r>
              <a:rPr lang="en-US" altLang="zh-CN" dirty="0" smtClean="0"/>
              <a:t>Web of Science</a:t>
            </a:r>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3">
                                            <p:txEl>
                                              <p:pRg st="1" end="1"/>
                                            </p:txEl>
                                          </p:spTgt>
                                        </p:tgtEl>
                                        <p:attrNameLst>
                                          <p:attrName>style.visibility</p:attrName>
                                        </p:attrNameLst>
                                      </p:cBhvr>
                                      <p:to>
                                        <p:strVal val="visible"/>
                                      </p:to>
                                    </p:set>
                                    <p:anim calcmode="lin" valueType="num">
                                      <p:cBhvr additive="base">
                                        <p:cTn id="13"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 calcmode="lin" valueType="num">
                                      <p:cBhvr additive="base">
                                        <p:cTn id="19"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483">
                                            <p:txEl>
                                              <p:pRg st="3" end="3"/>
                                            </p:txEl>
                                          </p:spTgt>
                                        </p:tgtEl>
                                        <p:attrNameLst>
                                          <p:attrName>style.visibility</p:attrName>
                                        </p:attrNameLst>
                                      </p:cBhvr>
                                      <p:to>
                                        <p:strVal val="visible"/>
                                      </p:to>
                                    </p:set>
                                    <p:anim calcmode="lin" valueType="num">
                                      <p:cBhvr additive="base">
                                        <p:cTn id="25"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483">
                                            <p:txEl>
                                              <p:pRg st="4" end="4"/>
                                            </p:txEl>
                                          </p:spTgt>
                                        </p:tgtEl>
                                        <p:attrNameLst>
                                          <p:attrName>style.visibility</p:attrName>
                                        </p:attrNameLst>
                                      </p:cBhvr>
                                      <p:to>
                                        <p:strVal val="visible"/>
                                      </p:to>
                                    </p:set>
                                    <p:anim calcmode="lin" valueType="num">
                                      <p:cBhvr additive="base">
                                        <p:cTn id="31" dur="5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483">
                                            <p:txEl>
                                              <p:pRg st="5" end="5"/>
                                            </p:txEl>
                                          </p:spTgt>
                                        </p:tgtEl>
                                        <p:attrNameLst>
                                          <p:attrName>style.visibility</p:attrName>
                                        </p:attrNameLst>
                                      </p:cBhvr>
                                      <p:to>
                                        <p:strVal val="visible"/>
                                      </p:to>
                                    </p:set>
                                    <p:anim calcmode="lin" valueType="num">
                                      <p:cBhvr additive="base">
                                        <p:cTn id="37" dur="5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483">
                                            <p:txEl>
                                              <p:pRg st="6" end="6"/>
                                            </p:txEl>
                                          </p:spTgt>
                                        </p:tgtEl>
                                        <p:attrNameLst>
                                          <p:attrName>style.visibility</p:attrName>
                                        </p:attrNameLst>
                                      </p:cBhvr>
                                      <p:to>
                                        <p:strVal val="visible"/>
                                      </p:to>
                                    </p:set>
                                    <p:anim calcmode="lin" valueType="num">
                                      <p:cBhvr additive="base">
                                        <p:cTn id="43" dur="500" fill="hold"/>
                                        <p:tgtEl>
                                          <p:spTgt spid="2048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p:txBody>
          <a:bodyPr/>
          <a:lstStyle/>
          <a:p>
            <a:r>
              <a:rPr lang="zh-CN" altLang="en-US" b="1" dirty="0" smtClean="0">
                <a:ea typeface="宋体" pitchFamily="2" charset="-122"/>
              </a:rPr>
              <a:t>讲座提纲</a:t>
            </a:r>
            <a:endParaRPr lang="en-US" altLang="zh-CN" b="1" dirty="0" smtClean="0">
              <a:ea typeface="宋体" pitchFamily="2" charset="-122"/>
            </a:endParaRPr>
          </a:p>
        </p:txBody>
      </p:sp>
      <p:sp>
        <p:nvSpPr>
          <p:cNvPr id="25603" name="Rectangle 3"/>
          <p:cNvSpPr>
            <a:spLocks noGrp="1" noChangeArrowheads="1"/>
          </p:cNvSpPr>
          <p:nvPr>
            <p:ph type="body" idx="4294967295"/>
          </p:nvPr>
        </p:nvSpPr>
        <p:spPr>
          <a:xfrm>
            <a:off x="1774825" y="1714500"/>
            <a:ext cx="7369175" cy="4570413"/>
          </a:xfrm>
        </p:spPr>
        <p:txBody>
          <a:bodyPr/>
          <a:lstStyle/>
          <a:p>
            <a:endParaRPr lang="en-US" altLang="zh-CN" dirty="0" smtClean="0"/>
          </a:p>
          <a:p>
            <a:endParaRPr lang="en-US" altLang="zh-CN" dirty="0" smtClean="0"/>
          </a:p>
          <a:p>
            <a:r>
              <a:rPr lang="zh-CN" altLang="en-US" b="1" dirty="0" smtClean="0">
                <a:solidFill>
                  <a:schemeClr val="tx2"/>
                </a:solidFill>
              </a:rPr>
              <a:t>西南石油大学</a:t>
            </a:r>
            <a:r>
              <a:rPr lang="en-US" altLang="zh-CN" b="1" dirty="0" smtClean="0">
                <a:solidFill>
                  <a:schemeClr val="tx2"/>
                </a:solidFill>
              </a:rPr>
              <a:t>Web of Science</a:t>
            </a:r>
            <a:r>
              <a:rPr lang="zh-CN" altLang="en-US" b="1" dirty="0" smtClean="0">
                <a:solidFill>
                  <a:schemeClr val="tx2"/>
                </a:solidFill>
              </a:rPr>
              <a:t>论文产出简析</a:t>
            </a:r>
            <a:endParaRPr lang="en-US" altLang="zh-CN" b="1" dirty="0" smtClean="0">
              <a:solidFill>
                <a:schemeClr val="tx2"/>
              </a:solidFill>
            </a:endParaRPr>
          </a:p>
          <a:p>
            <a:r>
              <a:rPr lang="zh-CN" altLang="en-US" b="1" dirty="0" smtClean="0">
                <a:solidFill>
                  <a:schemeClr val="tx2"/>
                </a:solidFill>
              </a:rPr>
              <a:t>科学研究与引文索引</a:t>
            </a:r>
            <a:r>
              <a:rPr lang="en-US" altLang="zh-CN" b="1" dirty="0" smtClean="0">
                <a:solidFill>
                  <a:schemeClr val="tx2"/>
                </a:solidFill>
              </a:rPr>
              <a:t>&amp; Web of Science</a:t>
            </a:r>
          </a:p>
          <a:p>
            <a:r>
              <a:rPr lang="zh-CN" altLang="en-US" b="1" dirty="0" smtClean="0">
                <a:solidFill>
                  <a:schemeClr val="bg1"/>
                </a:solidFill>
              </a:rPr>
              <a:t>如何利用</a:t>
            </a:r>
            <a:r>
              <a:rPr lang="en-US" altLang="zh-CN" b="1" dirty="0" smtClean="0">
                <a:solidFill>
                  <a:schemeClr val="bg1"/>
                </a:solidFill>
              </a:rPr>
              <a:t>Web of Science</a:t>
            </a:r>
            <a:r>
              <a:rPr lang="zh-CN" altLang="en-US" b="1" dirty="0" smtClean="0">
                <a:solidFill>
                  <a:schemeClr val="bg1"/>
                </a:solidFill>
              </a:rPr>
              <a:t>助力科研</a:t>
            </a:r>
            <a:endParaRPr lang="en-US" altLang="zh-CN" b="1" dirty="0" smtClean="0">
              <a:solidFill>
                <a:schemeClr val="bg1"/>
              </a:solidFill>
            </a:endParaRPr>
          </a:p>
          <a:p>
            <a:r>
              <a:rPr lang="zh-CN" altLang="en-US" b="1" dirty="0" smtClean="0">
                <a:solidFill>
                  <a:schemeClr val="tx2"/>
                </a:solidFill>
              </a:rPr>
              <a:t>如何获取有关</a:t>
            </a:r>
            <a:r>
              <a:rPr lang="en-US" altLang="zh-CN" b="1" dirty="0" smtClean="0">
                <a:solidFill>
                  <a:schemeClr val="tx2"/>
                </a:solidFill>
              </a:rPr>
              <a:t>Web of Science</a:t>
            </a:r>
            <a:r>
              <a:rPr lang="zh-CN" altLang="en-US" b="1" dirty="0" smtClean="0">
                <a:solidFill>
                  <a:schemeClr val="tx2"/>
                </a:solidFill>
              </a:rPr>
              <a:t>的学习资源</a:t>
            </a:r>
            <a:endParaRPr lang="en-US" altLang="zh-CN" b="1" dirty="0" smtClean="0">
              <a:solidFill>
                <a:schemeClr val="tx2"/>
              </a:solidFill>
            </a:endParaRPr>
          </a:p>
          <a:p>
            <a:pPr>
              <a:buNone/>
            </a:pPr>
            <a:endParaRPr lang="zh-CN" altLang="en-US" dirty="0" smtClean="0"/>
          </a:p>
          <a:p>
            <a:endParaRPr lang="en-US" altLang="zh-CN" dirty="0" smtClean="0">
              <a:ea typeface="宋体" pitchFamily="2" charset="-122"/>
            </a:endParaRP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1"/>
          <p:cNvSpPr>
            <a:spLocks noGrp="1"/>
          </p:cNvSpPr>
          <p:nvPr>
            <p:ph type="sldNum" sz="quarter" idx="11"/>
          </p:nvPr>
        </p:nvSpPr>
        <p:spPr>
          <a:noFill/>
        </p:spPr>
        <p:txBody>
          <a:bodyPr/>
          <a:lstStyle/>
          <a:p>
            <a:fld id="{0CEF6A24-3469-4AE4-955A-CD13A7CF0691}" type="slidenum">
              <a:rPr lang="en-US" altLang="en-US" smtClean="0">
                <a:latin typeface="Arial" pitchFamily="34" charset="0"/>
                <a:ea typeface="宋体" pitchFamily="2" charset="-122"/>
              </a:rPr>
              <a:pPr/>
              <a:t>18</a:t>
            </a:fld>
            <a:endParaRPr lang="en-US" altLang="en-US" smtClean="0">
              <a:latin typeface="Arial" pitchFamily="34" charset="0"/>
              <a:ea typeface="宋体" pitchFamily="2" charset="-122"/>
            </a:endParaRPr>
          </a:p>
        </p:txBody>
      </p:sp>
      <p:pic>
        <p:nvPicPr>
          <p:cNvPr id="45059" name="图片 7" descr="WOK平台截图.jpg"/>
          <p:cNvPicPr>
            <a:picLocks noChangeAspect="1"/>
          </p:cNvPicPr>
          <p:nvPr/>
        </p:nvPicPr>
        <p:blipFill>
          <a:blip r:embed="rId3" cstate="print"/>
          <a:srcRect/>
          <a:stretch>
            <a:fillRect/>
          </a:stretch>
        </p:blipFill>
        <p:spPr bwMode="auto">
          <a:xfrm>
            <a:off x="-3806" y="1"/>
            <a:ext cx="9147806" cy="6770688"/>
          </a:xfrm>
          <a:prstGeom prst="rect">
            <a:avLst/>
          </a:prstGeom>
          <a:noFill/>
          <a:ln w="9525">
            <a:solidFill>
              <a:schemeClr val="bg1"/>
            </a:solidFill>
            <a:miter lim="800000"/>
            <a:headEnd/>
            <a:tailEnd/>
          </a:ln>
        </p:spPr>
      </p:pic>
      <p:sp>
        <p:nvSpPr>
          <p:cNvPr id="9" name="圆角矩形 8"/>
          <p:cNvSpPr>
            <a:spLocks noChangeArrowheads="1"/>
          </p:cNvSpPr>
          <p:nvPr/>
        </p:nvSpPr>
        <p:spPr bwMode="auto">
          <a:xfrm>
            <a:off x="0" y="1000108"/>
            <a:ext cx="900081" cy="285753"/>
          </a:xfrm>
          <a:prstGeom prst="roundRect">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10" name="圆角矩形 9"/>
          <p:cNvSpPr>
            <a:spLocks noChangeArrowheads="1"/>
          </p:cNvSpPr>
          <p:nvPr/>
        </p:nvSpPr>
        <p:spPr bwMode="auto">
          <a:xfrm>
            <a:off x="214282" y="1928802"/>
            <a:ext cx="6661181" cy="2436823"/>
          </a:xfrm>
          <a:prstGeom prst="roundRect">
            <a:avLst/>
          </a:prstGeom>
          <a:noFill/>
          <a:ln w="25400" algn="ctr">
            <a:solidFill>
              <a:schemeClr val="tx2"/>
            </a:solidFill>
            <a:round/>
            <a:headEnd/>
            <a:tailEnd/>
          </a:ln>
        </p:spPr>
        <p:txBody>
          <a:bodyPr lIns="0" tIns="0" rIns="182880" bIns="0"/>
          <a:lstStyle/>
          <a:p>
            <a:pPr>
              <a:spcBef>
                <a:spcPct val="50000"/>
              </a:spcBef>
            </a:pPr>
            <a:endParaRPr lang="zh-CN" altLang="en-US" sz="2400"/>
          </a:p>
        </p:txBody>
      </p:sp>
      <p:pic>
        <p:nvPicPr>
          <p:cNvPr id="347138" name="Picture 2"/>
          <p:cNvPicPr>
            <a:picLocks noChangeAspect="1" noChangeArrowheads="1"/>
          </p:cNvPicPr>
          <p:nvPr/>
        </p:nvPicPr>
        <p:blipFill>
          <a:blip r:embed="rId4" cstate="print"/>
          <a:srcRect/>
          <a:stretch>
            <a:fillRect/>
          </a:stretch>
        </p:blipFill>
        <p:spPr bwMode="auto">
          <a:xfrm>
            <a:off x="5572132" y="2428868"/>
            <a:ext cx="714380" cy="1214446"/>
          </a:xfrm>
          <a:prstGeom prst="rect">
            <a:avLst/>
          </a:prstGeom>
          <a:noFill/>
          <a:ln w="9525">
            <a:noFill/>
            <a:miter lim="800000"/>
            <a:headEnd/>
            <a:tailEnd/>
          </a:ln>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7138"/>
                                        </p:tgtEl>
                                        <p:attrNameLst>
                                          <p:attrName>style.visibility</p:attrName>
                                        </p:attrNameLst>
                                      </p:cBhvr>
                                      <p:to>
                                        <p:strVal val="visible"/>
                                      </p:to>
                                    </p:set>
                                    <p:animEffect transition="in" filter="fade">
                                      <p:cBhvr>
                                        <p:cTn id="17" dur="2000"/>
                                        <p:tgtEl>
                                          <p:spTgt spid="347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6" descr="select a database.jpg"/>
          <p:cNvPicPr>
            <a:picLocks noChangeAspect="1"/>
          </p:cNvPicPr>
          <p:nvPr/>
        </p:nvPicPr>
        <p:blipFill>
          <a:blip r:embed="rId2" cstate="print"/>
          <a:srcRect/>
          <a:stretch>
            <a:fillRect/>
          </a:stretch>
        </p:blipFill>
        <p:spPr>
          <a:xfrm>
            <a:off x="0" y="0"/>
            <a:ext cx="9144000" cy="6858000"/>
          </a:xfrm>
          <a:prstGeom prst="rect">
            <a:avLst/>
          </a:prstGeom>
        </p:spPr>
      </p:pic>
      <p:sp>
        <p:nvSpPr>
          <p:cNvPr id="3" name="Rounded Rectangle 2"/>
          <p:cNvSpPr/>
          <p:nvPr/>
        </p:nvSpPr>
        <p:spPr>
          <a:xfrm>
            <a:off x="1142976" y="857232"/>
            <a:ext cx="1428760" cy="21431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ounded Rectangle 3"/>
          <p:cNvSpPr/>
          <p:nvPr/>
        </p:nvSpPr>
        <p:spPr>
          <a:xfrm>
            <a:off x="428596" y="1214422"/>
            <a:ext cx="1928826" cy="21431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ounded Rectangle 5"/>
          <p:cNvSpPr/>
          <p:nvPr/>
        </p:nvSpPr>
        <p:spPr>
          <a:xfrm>
            <a:off x="4786314" y="5072074"/>
            <a:ext cx="1785950" cy="21431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p:txBody>
          <a:bodyPr/>
          <a:lstStyle/>
          <a:p>
            <a:r>
              <a:rPr lang="zh-CN" altLang="en-US" b="1" dirty="0" smtClean="0">
                <a:ea typeface="宋体" pitchFamily="2" charset="-122"/>
              </a:rPr>
              <a:t>讲座提纲</a:t>
            </a:r>
            <a:endParaRPr lang="en-US" altLang="zh-CN" b="1" dirty="0" smtClean="0">
              <a:ea typeface="宋体" pitchFamily="2" charset="-122"/>
            </a:endParaRPr>
          </a:p>
        </p:txBody>
      </p:sp>
      <p:sp>
        <p:nvSpPr>
          <p:cNvPr id="25603" name="Rectangle 3"/>
          <p:cNvSpPr>
            <a:spLocks noGrp="1" noChangeArrowheads="1"/>
          </p:cNvSpPr>
          <p:nvPr>
            <p:ph type="body" idx="4294967295"/>
          </p:nvPr>
        </p:nvSpPr>
        <p:spPr>
          <a:xfrm>
            <a:off x="1774825" y="1714500"/>
            <a:ext cx="7369175" cy="4570413"/>
          </a:xfrm>
        </p:spPr>
        <p:txBody>
          <a:bodyPr/>
          <a:lstStyle/>
          <a:p>
            <a:endParaRPr lang="en-US" altLang="zh-CN" dirty="0" smtClean="0"/>
          </a:p>
          <a:p>
            <a:endParaRPr lang="en-US" altLang="zh-CN" dirty="0" smtClean="0"/>
          </a:p>
          <a:p>
            <a:r>
              <a:rPr lang="zh-CN" altLang="en-US" b="1" dirty="0" smtClean="0">
                <a:solidFill>
                  <a:schemeClr val="tx2"/>
                </a:solidFill>
              </a:rPr>
              <a:t>西南石油大学</a:t>
            </a:r>
            <a:r>
              <a:rPr lang="en-US" altLang="zh-CN" b="1" dirty="0" smtClean="0">
                <a:solidFill>
                  <a:schemeClr val="tx2"/>
                </a:solidFill>
              </a:rPr>
              <a:t>Web of Science</a:t>
            </a:r>
            <a:r>
              <a:rPr lang="zh-CN" altLang="en-US" b="1" dirty="0" smtClean="0">
                <a:solidFill>
                  <a:schemeClr val="tx2"/>
                </a:solidFill>
              </a:rPr>
              <a:t>论文产出简析</a:t>
            </a:r>
            <a:endParaRPr lang="en-US" altLang="zh-CN" b="1" dirty="0" smtClean="0">
              <a:solidFill>
                <a:schemeClr val="tx2"/>
              </a:solidFill>
            </a:endParaRPr>
          </a:p>
          <a:p>
            <a:r>
              <a:rPr lang="zh-CN" altLang="en-US" b="1" dirty="0" smtClean="0"/>
              <a:t>科学研究与引文索引</a:t>
            </a:r>
            <a:r>
              <a:rPr lang="en-US" altLang="zh-CN" b="1" dirty="0" smtClean="0"/>
              <a:t>&amp; Web of Science</a:t>
            </a:r>
          </a:p>
          <a:p>
            <a:r>
              <a:rPr lang="zh-CN" altLang="en-US" b="1" dirty="0" smtClean="0">
                <a:solidFill>
                  <a:schemeClr val="tx2"/>
                </a:solidFill>
              </a:rPr>
              <a:t>如何利用</a:t>
            </a:r>
            <a:r>
              <a:rPr lang="en-US" altLang="zh-CN" b="1" dirty="0" smtClean="0">
                <a:solidFill>
                  <a:schemeClr val="tx2"/>
                </a:solidFill>
              </a:rPr>
              <a:t>Web of Science</a:t>
            </a:r>
            <a:r>
              <a:rPr lang="zh-CN" altLang="en-US" b="1" dirty="0" smtClean="0">
                <a:solidFill>
                  <a:schemeClr val="tx2"/>
                </a:solidFill>
              </a:rPr>
              <a:t>助力科研</a:t>
            </a:r>
            <a:endParaRPr lang="en-US" altLang="zh-CN" b="1" dirty="0" smtClean="0">
              <a:solidFill>
                <a:schemeClr val="tx2"/>
              </a:solidFill>
            </a:endParaRPr>
          </a:p>
          <a:p>
            <a:r>
              <a:rPr lang="zh-CN" altLang="en-US" b="1" dirty="0" smtClean="0">
                <a:solidFill>
                  <a:schemeClr val="tx2"/>
                </a:solidFill>
              </a:rPr>
              <a:t>如何获取有关</a:t>
            </a:r>
            <a:r>
              <a:rPr lang="en-US" altLang="zh-CN" b="1" dirty="0" smtClean="0">
                <a:solidFill>
                  <a:schemeClr val="tx2"/>
                </a:solidFill>
              </a:rPr>
              <a:t>Web of Science</a:t>
            </a:r>
            <a:r>
              <a:rPr lang="zh-CN" altLang="en-US" b="1" dirty="0" smtClean="0">
                <a:solidFill>
                  <a:schemeClr val="tx2"/>
                </a:solidFill>
              </a:rPr>
              <a:t>的学习资源</a:t>
            </a:r>
            <a:endParaRPr lang="en-US" altLang="zh-CN" b="1" dirty="0" smtClean="0">
              <a:solidFill>
                <a:schemeClr val="tx2"/>
              </a:solidFill>
            </a:endParaRPr>
          </a:p>
          <a:p>
            <a:pPr>
              <a:buNone/>
            </a:pPr>
            <a:endParaRPr lang="zh-CN" altLang="en-US" dirty="0" smtClean="0"/>
          </a:p>
          <a:p>
            <a:endParaRPr lang="en-US" altLang="zh-CN" dirty="0" smtClean="0">
              <a:ea typeface="宋体" pitchFamily="2" charset="-122"/>
            </a:endParaRP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9" descr="wos new home page.jpg"/>
          <p:cNvPicPr>
            <a:picLocks noChangeAspect="1"/>
          </p:cNvPicPr>
          <p:nvPr/>
        </p:nvPicPr>
        <p:blipFill>
          <a:blip r:embed="rId3" cstate="print"/>
          <a:srcRect/>
          <a:stretch>
            <a:fillRect/>
          </a:stretch>
        </p:blipFill>
        <p:spPr bwMode="auto">
          <a:xfrm>
            <a:off x="0" y="0"/>
            <a:ext cx="9144000" cy="6858000"/>
          </a:xfrm>
          <a:prstGeom prst="rect">
            <a:avLst/>
          </a:prstGeom>
          <a:noFill/>
          <a:ln w="9525">
            <a:solidFill>
              <a:schemeClr val="bg1"/>
            </a:solidFill>
            <a:miter lim="800000"/>
            <a:headEnd/>
            <a:tailEnd/>
          </a:ln>
        </p:spPr>
      </p:pic>
      <p:sp>
        <p:nvSpPr>
          <p:cNvPr id="14" name="圆角矩形 16"/>
          <p:cNvSpPr>
            <a:spLocks noChangeArrowheads="1"/>
          </p:cNvSpPr>
          <p:nvPr/>
        </p:nvSpPr>
        <p:spPr bwMode="auto">
          <a:xfrm>
            <a:off x="2571736" y="785794"/>
            <a:ext cx="1235075" cy="215900"/>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16" name="圆角矩形 22"/>
          <p:cNvSpPr>
            <a:spLocks noChangeArrowheads="1"/>
          </p:cNvSpPr>
          <p:nvPr/>
        </p:nvSpPr>
        <p:spPr bwMode="auto">
          <a:xfrm>
            <a:off x="285720" y="3643314"/>
            <a:ext cx="6143668" cy="2879725"/>
          </a:xfrm>
          <a:prstGeom prst="roundRect">
            <a:avLst>
              <a:gd name="adj" fmla="val 7907"/>
            </a:avLst>
          </a:prstGeom>
          <a:noFill/>
          <a:ln w="25400" algn="ctr">
            <a:solidFill>
              <a:schemeClr val="tx2"/>
            </a:solidFill>
            <a:round/>
            <a:headEnd/>
            <a:tailEnd/>
          </a:ln>
        </p:spPr>
        <p:txBody>
          <a:bodyPr lIns="0" tIns="0" rIns="182880" bIns="0"/>
          <a:lstStyle/>
          <a:p>
            <a:pPr>
              <a:spcBef>
                <a:spcPct val="50000"/>
              </a:spcBef>
            </a:pPr>
            <a:endParaRPr lang="zh-CN" altLang="en-US" sz="2400"/>
          </a:p>
        </p:txBody>
      </p:sp>
      <p:pic>
        <p:nvPicPr>
          <p:cNvPr id="18" name="Picture 10"/>
          <p:cNvPicPr>
            <a:picLocks noChangeAspect="1" noChangeArrowheads="1"/>
          </p:cNvPicPr>
          <p:nvPr/>
        </p:nvPicPr>
        <p:blipFill>
          <a:blip r:embed="rId4" cstate="print"/>
          <a:srcRect/>
          <a:stretch>
            <a:fillRect/>
          </a:stretch>
        </p:blipFill>
        <p:spPr bwMode="auto">
          <a:xfrm>
            <a:off x="6786578" y="2000240"/>
            <a:ext cx="1000125" cy="2114550"/>
          </a:xfrm>
          <a:prstGeom prst="rect">
            <a:avLst/>
          </a:prstGeom>
          <a:noFill/>
          <a:ln w="9525">
            <a:solidFill>
              <a:schemeClr val="bg1"/>
            </a:solidFill>
            <a:miter lim="800000"/>
            <a:headEnd/>
            <a:tailEnd/>
          </a:ln>
          <a:effectLst>
            <a:prstShdw prst="shdw17" dist="17961" dir="2700000">
              <a:schemeClr val="accent1">
                <a:gamma/>
                <a:shade val="60000"/>
                <a:invGamma/>
              </a:schemeClr>
            </a:prstShdw>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amond(in)">
                                      <p:cBhvr>
                                        <p:cTn id="1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图片 6" descr="IPS.jpg"/>
          <p:cNvPicPr>
            <a:picLocks noChangeAspect="1"/>
          </p:cNvPicPr>
          <p:nvPr/>
        </p:nvPicPr>
        <p:blipFill>
          <a:blip r:embed="rId2" cstate="print"/>
          <a:srcRect/>
          <a:stretch>
            <a:fillRect/>
          </a:stretch>
        </p:blipFill>
        <p:spPr bwMode="auto">
          <a:xfrm>
            <a:off x="5072066" y="1571612"/>
            <a:ext cx="3350916" cy="2428891"/>
          </a:xfrm>
          <a:prstGeom prst="rect">
            <a:avLst/>
          </a:prstGeom>
          <a:noFill/>
          <a:ln w="9525">
            <a:noFill/>
            <a:miter lim="800000"/>
            <a:headEnd/>
            <a:tailEnd/>
          </a:ln>
        </p:spPr>
      </p:pic>
      <p:sp>
        <p:nvSpPr>
          <p:cNvPr id="48133" name="TextBox 11"/>
          <p:cNvSpPr txBox="1">
            <a:spLocks noChangeArrowheads="1"/>
          </p:cNvSpPr>
          <p:nvPr/>
        </p:nvSpPr>
        <p:spPr bwMode="auto">
          <a:xfrm>
            <a:off x="642910" y="4214818"/>
            <a:ext cx="7786742" cy="2031325"/>
          </a:xfrm>
          <a:prstGeom prst="rect">
            <a:avLst/>
          </a:prstGeom>
          <a:noFill/>
          <a:ln w="9525">
            <a:noFill/>
            <a:miter lim="800000"/>
            <a:headEnd/>
            <a:tailEnd/>
          </a:ln>
        </p:spPr>
        <p:txBody>
          <a:bodyPr wrap="square">
            <a:spAutoFit/>
          </a:bodyPr>
          <a:lstStyle/>
          <a:p>
            <a:pPr algn="just"/>
            <a:r>
              <a:rPr lang="zh-CN" altLang="en-US" dirty="0" smtClean="0"/>
              <a:t>多能干细胞</a:t>
            </a:r>
            <a:r>
              <a:rPr lang="en-US" altLang="zh-CN" dirty="0" smtClean="0"/>
              <a:t>(</a:t>
            </a:r>
            <a:r>
              <a:rPr lang="en-US" altLang="zh-CN" dirty="0" err="1" smtClean="0"/>
              <a:t>Pluripotent</a:t>
            </a:r>
            <a:r>
              <a:rPr lang="en-US" altLang="zh-CN" dirty="0" smtClean="0"/>
              <a:t> stem cell)</a:t>
            </a:r>
            <a:r>
              <a:rPr lang="zh-CN" altLang="en-US" dirty="0" smtClean="0"/>
              <a:t>是当前干细胞研究的热点和焦点。它可以分化成体内所有的细胞，进而形成身体的所有组织和器官。因此，多能干细胞的研究不仅具有重要的理论意义，而且在器官再生、修复和疾病治疗方面极具应用价值。但是过去认为多能干细胞只能从人胚胎中获得。</a:t>
            </a:r>
          </a:p>
          <a:p>
            <a:pPr algn="just"/>
            <a:r>
              <a:rPr lang="en-US" altLang="zh-CN" dirty="0" smtClean="0"/>
              <a:t>2007</a:t>
            </a:r>
            <a:r>
              <a:rPr lang="zh-CN" altLang="en-US" dirty="0" smtClean="0"/>
              <a:t>年，美国和日本科学家发现，应用人和鼠的正常皮肤细胞，导入</a:t>
            </a:r>
            <a:r>
              <a:rPr lang="en-US" altLang="zh-CN" dirty="0" smtClean="0"/>
              <a:t>KLF4</a:t>
            </a:r>
            <a:r>
              <a:rPr lang="zh-CN" altLang="en-US" dirty="0" smtClean="0"/>
              <a:t>、</a:t>
            </a:r>
            <a:r>
              <a:rPr lang="en-US" altLang="zh-CN" dirty="0" smtClean="0"/>
              <a:t>OCT4</a:t>
            </a:r>
            <a:r>
              <a:rPr lang="zh-CN" altLang="en-US" dirty="0" smtClean="0"/>
              <a:t>、</a:t>
            </a:r>
            <a:r>
              <a:rPr lang="en-US" altLang="zh-CN" dirty="0" smtClean="0"/>
              <a:t>SOX2</a:t>
            </a:r>
            <a:r>
              <a:rPr lang="zh-CN" altLang="en-US" dirty="0" smtClean="0"/>
              <a:t>和</a:t>
            </a:r>
            <a:r>
              <a:rPr lang="en-US" altLang="zh-CN" dirty="0" smtClean="0"/>
              <a:t>C-MYC</a:t>
            </a:r>
            <a:r>
              <a:rPr lang="zh-CN" altLang="en-US" dirty="0" smtClean="0"/>
              <a:t>四种基因，即可由正常体细胞转化成多能干细胞。这种基因诱导而产生的多能干细胞称为诱导多能干细胞</a:t>
            </a:r>
            <a:r>
              <a:rPr lang="en-US" altLang="zh-CN" dirty="0" smtClean="0"/>
              <a:t>(</a:t>
            </a:r>
            <a:r>
              <a:rPr lang="en-US" altLang="zh-CN" dirty="0" err="1" smtClean="0"/>
              <a:t>iPS</a:t>
            </a:r>
            <a:r>
              <a:rPr lang="en-US" altLang="zh-CN" dirty="0" smtClean="0"/>
              <a:t>)</a:t>
            </a:r>
            <a:r>
              <a:rPr lang="zh-CN" altLang="en-US" dirty="0" smtClean="0"/>
              <a:t>。</a:t>
            </a:r>
          </a:p>
        </p:txBody>
      </p:sp>
      <p:sp>
        <p:nvSpPr>
          <p:cNvPr id="6" name="Title 5"/>
          <p:cNvSpPr>
            <a:spLocks noGrp="1"/>
          </p:cNvSpPr>
          <p:nvPr>
            <p:ph type="title"/>
          </p:nvPr>
        </p:nvSpPr>
        <p:spPr/>
        <p:txBody>
          <a:bodyPr/>
          <a:lstStyle/>
          <a:p>
            <a:r>
              <a:rPr lang="zh-CN" altLang="en-US" b="1" dirty="0" smtClean="0"/>
              <a:t>检索案例</a:t>
            </a:r>
            <a:r>
              <a:rPr lang="en-US" altLang="zh-CN" b="1" dirty="0" smtClean="0"/>
              <a:t>: </a:t>
            </a:r>
            <a:r>
              <a:rPr lang="zh-CN" altLang="en-US" b="1" dirty="0" smtClean="0"/>
              <a:t>诱导多能干细胞（</a:t>
            </a:r>
            <a:r>
              <a:rPr lang="en-US" altLang="zh-CN" b="1" dirty="0" err="1" smtClean="0"/>
              <a:t>iPS</a:t>
            </a:r>
            <a:r>
              <a:rPr lang="zh-CN" altLang="en-US" b="1" dirty="0" smtClean="0"/>
              <a:t>）研究</a:t>
            </a:r>
          </a:p>
        </p:txBody>
      </p:sp>
      <p:pic>
        <p:nvPicPr>
          <p:cNvPr id="350210" name="Picture 2"/>
          <p:cNvPicPr>
            <a:picLocks noChangeAspect="1" noChangeArrowheads="1"/>
          </p:cNvPicPr>
          <p:nvPr/>
        </p:nvPicPr>
        <p:blipFill>
          <a:blip r:embed="rId3" cstate="print"/>
          <a:srcRect/>
          <a:stretch>
            <a:fillRect/>
          </a:stretch>
        </p:blipFill>
        <p:spPr bwMode="auto">
          <a:xfrm>
            <a:off x="713358" y="1571613"/>
            <a:ext cx="4030061" cy="2428892"/>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descr="山中伸弥.jpg"/>
          <p:cNvPicPr>
            <a:picLocks noChangeAspect="1"/>
          </p:cNvPicPr>
          <p:nvPr/>
        </p:nvPicPr>
        <p:blipFill>
          <a:blip r:embed="rId2" cstate="print"/>
          <a:srcRect/>
          <a:stretch>
            <a:fillRect/>
          </a:stretch>
        </p:blipFill>
        <p:spPr bwMode="auto">
          <a:xfrm>
            <a:off x="0" y="0"/>
            <a:ext cx="3635375" cy="4689475"/>
          </a:xfrm>
          <a:prstGeom prst="rect">
            <a:avLst/>
          </a:prstGeom>
          <a:noFill/>
          <a:ln w="9525">
            <a:noFill/>
            <a:miter lim="800000"/>
            <a:headEnd/>
            <a:tailEnd/>
          </a:ln>
        </p:spPr>
      </p:pic>
      <p:sp>
        <p:nvSpPr>
          <p:cNvPr id="3" name="TextBox 2"/>
          <p:cNvSpPr txBox="1"/>
          <p:nvPr/>
        </p:nvSpPr>
        <p:spPr>
          <a:xfrm>
            <a:off x="3643306" y="1"/>
            <a:ext cx="5500694" cy="4745915"/>
          </a:xfrm>
          <a:prstGeom prst="rect">
            <a:avLst/>
          </a:prstGeom>
          <a:solidFill>
            <a:schemeClr val="tx2">
              <a:tint val="66000"/>
              <a:satMod val="160000"/>
            </a:schemeClr>
          </a:solidFill>
          <a:ln>
            <a:noFill/>
          </a:ln>
        </p:spPr>
        <p:txBody>
          <a:bodyPr wrap="square">
            <a:spAutoFit/>
          </a:bodyPr>
          <a:lstStyle/>
          <a:p>
            <a:pPr>
              <a:lnSpc>
                <a:spcPct val="120000"/>
              </a:lnSpc>
              <a:defRPr/>
            </a:pPr>
            <a:r>
              <a:rPr lang="zh-CN" altLang="en-US" b="1" dirty="0" smtClean="0">
                <a:latin typeface="Arial" charset="0"/>
              </a:rPr>
              <a:t>        山</a:t>
            </a:r>
            <a:r>
              <a:rPr lang="zh-CN" altLang="en-US" b="1" dirty="0">
                <a:latin typeface="Arial" charset="0"/>
              </a:rPr>
              <a:t>中伸弥：</a:t>
            </a:r>
            <a:r>
              <a:rPr lang="en-US" altLang="zh-CN" b="1" dirty="0">
                <a:latin typeface="Arial" charset="0"/>
              </a:rPr>
              <a:t>1962</a:t>
            </a:r>
            <a:r>
              <a:rPr lang="zh-CN" altLang="en-US" b="1" dirty="0">
                <a:latin typeface="Arial" charset="0"/>
              </a:rPr>
              <a:t>年出生于日本</a:t>
            </a:r>
            <a:r>
              <a:rPr lang="zh-CN" altLang="en-US" b="1" dirty="0" smtClean="0">
                <a:latin typeface="Arial" charset="0"/>
              </a:rPr>
              <a:t>大阪，医学家</a:t>
            </a:r>
            <a:r>
              <a:rPr lang="zh-CN" altLang="en-US" b="1" dirty="0">
                <a:latin typeface="Arial" charset="0"/>
              </a:rPr>
              <a:t>。</a:t>
            </a:r>
            <a:r>
              <a:rPr lang="zh-CN" altLang="en-US" b="1" dirty="0" smtClean="0">
                <a:latin typeface="Arial" charset="0"/>
              </a:rPr>
              <a:t>京都</a:t>
            </a:r>
            <a:r>
              <a:rPr lang="zh-CN" altLang="en-US" b="1" dirty="0">
                <a:latin typeface="Arial" charset="0"/>
              </a:rPr>
              <a:t>大学再生医科研究所干细胞生物系教授，大阪市立大学医学博士（</a:t>
            </a:r>
            <a:r>
              <a:rPr lang="en-US" altLang="zh-CN" b="1" dirty="0">
                <a:latin typeface="Arial" charset="0"/>
              </a:rPr>
              <a:t>1993</a:t>
            </a:r>
            <a:r>
              <a:rPr lang="zh-CN" altLang="en-US" b="1" dirty="0">
                <a:latin typeface="Arial" charset="0"/>
              </a:rPr>
              <a:t>年），美国加利福尼亚州旧金山心血管疾病研究所高级研究员。</a:t>
            </a:r>
            <a:endParaRPr lang="en-US" altLang="zh-CN" b="1" dirty="0">
              <a:latin typeface="Arial" charset="0"/>
            </a:endParaRPr>
          </a:p>
          <a:p>
            <a:pPr>
              <a:lnSpc>
                <a:spcPct val="120000"/>
              </a:lnSpc>
              <a:defRPr/>
            </a:pPr>
            <a:r>
              <a:rPr lang="zh-CN" altLang="en-US" b="1" dirty="0">
                <a:latin typeface="Arial" charset="0"/>
              </a:rPr>
              <a:t> </a:t>
            </a:r>
            <a:endParaRPr lang="en-US" altLang="zh-CN" b="1" dirty="0" smtClean="0">
              <a:latin typeface="Arial" charset="0"/>
            </a:endParaRPr>
          </a:p>
          <a:p>
            <a:pPr>
              <a:lnSpc>
                <a:spcPct val="120000"/>
              </a:lnSpc>
              <a:defRPr/>
            </a:pPr>
            <a:r>
              <a:rPr lang="zh-CN" altLang="en-US" b="1" dirty="0" smtClean="0">
                <a:latin typeface="Arial" charset="0"/>
              </a:rPr>
              <a:t>　    山中伸弥是诱导多功能干细胞（</a:t>
            </a:r>
            <a:r>
              <a:rPr lang="en-US" altLang="zh-CN" b="1" dirty="0" err="1" smtClean="0">
                <a:latin typeface="Arial" charset="0"/>
              </a:rPr>
              <a:t>iPS</a:t>
            </a:r>
            <a:r>
              <a:rPr lang="en-US" altLang="zh-CN" b="1" dirty="0" smtClean="0">
                <a:latin typeface="Arial" charset="0"/>
              </a:rPr>
              <a:t> cell</a:t>
            </a:r>
            <a:r>
              <a:rPr lang="zh-CN" altLang="en-US" b="1" dirty="0" smtClean="0">
                <a:latin typeface="Arial" charset="0"/>
              </a:rPr>
              <a:t>）创始人之一。</a:t>
            </a:r>
            <a:r>
              <a:rPr lang="en-US" altLang="zh-CN" b="1" dirty="0" smtClean="0">
                <a:latin typeface="Arial" charset="0"/>
              </a:rPr>
              <a:t>2007</a:t>
            </a:r>
            <a:r>
              <a:rPr lang="zh-CN" altLang="en-US" b="1" dirty="0" smtClean="0">
                <a:latin typeface="Arial" charset="0"/>
              </a:rPr>
              <a:t>年，他所在的研究团队通过对小鼠的实验，发现诱导人体表皮细胞使之具有胚胎干细胞活动特征的方法。此方法诱导出的干细胞可转变为心脏和神经细胞，为研究治疗目前多种心血管绝症提供了巨大助力。这一研究成果在全世界被广泛应用，因为其免除了使用人体胚胎提取干细胞的伦理道德制约，山中伸弥也因此获得</a:t>
            </a:r>
            <a:r>
              <a:rPr lang="en-US" altLang="zh-CN" b="1" dirty="0" smtClean="0">
                <a:latin typeface="Arial" charset="0"/>
              </a:rPr>
              <a:t>2009</a:t>
            </a:r>
            <a:r>
              <a:rPr lang="zh-CN" altLang="en-US" b="1" dirty="0" smtClean="0">
                <a:latin typeface="Arial" charset="0"/>
              </a:rPr>
              <a:t>年拉斯克基础医学奖，同时他在</a:t>
            </a:r>
            <a:r>
              <a:rPr lang="en-US" altLang="zh-CN" b="1" dirty="0" smtClean="0">
                <a:latin typeface="Arial" charset="0"/>
              </a:rPr>
              <a:t>2008</a:t>
            </a:r>
            <a:r>
              <a:rPr lang="zh-CN" altLang="en-US" b="1" dirty="0" smtClean="0">
                <a:latin typeface="Arial" charset="0"/>
              </a:rPr>
              <a:t>年获颁邵逸夫生命科学与医学奖。</a:t>
            </a:r>
            <a:endParaRPr lang="zh-CN" altLang="en-US" b="1" dirty="0">
              <a:latin typeface="Arial" charset="0"/>
            </a:endParaRPr>
          </a:p>
        </p:txBody>
      </p:sp>
      <p:pic>
        <p:nvPicPr>
          <p:cNvPr id="1026" name="Picture 2"/>
          <p:cNvPicPr>
            <a:picLocks noChangeAspect="1" noChangeArrowheads="1"/>
          </p:cNvPicPr>
          <p:nvPr/>
        </p:nvPicPr>
        <p:blipFill>
          <a:blip r:embed="rId3" cstate="print"/>
          <a:srcRect/>
          <a:stretch>
            <a:fillRect/>
          </a:stretch>
        </p:blipFill>
        <p:spPr bwMode="auto">
          <a:xfrm>
            <a:off x="0" y="4857760"/>
            <a:ext cx="5524500" cy="1343025"/>
          </a:xfrm>
          <a:prstGeom prst="rect">
            <a:avLst/>
          </a:prstGeom>
          <a:noFill/>
          <a:ln w="9525">
            <a:noFill/>
            <a:miter lim="800000"/>
            <a:headEnd/>
            <a:tailEnd/>
          </a:ln>
          <a:effectLst/>
        </p:spPr>
      </p:pic>
      <p:sp>
        <p:nvSpPr>
          <p:cNvPr id="5" name="Rounded Rectangle 4"/>
          <p:cNvSpPr/>
          <p:nvPr/>
        </p:nvSpPr>
        <p:spPr>
          <a:xfrm>
            <a:off x="5643570" y="4857760"/>
            <a:ext cx="3286148" cy="1285884"/>
          </a:xfrm>
          <a:prstGeom prst="roundRect">
            <a:avLst/>
          </a:prstGeom>
          <a:gradFill flip="none" rotWithShape="1">
            <a:gsLst>
              <a:gs pos="0">
                <a:schemeClr val="tx2">
                  <a:tint val="66000"/>
                  <a:satMod val="160000"/>
                </a:schemeClr>
              </a:gs>
              <a:gs pos="50000">
                <a:schemeClr val="tx2">
                  <a:tint val="44500"/>
                  <a:satMod val="160000"/>
                </a:schemeClr>
              </a:gs>
              <a:gs pos="100000">
                <a:schemeClr val="tx2">
                  <a:tint val="23500"/>
                  <a:satMod val="160000"/>
                </a:schemeClr>
              </a:gs>
            </a:gsLst>
            <a:lin ang="2700000" scaled="1"/>
            <a:tileRect/>
          </a:gra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715009" y="5072074"/>
            <a:ext cx="3071834" cy="830997"/>
          </a:xfrm>
          <a:prstGeom prst="rect">
            <a:avLst/>
          </a:prstGeom>
          <a:noFill/>
        </p:spPr>
        <p:txBody>
          <a:bodyPr wrap="square" rtlCol="0">
            <a:spAutoFit/>
          </a:bodyPr>
          <a:lstStyle/>
          <a:p>
            <a:r>
              <a:rPr lang="en-US" altLang="zh-CN" sz="2400" b="1" dirty="0" smtClean="0">
                <a:latin typeface="+mn-ea"/>
              </a:rPr>
              <a:t>2012</a:t>
            </a:r>
            <a:r>
              <a:rPr lang="zh-CN" altLang="en-US" sz="2400" b="1" dirty="0" smtClean="0">
                <a:latin typeface="+mn-ea"/>
              </a:rPr>
              <a:t>年诺贝尔生理学或医学奖得主</a:t>
            </a:r>
            <a:endParaRPr lang="zh-CN" altLang="en-US" sz="2400" b="1" dirty="0">
              <a:latin typeface="+mn-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18" name="Picture 2"/>
          <p:cNvPicPr>
            <a:picLocks noChangeAspect="1" noChangeArrowheads="1"/>
          </p:cNvPicPr>
          <p:nvPr/>
        </p:nvPicPr>
        <p:blipFill>
          <a:blip r:embed="rId2" cstate="print"/>
          <a:srcRect/>
          <a:stretch>
            <a:fillRect/>
          </a:stretch>
        </p:blipFill>
        <p:spPr bwMode="auto">
          <a:xfrm>
            <a:off x="0" y="-1"/>
            <a:ext cx="9144000" cy="6861109"/>
          </a:xfrm>
          <a:prstGeom prst="rect">
            <a:avLst/>
          </a:prstGeom>
          <a:noFill/>
          <a:ln w="9525">
            <a:noFill/>
            <a:miter lim="800000"/>
            <a:headEnd/>
            <a:tailEnd/>
          </a:ln>
          <a:effectLst/>
        </p:spPr>
      </p:pic>
      <p:cxnSp>
        <p:nvCxnSpPr>
          <p:cNvPr id="3" name="AutoShape 4"/>
          <p:cNvCxnSpPr>
            <a:cxnSpLocks noChangeShapeType="1"/>
            <a:stCxn id="4" idx="3"/>
            <a:endCxn id="5" idx="0"/>
          </p:cNvCxnSpPr>
          <p:nvPr/>
        </p:nvCxnSpPr>
        <p:spPr bwMode="auto">
          <a:xfrm>
            <a:off x="6500827" y="1750207"/>
            <a:ext cx="571503" cy="1283783"/>
          </a:xfrm>
          <a:prstGeom prst="bentConnector2">
            <a:avLst/>
          </a:prstGeom>
          <a:noFill/>
          <a:ln w="25400" cap="rnd">
            <a:solidFill>
              <a:schemeClr val="tx2"/>
            </a:solidFill>
            <a:round/>
            <a:headEnd/>
            <a:tailEnd/>
          </a:ln>
        </p:spPr>
      </p:cxnSp>
      <p:sp>
        <p:nvSpPr>
          <p:cNvPr id="4" name="Rectangle 3"/>
          <p:cNvSpPr>
            <a:spLocks noChangeArrowheads="1"/>
          </p:cNvSpPr>
          <p:nvPr/>
        </p:nvSpPr>
        <p:spPr bwMode="auto">
          <a:xfrm>
            <a:off x="785786" y="1571612"/>
            <a:ext cx="5715041" cy="357190"/>
          </a:xfrm>
          <a:prstGeom prst="rect">
            <a:avLst/>
          </a:prstGeom>
          <a:noFill/>
          <a:ln w="25400" cap="rnd">
            <a:solidFill>
              <a:schemeClr val="tx2"/>
            </a:solidFill>
            <a:round/>
            <a:headEnd/>
            <a:tailEnd/>
          </a:ln>
        </p:spPr>
        <p:txBody>
          <a:bodyPr wrap="none" anchor="ctr"/>
          <a:lstStyle/>
          <a:p>
            <a:endParaRPr lang="zh-CN" altLang="en-US"/>
          </a:p>
        </p:txBody>
      </p:sp>
      <p:sp>
        <p:nvSpPr>
          <p:cNvPr id="5" name="Rectangle 5"/>
          <p:cNvSpPr>
            <a:spLocks noChangeArrowheads="1"/>
          </p:cNvSpPr>
          <p:nvPr/>
        </p:nvSpPr>
        <p:spPr bwMode="auto">
          <a:xfrm>
            <a:off x="6357950" y="3033990"/>
            <a:ext cx="1428760" cy="3693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buClr>
                <a:srgbClr val="009900"/>
              </a:buClr>
              <a:buSzPct val="80000"/>
              <a:defRPr/>
            </a:pPr>
            <a:r>
              <a:rPr lang="zh-CN" altLang="en-US" b="1" dirty="0">
                <a:solidFill>
                  <a:schemeClr val="tx2"/>
                </a:solidFill>
                <a:latin typeface="+mn-ea"/>
              </a:rPr>
              <a:t>输入关键词</a:t>
            </a:r>
          </a:p>
        </p:txBody>
      </p:sp>
      <p:sp>
        <p:nvSpPr>
          <p:cNvPr id="6" name="Line 6"/>
          <p:cNvSpPr>
            <a:spLocks noChangeShapeType="1"/>
          </p:cNvSpPr>
          <p:nvPr/>
        </p:nvSpPr>
        <p:spPr bwMode="auto">
          <a:xfrm flipH="1">
            <a:off x="7072330" y="3429000"/>
            <a:ext cx="0" cy="785818"/>
          </a:xfrm>
          <a:prstGeom prst="line">
            <a:avLst/>
          </a:prstGeom>
          <a:noFill/>
          <a:ln w="28575">
            <a:solidFill>
              <a:srgbClr val="FF6600"/>
            </a:solidFill>
            <a:round/>
            <a:headEnd/>
            <a:tailEnd type="triangle" w="med" len="med"/>
          </a:ln>
        </p:spPr>
        <p:txBody>
          <a:bodyPr/>
          <a:lstStyle/>
          <a:p>
            <a:endParaRPr lang="zh-CN" altLang="en-US"/>
          </a:p>
        </p:txBody>
      </p:sp>
      <p:sp>
        <p:nvSpPr>
          <p:cNvPr id="7" name="Rectangle 7"/>
          <p:cNvSpPr>
            <a:spLocks noChangeArrowheads="1"/>
          </p:cNvSpPr>
          <p:nvPr/>
        </p:nvSpPr>
        <p:spPr bwMode="auto">
          <a:xfrm>
            <a:off x="2786050" y="4225409"/>
            <a:ext cx="6281751" cy="3693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buClr>
                <a:srgbClr val="009900"/>
              </a:buClr>
              <a:buSzPct val="80000"/>
              <a:defRPr/>
            </a:pPr>
            <a:r>
              <a:rPr lang="zh-CN" altLang="en-US" b="1" dirty="0">
                <a:solidFill>
                  <a:schemeClr val="tx2"/>
                </a:solidFill>
                <a:latin typeface="+mn-ea"/>
              </a:rPr>
              <a:t>检索</a:t>
            </a:r>
            <a:r>
              <a:rPr lang="zh-CN" altLang="en-US" b="1" dirty="0" smtClean="0">
                <a:solidFill>
                  <a:schemeClr val="tx2"/>
                </a:solidFill>
                <a:latin typeface="+mn-ea"/>
              </a:rPr>
              <a:t>课题</a:t>
            </a:r>
            <a:r>
              <a:rPr lang="zh-CN" altLang="en-US" b="1" dirty="0">
                <a:solidFill>
                  <a:schemeClr val="tx2"/>
                </a:solidFill>
                <a:latin typeface="+mn-ea"/>
              </a:rPr>
              <a:t>：</a:t>
            </a:r>
            <a:r>
              <a:rPr lang="en-US" altLang="zh-CN" b="1" dirty="0" smtClean="0">
                <a:solidFill>
                  <a:schemeClr val="tx2"/>
                </a:solidFill>
                <a:latin typeface="+mn-ea"/>
              </a:rPr>
              <a:t>(</a:t>
            </a:r>
            <a:r>
              <a:rPr lang="en-US" altLang="zh-CN" b="1" dirty="0">
                <a:solidFill>
                  <a:schemeClr val="tx2"/>
                </a:solidFill>
                <a:latin typeface="+mn-ea"/>
              </a:rPr>
              <a:t>Induced </a:t>
            </a:r>
            <a:r>
              <a:rPr lang="en-US" altLang="zh-CN" b="1" dirty="0" err="1">
                <a:solidFill>
                  <a:schemeClr val="tx2"/>
                </a:solidFill>
                <a:latin typeface="+mn-ea"/>
              </a:rPr>
              <a:t>Pluripotent</a:t>
            </a:r>
            <a:r>
              <a:rPr lang="en-US" altLang="zh-CN" b="1" dirty="0">
                <a:solidFill>
                  <a:schemeClr val="tx2"/>
                </a:solidFill>
                <a:latin typeface="+mn-ea"/>
              </a:rPr>
              <a:t> Stem Cell*) or (IPS cell*)</a:t>
            </a:r>
          </a:p>
        </p:txBody>
      </p:sp>
      <p:sp>
        <p:nvSpPr>
          <p:cNvPr id="8" name="Oval 9"/>
          <p:cNvSpPr>
            <a:spLocks noChangeArrowheads="1"/>
          </p:cNvSpPr>
          <p:nvPr/>
        </p:nvSpPr>
        <p:spPr bwMode="auto">
          <a:xfrm flipV="1">
            <a:off x="714348" y="3357562"/>
            <a:ext cx="1000132" cy="214314"/>
          </a:xfrm>
          <a:prstGeom prst="roundRect">
            <a:avLst/>
          </a:prstGeom>
          <a:noFill/>
          <a:ln w="25400" cap="rnd">
            <a:solidFill>
              <a:schemeClr val="tx2"/>
            </a:solidFill>
            <a:round/>
            <a:headEnd/>
            <a:tailEnd/>
          </a:ln>
        </p:spPr>
        <p:txBody>
          <a:bodyPr wrap="none" anchor="ctr"/>
          <a:lstStyle/>
          <a:p>
            <a:endParaRPr lang="zh-CN" altLang="en-US"/>
          </a:p>
        </p:txBody>
      </p:sp>
      <p:sp>
        <p:nvSpPr>
          <p:cNvPr id="9" name="Rectangle 3"/>
          <p:cNvSpPr>
            <a:spLocks noChangeArrowheads="1"/>
          </p:cNvSpPr>
          <p:nvPr/>
        </p:nvSpPr>
        <p:spPr bwMode="auto">
          <a:xfrm>
            <a:off x="857224" y="4429132"/>
            <a:ext cx="214314" cy="1000132"/>
          </a:xfrm>
          <a:prstGeom prst="rect">
            <a:avLst/>
          </a:prstGeom>
          <a:noFill/>
          <a:ln w="25400" cap="rnd">
            <a:solidFill>
              <a:schemeClr val="tx2"/>
            </a:solidFill>
            <a:round/>
            <a:headEnd/>
            <a:tailEnd/>
          </a:ln>
        </p:spPr>
        <p:txBody>
          <a:bodyPr wrap="none" anchor="ctr"/>
          <a:lstStyle/>
          <a:p>
            <a:endParaRPr lang="zh-CN" altLang="en-US"/>
          </a:p>
        </p:txBody>
      </p:sp>
      <p:sp>
        <p:nvSpPr>
          <p:cNvPr id="10" name="Oval 9"/>
          <p:cNvSpPr>
            <a:spLocks noChangeArrowheads="1"/>
          </p:cNvSpPr>
          <p:nvPr/>
        </p:nvSpPr>
        <p:spPr bwMode="auto">
          <a:xfrm flipV="1">
            <a:off x="1928794" y="714356"/>
            <a:ext cx="857256" cy="214314"/>
          </a:xfrm>
          <a:prstGeom prst="roundRect">
            <a:avLst/>
          </a:prstGeom>
          <a:noFill/>
          <a:ln w="25400" cap="rnd">
            <a:solidFill>
              <a:schemeClr val="tx2"/>
            </a:solidFill>
            <a:round/>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par>
                                <p:cTn id="17" presetID="3" presetClass="entr" presetSubtype="10" fill="hold" grpId="2"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3" presetClass="entr" presetSubtype="10" fill="hold" grpId="2"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par>
                                <p:cTn id="23" presetID="3" presetClass="entr" presetSubtype="10" fill="hold" grpId="2"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2" animBg="1"/>
      <p:bldP spid="6" grpId="2" animBg="1"/>
      <p:bldP spid="7" grpId="2" animBg="1"/>
      <p:bldP spid="8"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16" name="Oval 9"/>
          <p:cNvSpPr>
            <a:spLocks noChangeArrowheads="1"/>
          </p:cNvSpPr>
          <p:nvPr/>
        </p:nvSpPr>
        <p:spPr bwMode="auto">
          <a:xfrm flipV="1">
            <a:off x="714348" y="1785926"/>
            <a:ext cx="357190" cy="214314"/>
          </a:xfrm>
          <a:prstGeom prst="roundRect">
            <a:avLst/>
          </a:prstGeom>
          <a:noFill/>
          <a:ln w="28575" algn="ctr">
            <a:solidFill>
              <a:schemeClr val="tx2"/>
            </a:solidFill>
            <a:round/>
            <a:headEnd/>
            <a:tailEnd/>
          </a:ln>
        </p:spPr>
        <p:txBody>
          <a:bodyPr rot="10800000" wrap="none" anchor="ctr"/>
          <a:lstStyle/>
          <a:p>
            <a:endParaRPr lang="zh-CN"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4714908"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如何快速准确的查找到最重要的文献？</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pic>
        <p:nvPicPr>
          <p:cNvPr id="4" name="图片 9" descr="排序方式更新.JPG"/>
          <p:cNvPicPr>
            <a:picLocks noChangeAspect="1"/>
          </p:cNvPicPr>
          <p:nvPr/>
        </p:nvPicPr>
        <p:blipFill>
          <a:blip r:embed="rId3" cstate="print"/>
          <a:srcRect/>
          <a:stretch>
            <a:fillRect/>
          </a:stretch>
        </p:blipFill>
        <p:spPr bwMode="auto">
          <a:xfrm>
            <a:off x="8072462" y="2000240"/>
            <a:ext cx="785818" cy="1500198"/>
          </a:xfrm>
          <a:prstGeom prst="rect">
            <a:avLst/>
          </a:prstGeom>
          <a:noFill/>
          <a:ln w="9525">
            <a:noFill/>
            <a:miter lim="800000"/>
            <a:headEnd/>
            <a:tailEnd/>
          </a:ln>
        </p:spPr>
      </p:pic>
      <p:sp>
        <p:nvSpPr>
          <p:cNvPr id="5" name="圆角矩形 8"/>
          <p:cNvSpPr>
            <a:spLocks noChangeArrowheads="1"/>
          </p:cNvSpPr>
          <p:nvPr/>
        </p:nvSpPr>
        <p:spPr bwMode="auto">
          <a:xfrm>
            <a:off x="8001024" y="2428868"/>
            <a:ext cx="873132" cy="214314"/>
          </a:xfrm>
          <a:prstGeom prst="roundRect">
            <a:avLst>
              <a:gd name="adj" fmla="val 16667"/>
            </a:avLst>
          </a:prstGeom>
          <a:noFill/>
          <a:ln w="25400" algn="ctr">
            <a:solidFill>
              <a:srgbClr val="FF6600"/>
            </a:solidFill>
            <a:round/>
            <a:headEnd/>
            <a:tailEnd/>
          </a:ln>
        </p:spPr>
        <p:txBody>
          <a:bodyPr lIns="0" tIns="0" rIns="182880" bIns="0"/>
          <a:lstStyle/>
          <a:p>
            <a:pPr>
              <a:spcBef>
                <a:spcPct val="50000"/>
              </a:spcBef>
            </a:pPr>
            <a:endParaRPr lang="zh-CN" altLang="en-US" sz="24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6114" name="Picture 2"/>
          <p:cNvPicPr>
            <a:picLocks noChangeAspect="1" noChangeArrowheads="1"/>
          </p:cNvPicPr>
          <p:nvPr/>
        </p:nvPicPr>
        <p:blipFill>
          <a:blip r:embed="rId2" cstate="print"/>
          <a:srcRect/>
          <a:stretch>
            <a:fillRect/>
          </a:stretch>
        </p:blipFill>
        <p:spPr bwMode="auto">
          <a:xfrm>
            <a:off x="0" y="1"/>
            <a:ext cx="9144000" cy="6857999"/>
          </a:xfrm>
          <a:prstGeom prst="rect">
            <a:avLst/>
          </a:prstGeom>
          <a:noFill/>
          <a:ln w="9525">
            <a:noFill/>
            <a:miter lim="800000"/>
            <a:headEnd/>
            <a:tailEnd/>
          </a:ln>
          <a:effectLst/>
        </p:spPr>
      </p:pic>
      <p:sp>
        <p:nvSpPr>
          <p:cNvPr id="7" name="Rounded Rectangle 6"/>
          <p:cNvSpPr/>
          <p:nvPr/>
        </p:nvSpPr>
        <p:spPr>
          <a:xfrm>
            <a:off x="2285984" y="2285992"/>
            <a:ext cx="4929222" cy="1285884"/>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47138"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
        <p:nvSpPr>
          <p:cNvPr id="3" name="圆角矩形 6"/>
          <p:cNvSpPr>
            <a:spLocks noChangeArrowheads="1"/>
          </p:cNvSpPr>
          <p:nvPr/>
        </p:nvSpPr>
        <p:spPr bwMode="auto">
          <a:xfrm>
            <a:off x="214282" y="1714488"/>
            <a:ext cx="1071570" cy="357190"/>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4" name="圆角矩形 6"/>
          <p:cNvSpPr>
            <a:spLocks noChangeArrowheads="1"/>
          </p:cNvSpPr>
          <p:nvPr/>
        </p:nvSpPr>
        <p:spPr bwMode="auto">
          <a:xfrm>
            <a:off x="214282" y="5143512"/>
            <a:ext cx="1928826" cy="142876"/>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5" name="Rectangle 4"/>
          <p:cNvSpPr>
            <a:spLocks noChangeArrowheads="1"/>
          </p:cNvSpPr>
          <p:nvPr/>
        </p:nvSpPr>
        <p:spPr bwMode="auto">
          <a:xfrm>
            <a:off x="7643834" y="785794"/>
            <a:ext cx="1357322" cy="923330"/>
          </a:xfrm>
          <a:prstGeom prst="rect">
            <a:avLst/>
          </a:prstGeom>
          <a:solidFill>
            <a:schemeClr val="bg1"/>
          </a:solidFill>
          <a:ln w="28575" algn="ctr">
            <a:solidFill>
              <a:schemeClr val="tx2"/>
            </a:solidFill>
            <a:miter lim="800000"/>
            <a:headEnd/>
            <a:tailEnd/>
          </a:ln>
          <a:effectLst/>
        </p:spPr>
        <p:txBody>
          <a:bodyPr wrap="square">
            <a:spAutoFit/>
          </a:bodyPr>
          <a:lstStyle/>
          <a:p>
            <a:pPr lvl="0" algn="just" eaLnBrk="0" hangingPunct="0">
              <a:buClr>
                <a:srgbClr val="009900"/>
              </a:buClr>
              <a:buSzPct val="80000"/>
              <a:defRPr/>
            </a:pPr>
            <a:r>
              <a:rPr lang="en-US" altLang="zh-CN" b="1" dirty="0" smtClean="0">
                <a:solidFill>
                  <a:schemeClr val="tx2"/>
                </a:solidFill>
                <a:latin typeface="+mn-ea"/>
              </a:rPr>
              <a:t>- </a:t>
            </a:r>
            <a:r>
              <a:rPr lang="zh-CN" altLang="en-US" b="1" dirty="0" smtClean="0">
                <a:solidFill>
                  <a:schemeClr val="tx2"/>
                </a:solidFill>
                <a:latin typeface="+mn-ea"/>
              </a:rPr>
              <a:t>全文链接</a:t>
            </a:r>
            <a:endParaRPr lang="en-US" altLang="zh-CN" b="1" dirty="0" smtClean="0">
              <a:solidFill>
                <a:schemeClr val="tx2"/>
              </a:solidFill>
              <a:latin typeface="+mn-ea"/>
            </a:endParaRPr>
          </a:p>
          <a:p>
            <a:pPr lvl="0" algn="just" eaLnBrk="0" hangingPunct="0">
              <a:buClr>
                <a:srgbClr val="009900"/>
              </a:buClr>
              <a:buSzPct val="80000"/>
              <a:defRPr/>
            </a:pPr>
            <a:r>
              <a:rPr lang="en-US" altLang="zh-CN" b="1" dirty="0" smtClean="0">
                <a:solidFill>
                  <a:schemeClr val="tx2"/>
                </a:solidFill>
                <a:latin typeface="+mn-ea"/>
              </a:rPr>
              <a:t>- </a:t>
            </a:r>
            <a:r>
              <a:rPr lang="zh-CN" altLang="en-US" b="1" dirty="0" smtClean="0">
                <a:solidFill>
                  <a:schemeClr val="tx2"/>
                </a:solidFill>
                <a:latin typeface="+mn-ea"/>
              </a:rPr>
              <a:t>文献传递</a:t>
            </a:r>
            <a:endParaRPr lang="en-US" altLang="zh-CN" b="1" dirty="0" smtClean="0">
              <a:solidFill>
                <a:schemeClr val="tx2"/>
              </a:solidFill>
              <a:latin typeface="+mn-ea"/>
            </a:endParaRPr>
          </a:p>
          <a:p>
            <a:pPr lvl="0" algn="just" eaLnBrk="0" hangingPunct="0">
              <a:buClr>
                <a:srgbClr val="009900"/>
              </a:buClr>
              <a:buSzPct val="80000"/>
              <a:defRPr/>
            </a:pPr>
            <a:r>
              <a:rPr lang="en-US" altLang="zh-CN" b="1" dirty="0" smtClean="0">
                <a:solidFill>
                  <a:schemeClr val="tx2"/>
                </a:solidFill>
                <a:latin typeface="+mn-ea"/>
              </a:rPr>
              <a:t>- </a:t>
            </a:r>
            <a:r>
              <a:rPr lang="zh-CN" altLang="en-US" b="1" dirty="0" smtClean="0">
                <a:solidFill>
                  <a:schemeClr val="tx2"/>
                </a:solidFill>
                <a:latin typeface="+mn-ea"/>
              </a:rPr>
              <a:t>馆际互借</a:t>
            </a:r>
            <a:endParaRPr lang="en-US" altLang="zh-CN" b="1" dirty="0" smtClean="0">
              <a:solidFill>
                <a:schemeClr val="tx2"/>
              </a:solidFill>
              <a:latin typeface="+mn-ea"/>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bg/>
                                          </p:spTgt>
                                        </p:tgtEl>
                                        <p:attrNameLst>
                                          <p:attrName>style.visibility</p:attrName>
                                        </p:attrNameLst>
                                      </p:cBhvr>
                                      <p:to>
                                        <p:strVal val="visible"/>
                                      </p:to>
                                    </p:set>
                                    <p:anim calcmode="lin" valueType="num">
                                      <p:cBhvr additive="base">
                                        <p:cTn id="12"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5">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 calcmode="lin" valueType="num">
                                      <p:cBhvr additive="base">
                                        <p:cTn id="24"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additive="base">
                                        <p:cTn id="30"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4929222"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如何了解课题的研究趋势，判断课题的发展阶段？</a:t>
            </a: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p:txBody>
          <a:bodyPr/>
          <a:lstStyle/>
          <a:p>
            <a:r>
              <a:rPr lang="zh-CN" altLang="en-US" b="1" dirty="0" smtClean="0">
                <a:ea typeface="宋体" pitchFamily="2" charset="-122"/>
              </a:rPr>
              <a:t>讲座提纲</a:t>
            </a:r>
            <a:endParaRPr lang="en-US" altLang="zh-CN" b="1" dirty="0" smtClean="0">
              <a:ea typeface="宋体" pitchFamily="2" charset="-122"/>
            </a:endParaRPr>
          </a:p>
        </p:txBody>
      </p:sp>
      <p:sp>
        <p:nvSpPr>
          <p:cNvPr id="25603" name="Rectangle 3"/>
          <p:cNvSpPr>
            <a:spLocks noGrp="1" noChangeArrowheads="1"/>
          </p:cNvSpPr>
          <p:nvPr>
            <p:ph type="body" idx="4294967295"/>
          </p:nvPr>
        </p:nvSpPr>
        <p:spPr>
          <a:xfrm>
            <a:off x="1774825" y="1714500"/>
            <a:ext cx="7369175" cy="4570413"/>
          </a:xfrm>
        </p:spPr>
        <p:txBody>
          <a:bodyPr/>
          <a:lstStyle/>
          <a:p>
            <a:endParaRPr lang="en-US" altLang="zh-CN" dirty="0" smtClean="0"/>
          </a:p>
          <a:p>
            <a:endParaRPr lang="en-US" altLang="zh-CN" dirty="0" smtClean="0"/>
          </a:p>
          <a:p>
            <a:r>
              <a:rPr lang="zh-CN" altLang="en-US" b="1" dirty="0" smtClean="0">
                <a:solidFill>
                  <a:schemeClr val="bg1"/>
                </a:solidFill>
              </a:rPr>
              <a:t>西南石油大学</a:t>
            </a:r>
            <a:r>
              <a:rPr lang="en-US" altLang="zh-CN" b="1" dirty="0" smtClean="0">
                <a:solidFill>
                  <a:schemeClr val="bg1"/>
                </a:solidFill>
              </a:rPr>
              <a:t>Web of Science</a:t>
            </a:r>
            <a:r>
              <a:rPr lang="zh-CN" altLang="en-US" b="1" dirty="0" smtClean="0">
                <a:solidFill>
                  <a:schemeClr val="bg1"/>
                </a:solidFill>
              </a:rPr>
              <a:t>论文产出简析</a:t>
            </a:r>
            <a:endParaRPr lang="en-US" altLang="zh-CN" b="1" dirty="0" smtClean="0">
              <a:solidFill>
                <a:schemeClr val="bg1"/>
              </a:solidFill>
            </a:endParaRPr>
          </a:p>
          <a:p>
            <a:r>
              <a:rPr lang="zh-CN" altLang="en-US" b="1" dirty="0" smtClean="0"/>
              <a:t>科学研究与引文索引</a:t>
            </a:r>
            <a:r>
              <a:rPr lang="en-US" altLang="zh-CN" b="1" dirty="0" smtClean="0"/>
              <a:t>&amp; Web of Science</a:t>
            </a:r>
          </a:p>
          <a:p>
            <a:r>
              <a:rPr lang="zh-CN" altLang="en-US" b="1" dirty="0" smtClean="0">
                <a:solidFill>
                  <a:schemeClr val="tx2"/>
                </a:solidFill>
              </a:rPr>
              <a:t>如何利用</a:t>
            </a:r>
            <a:r>
              <a:rPr lang="en-US" altLang="zh-CN" b="1" dirty="0" smtClean="0">
                <a:solidFill>
                  <a:schemeClr val="tx2"/>
                </a:solidFill>
              </a:rPr>
              <a:t>Web of Science</a:t>
            </a:r>
            <a:r>
              <a:rPr lang="zh-CN" altLang="en-US" b="1" dirty="0" smtClean="0">
                <a:solidFill>
                  <a:schemeClr val="tx2"/>
                </a:solidFill>
              </a:rPr>
              <a:t>助力科研</a:t>
            </a:r>
            <a:endParaRPr lang="en-US" altLang="zh-CN" b="1" dirty="0" smtClean="0">
              <a:solidFill>
                <a:schemeClr val="tx2"/>
              </a:solidFill>
            </a:endParaRPr>
          </a:p>
          <a:p>
            <a:r>
              <a:rPr lang="zh-CN" altLang="en-US" b="1" dirty="0" smtClean="0">
                <a:solidFill>
                  <a:schemeClr val="tx2"/>
                </a:solidFill>
              </a:rPr>
              <a:t>如何获取有关</a:t>
            </a:r>
            <a:r>
              <a:rPr lang="en-US" altLang="zh-CN" b="1" dirty="0" smtClean="0">
                <a:solidFill>
                  <a:schemeClr val="tx2"/>
                </a:solidFill>
              </a:rPr>
              <a:t>Web of Science</a:t>
            </a:r>
            <a:r>
              <a:rPr lang="zh-CN" altLang="en-US" b="1" dirty="0" smtClean="0">
                <a:solidFill>
                  <a:schemeClr val="tx2"/>
                </a:solidFill>
              </a:rPr>
              <a:t>的学习资源</a:t>
            </a:r>
            <a:endParaRPr lang="en-US" altLang="zh-CN" b="1" dirty="0" smtClean="0">
              <a:solidFill>
                <a:schemeClr val="tx2"/>
              </a:solidFill>
            </a:endParaRPr>
          </a:p>
          <a:p>
            <a:pPr>
              <a:buNone/>
            </a:pPr>
            <a:endParaRPr lang="zh-CN" altLang="en-US" dirty="0" smtClean="0"/>
          </a:p>
          <a:p>
            <a:endParaRPr lang="en-US" altLang="zh-CN" dirty="0" smtClean="0">
              <a:ea typeface="宋体" pitchFamily="2" charset="-122"/>
            </a:endParaRP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16" name="Oval 9"/>
          <p:cNvSpPr>
            <a:spLocks noChangeArrowheads="1"/>
          </p:cNvSpPr>
          <p:nvPr/>
        </p:nvSpPr>
        <p:spPr bwMode="auto">
          <a:xfrm flipV="1">
            <a:off x="8143900" y="2143116"/>
            <a:ext cx="714380" cy="142876"/>
          </a:xfrm>
          <a:prstGeom prst="roundRect">
            <a:avLst/>
          </a:prstGeom>
          <a:noFill/>
          <a:ln w="28575" algn="ctr">
            <a:solidFill>
              <a:schemeClr val="tx2"/>
            </a:solidFill>
            <a:round/>
            <a:headEnd/>
            <a:tailEnd/>
          </a:ln>
        </p:spPr>
        <p:txBody>
          <a:bodyPr rot="10800000" wrap="none" anchor="ctr"/>
          <a:lstStyle/>
          <a:p>
            <a:endParaRPr lang="zh-CN"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066" name="Picture 2"/>
          <p:cNvPicPr>
            <a:picLocks noChangeAspect="1" noChangeArrowheads="1"/>
          </p:cNvPicPr>
          <p:nvPr/>
        </p:nvPicPr>
        <p:blipFill>
          <a:blip r:embed="rId2" cstate="print"/>
          <a:srcRect/>
          <a:stretch>
            <a:fillRect/>
          </a:stretch>
        </p:blipFill>
        <p:spPr bwMode="auto">
          <a:xfrm>
            <a:off x="0" y="1"/>
            <a:ext cx="9144000" cy="6857999"/>
          </a:xfrm>
          <a:prstGeom prst="rect">
            <a:avLst/>
          </a:prstGeom>
          <a:noFill/>
          <a:ln w="9525">
            <a:noFill/>
            <a:miter lim="800000"/>
            <a:headEnd/>
            <a:tailEnd/>
          </a:ln>
          <a:effectLst/>
        </p:spPr>
      </p:pic>
      <p:sp>
        <p:nvSpPr>
          <p:cNvPr id="2" name="灯片编号占位符 1"/>
          <p:cNvSpPr>
            <a:spLocks noGrp="1"/>
          </p:cNvSpPr>
          <p:nvPr>
            <p:ph type="sldNum" sz="quarter" idx="4294967295"/>
          </p:nvPr>
        </p:nvSpPr>
        <p:spPr>
          <a:xfrm>
            <a:off x="3124200" y="6394450"/>
            <a:ext cx="5172075" cy="231775"/>
          </a:xfrm>
          <a:prstGeom prst="rect">
            <a:avLst/>
          </a:prstGeom>
        </p:spPr>
        <p:txBody>
          <a:bodyPr lIns="0" rIns="0"/>
          <a:lstStyle/>
          <a:p>
            <a:pPr>
              <a:defRPr/>
            </a:pPr>
            <a:fld id="{DCF7F983-9954-4254-9815-746967587D43}" type="slidenum">
              <a:rPr lang="en-US" altLang="en-US" smtClean="0">
                <a:solidFill>
                  <a:schemeClr val="bg1"/>
                </a:solidFill>
              </a:rPr>
              <a:pPr>
                <a:defRPr/>
              </a:pPr>
              <a:t>31</a:t>
            </a:fld>
            <a:endParaRPr lang="en-US" altLang="en-US" smtClean="0">
              <a:solidFill>
                <a:schemeClr val="bg1"/>
              </a:solidFill>
            </a:endParaRPr>
          </a:p>
        </p:txBody>
      </p:sp>
      <p:sp>
        <p:nvSpPr>
          <p:cNvPr id="9" name="圆角矩形 3"/>
          <p:cNvSpPr>
            <a:spLocks noChangeArrowheads="1"/>
          </p:cNvSpPr>
          <p:nvPr/>
        </p:nvSpPr>
        <p:spPr bwMode="auto">
          <a:xfrm>
            <a:off x="1357290" y="1928802"/>
            <a:ext cx="1071570"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10" name="圆角矩形 3"/>
          <p:cNvSpPr>
            <a:spLocks noChangeArrowheads="1"/>
          </p:cNvSpPr>
          <p:nvPr/>
        </p:nvSpPr>
        <p:spPr bwMode="auto">
          <a:xfrm>
            <a:off x="4643438" y="1928802"/>
            <a:ext cx="857256"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11" name="圆角矩形 3"/>
          <p:cNvSpPr>
            <a:spLocks noChangeArrowheads="1"/>
          </p:cNvSpPr>
          <p:nvPr/>
        </p:nvSpPr>
        <p:spPr bwMode="auto">
          <a:xfrm>
            <a:off x="6643702" y="2357430"/>
            <a:ext cx="1500198" cy="128588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8" name="圆角矩形 3"/>
          <p:cNvSpPr>
            <a:spLocks noChangeArrowheads="1"/>
          </p:cNvSpPr>
          <p:nvPr/>
        </p:nvSpPr>
        <p:spPr bwMode="auto">
          <a:xfrm>
            <a:off x="6286512" y="4857760"/>
            <a:ext cx="2357454" cy="642942"/>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12" name="圆角矩形 3"/>
          <p:cNvSpPr>
            <a:spLocks noChangeArrowheads="1"/>
          </p:cNvSpPr>
          <p:nvPr/>
        </p:nvSpPr>
        <p:spPr bwMode="auto">
          <a:xfrm>
            <a:off x="285720" y="4214818"/>
            <a:ext cx="8429684" cy="2500330"/>
          </a:xfrm>
          <a:prstGeom prst="rect">
            <a:avLst/>
          </a:prstGeom>
          <a:noFill/>
          <a:ln w="25400" algn="ctr">
            <a:solidFill>
              <a:schemeClr val="tx2"/>
            </a:solidFill>
            <a:round/>
            <a:headEnd/>
            <a:tailEnd/>
          </a:ln>
        </p:spPr>
        <p:txBody>
          <a:bodyPr vert="eaVert" wrap="none" anchor="ctr"/>
          <a:lstStyle/>
          <a:p>
            <a:pPr algn="ctr"/>
            <a:endParaRPr lang="zh-CN" altLang="en-US"/>
          </a:p>
        </p:txBody>
      </p:sp>
      <p:sp>
        <p:nvSpPr>
          <p:cNvPr id="13" name="TextBox 12"/>
          <p:cNvSpPr txBox="1"/>
          <p:nvPr/>
        </p:nvSpPr>
        <p:spPr>
          <a:xfrm>
            <a:off x="6858016" y="3786190"/>
            <a:ext cx="1857389" cy="3139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zh-CN" altLang="en-US" b="1" dirty="0" smtClean="0">
                <a:solidFill>
                  <a:schemeClr val="tx2"/>
                </a:solidFill>
                <a:latin typeface="+mn-ea"/>
              </a:rPr>
              <a:t>查看高热点论文</a:t>
            </a:r>
            <a:endParaRPr lang="en-US" altLang="zh-CN" b="1" dirty="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bg/>
                                          </p:spTgt>
                                        </p:tgtEl>
                                        <p:attrNameLst>
                                          <p:attrName>style.visibility</p:attrName>
                                        </p:attrNameLst>
                                      </p:cBhvr>
                                      <p:to>
                                        <p:strVal val="visible"/>
                                      </p:to>
                                    </p:set>
                                    <p:animEffect transition="in" filter="wipe(down)">
                                      <p:cBhvr>
                                        <p:cTn id="32" dur="500"/>
                                        <p:tgtEl>
                                          <p:spTgt spid="13">
                                            <p:bg/>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animEffect transition="in" filter="wipe(down)">
                                      <p:cBhvr>
                                        <p:cTn id="35"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8" grpId="0" animBg="1"/>
      <p:bldP spid="12" grpId="0" animBg="1"/>
      <p:bldP spid="13" grpId="0" build="allAtOnce"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5000660"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如何快速查找到我所在学科领域的相关文献？</a:t>
            </a:r>
          </a:p>
          <a:p>
            <a:pPr>
              <a:spcBef>
                <a:spcPct val="50000"/>
              </a:spcBef>
              <a:buClr>
                <a:schemeClr val="tx2"/>
              </a:buClr>
            </a:pPr>
            <a:r>
              <a:rPr lang="zh-CN" altLang="en-US" sz="2400" smtClean="0">
                <a:solidFill>
                  <a:schemeClr val="bg1"/>
                </a:solidFill>
                <a:ea typeface="微软雅黑" pitchFamily="34" charset="-122"/>
              </a:rPr>
              <a:t>如何概览课题？</a:t>
            </a:r>
            <a:endParaRPr lang="zh-CN" altLang="en-US" sz="2400" dirty="0" smtClean="0">
              <a:solidFill>
                <a:schemeClr val="bg1"/>
              </a:solidFill>
              <a:ea typeface="微软雅黑" pitchFamily="34" charset="-122"/>
            </a:endParaRPr>
          </a:p>
        </p:txBody>
      </p:sp>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pic>
        <p:nvPicPr>
          <p:cNvPr id="345092" name="Picture 4"/>
          <p:cNvPicPr>
            <a:picLocks noChangeAspect="1" noChangeArrowheads="1"/>
          </p:cNvPicPr>
          <p:nvPr/>
        </p:nvPicPr>
        <p:blipFill>
          <a:blip r:embed="rId3" cstate="print"/>
          <a:srcRect/>
          <a:stretch>
            <a:fillRect/>
          </a:stretch>
        </p:blipFill>
        <p:spPr bwMode="auto">
          <a:xfrm>
            <a:off x="1857356" y="1785926"/>
            <a:ext cx="7286644" cy="5072074"/>
          </a:xfrm>
          <a:prstGeom prst="rect">
            <a:avLst/>
          </a:prstGeom>
          <a:noFill/>
          <a:ln w="9525">
            <a:noFill/>
            <a:miter lim="800000"/>
            <a:headEnd/>
            <a:tailEnd/>
          </a:ln>
          <a:effectLst/>
        </p:spPr>
      </p:pic>
      <p:sp>
        <p:nvSpPr>
          <p:cNvPr id="17" name="圆角矩形 2"/>
          <p:cNvSpPr>
            <a:spLocks noChangeArrowheads="1"/>
          </p:cNvSpPr>
          <p:nvPr/>
        </p:nvSpPr>
        <p:spPr bwMode="auto">
          <a:xfrm>
            <a:off x="1928794" y="3571876"/>
            <a:ext cx="1000132" cy="214314"/>
          </a:xfrm>
          <a:prstGeom prst="roundRect">
            <a:avLst>
              <a:gd name="adj" fmla="val 16667"/>
            </a:avLst>
          </a:prstGeom>
          <a:noFill/>
          <a:ln w="25400" algn="ctr">
            <a:solidFill>
              <a:srgbClr val="FF6600"/>
            </a:solidFill>
            <a:round/>
            <a:headEnd/>
            <a:tailEnd/>
          </a:ln>
        </p:spPr>
        <p:txBody>
          <a:bodyPr lIns="0" tIns="0" rIns="182880" bIns="0"/>
          <a:lstStyle/>
          <a:p>
            <a:pPr>
              <a:spcBef>
                <a:spcPct val="50000"/>
              </a:spcBef>
            </a:pPr>
            <a:endParaRPr lang="zh-CN" altLang="en-US" sz="2400"/>
          </a:p>
        </p:txBody>
      </p:sp>
      <p:pic>
        <p:nvPicPr>
          <p:cNvPr id="345095" name="Picture 7"/>
          <p:cNvPicPr>
            <a:picLocks noChangeAspect="1" noChangeArrowheads="1"/>
          </p:cNvPicPr>
          <p:nvPr/>
        </p:nvPicPr>
        <p:blipFill>
          <a:blip r:embed="rId4" cstate="print"/>
          <a:srcRect/>
          <a:stretch>
            <a:fillRect/>
          </a:stretch>
        </p:blipFill>
        <p:spPr bwMode="auto">
          <a:xfrm>
            <a:off x="1863275" y="1928802"/>
            <a:ext cx="7280725" cy="4929198"/>
          </a:xfrm>
          <a:prstGeom prst="rect">
            <a:avLst/>
          </a:prstGeom>
          <a:noFill/>
          <a:ln w="9525">
            <a:noFill/>
            <a:miter lim="800000"/>
            <a:headEnd/>
            <a:tailEnd/>
          </a:ln>
          <a:effectLst/>
        </p:spPr>
      </p:pic>
      <p:sp>
        <p:nvSpPr>
          <p:cNvPr id="3" name="圆角矩形 2"/>
          <p:cNvSpPr>
            <a:spLocks noChangeArrowheads="1"/>
          </p:cNvSpPr>
          <p:nvPr/>
        </p:nvSpPr>
        <p:spPr bwMode="auto">
          <a:xfrm>
            <a:off x="214282" y="2500306"/>
            <a:ext cx="1571636" cy="1071570"/>
          </a:xfrm>
          <a:prstGeom prst="roundRect">
            <a:avLst>
              <a:gd name="adj" fmla="val 16667"/>
            </a:avLst>
          </a:prstGeom>
          <a:noFill/>
          <a:ln w="25400" algn="ctr">
            <a:solidFill>
              <a:srgbClr val="FF6600"/>
            </a:solidFill>
            <a:round/>
            <a:headEnd/>
            <a:tailEnd/>
          </a:ln>
        </p:spPr>
        <p:txBody>
          <a:bodyPr lIns="0" tIns="0" rIns="182880" bIns="0"/>
          <a:lstStyle/>
          <a:p>
            <a:pPr>
              <a:spcBef>
                <a:spcPct val="50000"/>
              </a:spcBef>
            </a:pPr>
            <a:endParaRPr lang="zh-CN" altLang="en-US" sz="2400"/>
          </a:p>
        </p:txBody>
      </p:sp>
      <p:sp>
        <p:nvSpPr>
          <p:cNvPr id="8" name="TextBox 7"/>
          <p:cNvSpPr txBox="1"/>
          <p:nvPr/>
        </p:nvSpPr>
        <p:spPr>
          <a:xfrm>
            <a:off x="6000760" y="928670"/>
            <a:ext cx="2981340" cy="3139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zh-CN" altLang="en-US" b="1" dirty="0">
                <a:solidFill>
                  <a:schemeClr val="tx2"/>
                </a:solidFill>
                <a:latin typeface="+mn-ea"/>
              </a:rPr>
              <a:t>快速锁定特定学科领域论文</a:t>
            </a:r>
          </a:p>
        </p:txBody>
      </p:sp>
      <p:sp>
        <p:nvSpPr>
          <p:cNvPr id="16" name="Oval 9"/>
          <p:cNvSpPr>
            <a:spLocks noChangeArrowheads="1"/>
          </p:cNvSpPr>
          <p:nvPr/>
        </p:nvSpPr>
        <p:spPr bwMode="auto">
          <a:xfrm flipV="1">
            <a:off x="714348" y="1785926"/>
            <a:ext cx="357190" cy="214314"/>
          </a:xfrm>
          <a:prstGeom prst="roundRect">
            <a:avLst/>
          </a:prstGeom>
          <a:noFill/>
          <a:ln w="28575" algn="ctr">
            <a:solidFill>
              <a:schemeClr val="tx2"/>
            </a:solidFill>
            <a:round/>
            <a:headEnd/>
            <a:tailEnd/>
          </a:ln>
        </p:spPr>
        <p:txBody>
          <a:bodyPr rot="10800000" wrap="none" anchor="ctr"/>
          <a:lstStyle/>
          <a:p>
            <a:endParaRPr lang="zh-CN" altLang="en-US"/>
          </a:p>
        </p:txBody>
      </p:sp>
      <p:sp>
        <p:nvSpPr>
          <p:cNvPr id="19" name="Oval 9"/>
          <p:cNvSpPr>
            <a:spLocks noChangeArrowheads="1"/>
          </p:cNvSpPr>
          <p:nvPr/>
        </p:nvSpPr>
        <p:spPr bwMode="auto">
          <a:xfrm>
            <a:off x="2143108" y="3786190"/>
            <a:ext cx="500066" cy="214314"/>
          </a:xfrm>
          <a:prstGeom prst="roundRect">
            <a:avLst/>
          </a:prstGeom>
          <a:noFill/>
          <a:ln w="28575" algn="ctr">
            <a:solidFill>
              <a:schemeClr val="tx2"/>
            </a:solidFill>
            <a:round/>
            <a:headEnd/>
            <a:tailEnd/>
          </a:ln>
        </p:spPr>
        <p:txBody>
          <a:bodyPr rot="10800000" wrap="none" anchor="ctr"/>
          <a:lstStyle/>
          <a:p>
            <a:endParaRPr lang="zh-CN" altLang="en-US"/>
          </a:p>
        </p:txBody>
      </p:sp>
      <p:pic>
        <p:nvPicPr>
          <p:cNvPr id="343042" name="Picture 2"/>
          <p:cNvPicPr>
            <a:picLocks noChangeAspect="1" noChangeArrowheads="1"/>
          </p:cNvPicPr>
          <p:nvPr/>
        </p:nvPicPr>
        <p:blipFill>
          <a:blip r:embed="rId5" cstate="print"/>
          <a:srcRect/>
          <a:stretch>
            <a:fillRect/>
          </a:stretch>
        </p:blipFill>
        <p:spPr bwMode="auto">
          <a:xfrm>
            <a:off x="3382261" y="4286257"/>
            <a:ext cx="4761607" cy="2571744"/>
          </a:xfrm>
          <a:prstGeom prst="rect">
            <a:avLst/>
          </a:prstGeom>
          <a:noFill/>
          <a:ln w="9525">
            <a:noFill/>
            <a:miter lim="800000"/>
            <a:headEnd/>
            <a:tailEnd/>
          </a:ln>
          <a:effectLst/>
        </p:spPr>
      </p:pic>
      <p:pic>
        <p:nvPicPr>
          <p:cNvPr id="11" name="图片 9" descr="排序方式更新.JPG"/>
          <p:cNvPicPr>
            <a:picLocks noChangeAspect="1"/>
          </p:cNvPicPr>
          <p:nvPr/>
        </p:nvPicPr>
        <p:blipFill>
          <a:blip r:embed="rId6" cstate="print"/>
          <a:srcRect/>
          <a:stretch>
            <a:fillRect/>
          </a:stretch>
        </p:blipFill>
        <p:spPr bwMode="auto">
          <a:xfrm>
            <a:off x="8286776" y="3929066"/>
            <a:ext cx="642942" cy="1285884"/>
          </a:xfrm>
          <a:prstGeom prst="rect">
            <a:avLst/>
          </a:prstGeom>
          <a:noFill/>
          <a:ln w="9525">
            <a:noFill/>
            <a:miter lim="800000"/>
            <a:headEnd/>
            <a:tailEnd/>
          </a:ln>
        </p:spPr>
      </p:pic>
      <p:sp>
        <p:nvSpPr>
          <p:cNvPr id="12" name="圆角矩形 8"/>
          <p:cNvSpPr>
            <a:spLocks noChangeArrowheads="1"/>
          </p:cNvSpPr>
          <p:nvPr/>
        </p:nvSpPr>
        <p:spPr bwMode="auto">
          <a:xfrm>
            <a:off x="8286776" y="4286257"/>
            <a:ext cx="617995" cy="214314"/>
          </a:xfrm>
          <a:prstGeom prst="roundRect">
            <a:avLst>
              <a:gd name="adj" fmla="val 16667"/>
            </a:avLst>
          </a:prstGeom>
          <a:noFill/>
          <a:ln w="25400" algn="ctr">
            <a:solidFill>
              <a:srgbClr val="FF6600"/>
            </a:solidFill>
            <a:round/>
            <a:headEnd/>
            <a:tailEnd/>
          </a:ln>
        </p:spPr>
        <p:txBody>
          <a:bodyPr lIns="0" tIns="0" rIns="182880" bIns="0"/>
          <a:lstStyle/>
          <a:p>
            <a:pPr>
              <a:spcBef>
                <a:spcPct val="50000"/>
              </a:spcBef>
            </a:pPr>
            <a:endParaRPr lang="zh-CN" altLang="en-US" sz="24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45092"/>
                                        </p:tgtEl>
                                        <p:attrNameLst>
                                          <p:attrName>style.visibility</p:attrName>
                                        </p:attrNameLst>
                                      </p:cBhvr>
                                      <p:to>
                                        <p:strVal val="visible"/>
                                      </p:to>
                                    </p:set>
                                    <p:anim calcmode="lin" valueType="num">
                                      <p:cBhvr additive="base">
                                        <p:cTn id="17" dur="500" fill="hold"/>
                                        <p:tgtEl>
                                          <p:spTgt spid="345092"/>
                                        </p:tgtEl>
                                        <p:attrNameLst>
                                          <p:attrName>ppt_x</p:attrName>
                                        </p:attrNameLst>
                                      </p:cBhvr>
                                      <p:tavLst>
                                        <p:tav tm="0">
                                          <p:val>
                                            <p:strVal val="#ppt_x"/>
                                          </p:val>
                                        </p:tav>
                                        <p:tav tm="100000">
                                          <p:val>
                                            <p:strVal val="#ppt_x"/>
                                          </p:val>
                                        </p:tav>
                                      </p:tavLst>
                                    </p:anim>
                                    <p:anim calcmode="lin" valueType="num">
                                      <p:cBhvr additive="base">
                                        <p:cTn id="18" dur="500" fill="hold"/>
                                        <p:tgtEl>
                                          <p:spTgt spid="34509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45095"/>
                                        </p:tgtEl>
                                        <p:attrNameLst>
                                          <p:attrName>style.visibility</p:attrName>
                                        </p:attrNameLst>
                                      </p:cBhvr>
                                      <p:to>
                                        <p:strVal val="visible"/>
                                      </p:to>
                                    </p:set>
                                    <p:anim calcmode="lin" valueType="num">
                                      <p:cBhvr additive="base">
                                        <p:cTn id="28" dur="500" fill="hold"/>
                                        <p:tgtEl>
                                          <p:spTgt spid="345095"/>
                                        </p:tgtEl>
                                        <p:attrNameLst>
                                          <p:attrName>ppt_x</p:attrName>
                                        </p:attrNameLst>
                                      </p:cBhvr>
                                      <p:tavLst>
                                        <p:tav tm="0">
                                          <p:val>
                                            <p:strVal val="#ppt_x"/>
                                          </p:val>
                                        </p:tav>
                                        <p:tav tm="100000">
                                          <p:val>
                                            <p:strVal val="#ppt_x"/>
                                          </p:val>
                                        </p:tav>
                                      </p:tavLst>
                                    </p:anim>
                                    <p:anim calcmode="lin" valueType="num">
                                      <p:cBhvr additive="base">
                                        <p:cTn id="29" dur="500" fill="hold"/>
                                        <p:tgtEl>
                                          <p:spTgt spid="34509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20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ssolve">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linds(horizont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43042"/>
                                        </p:tgtEl>
                                        <p:attrNameLst>
                                          <p:attrName>style.visibility</p:attrName>
                                        </p:attrNameLst>
                                      </p:cBhvr>
                                      <p:to>
                                        <p:strVal val="visible"/>
                                      </p:to>
                                    </p:set>
                                    <p:anim calcmode="lin" valueType="num">
                                      <p:cBhvr additive="base">
                                        <p:cTn id="49" dur="500" fill="hold"/>
                                        <p:tgtEl>
                                          <p:spTgt spid="343042"/>
                                        </p:tgtEl>
                                        <p:attrNameLst>
                                          <p:attrName>ppt_x</p:attrName>
                                        </p:attrNameLst>
                                      </p:cBhvr>
                                      <p:tavLst>
                                        <p:tav tm="0">
                                          <p:val>
                                            <p:strVal val="#ppt_x"/>
                                          </p:val>
                                        </p:tav>
                                        <p:tav tm="100000">
                                          <p:val>
                                            <p:strVal val="#ppt_x"/>
                                          </p:val>
                                        </p:tav>
                                      </p:tavLst>
                                    </p:anim>
                                    <p:anim calcmode="lin" valueType="num">
                                      <p:cBhvr additive="base">
                                        <p:cTn id="50" dur="500" fill="hold"/>
                                        <p:tgtEl>
                                          <p:spTgt spid="3430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 grpId="0" animBg="1"/>
      <p:bldP spid="8" grpId="0" animBg="1"/>
      <p:bldP spid="19"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095" name="Picture 7"/>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0" name="Oval 9"/>
          <p:cNvSpPr>
            <a:spLocks noChangeArrowheads="1"/>
          </p:cNvSpPr>
          <p:nvPr/>
        </p:nvSpPr>
        <p:spPr bwMode="auto">
          <a:xfrm>
            <a:off x="428596" y="5000636"/>
            <a:ext cx="642942" cy="142876"/>
          </a:xfrm>
          <a:prstGeom prst="roundRect">
            <a:avLst/>
          </a:prstGeom>
          <a:noFill/>
          <a:ln w="28575" algn="ctr">
            <a:solidFill>
              <a:schemeClr val="tx2"/>
            </a:solidFill>
            <a:round/>
            <a:headEnd/>
            <a:tailEnd/>
          </a:ln>
        </p:spPr>
        <p:txBody>
          <a:bodyPr rot="10800000" wrap="none" anchor="ctr"/>
          <a:lstStyle/>
          <a:p>
            <a:endParaRPr lang="zh-CN" altLang="en-US"/>
          </a:p>
        </p:txBody>
      </p:sp>
      <p:sp>
        <p:nvSpPr>
          <p:cNvPr id="21" name="Rectangle 6"/>
          <p:cNvSpPr>
            <a:spLocks noChangeArrowheads="1"/>
          </p:cNvSpPr>
          <p:nvPr/>
        </p:nvSpPr>
        <p:spPr bwMode="auto">
          <a:xfrm>
            <a:off x="6858016" y="2143116"/>
            <a:ext cx="2071702" cy="366701"/>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buClr>
                <a:srgbClr val="009900"/>
              </a:buClr>
              <a:buSzPct val="80000"/>
              <a:defRPr/>
            </a:pPr>
            <a:r>
              <a:rPr lang="zh-CN" altLang="en-US" b="1" dirty="0" smtClean="0">
                <a:solidFill>
                  <a:schemeClr val="tx2"/>
                </a:solidFill>
                <a:latin typeface="+mn-ea"/>
              </a:rPr>
              <a:t>快速找到综述文献</a:t>
            </a:r>
            <a:endParaRPr lang="zh-CN" altLang="en-US" b="1" dirty="0">
              <a:solidFill>
                <a:schemeClr val="tx2"/>
              </a:solidFill>
              <a:latin typeface="+mn-ea"/>
            </a:endParaRPr>
          </a:p>
        </p:txBody>
      </p:sp>
      <p:pic>
        <p:nvPicPr>
          <p:cNvPr id="2" name="Picture 4"/>
          <p:cNvPicPr>
            <a:picLocks noChangeAspect="1" noChangeArrowheads="1"/>
          </p:cNvPicPr>
          <p:nvPr/>
        </p:nvPicPr>
        <p:blipFill>
          <a:blip r:embed="rId3" cstate="print"/>
          <a:srcRect/>
          <a:stretch>
            <a:fillRect/>
          </a:stretch>
        </p:blipFill>
        <p:spPr bwMode="auto">
          <a:xfrm>
            <a:off x="1" y="2571745"/>
            <a:ext cx="8001023" cy="4286256"/>
          </a:xfrm>
          <a:prstGeom prst="rect">
            <a:avLst/>
          </a:prstGeom>
          <a:noFill/>
          <a:ln w="9525">
            <a:noFill/>
            <a:miter lim="800000"/>
            <a:headEnd/>
            <a:tailEnd/>
          </a:ln>
          <a:effectLst/>
        </p:spPr>
      </p:pic>
      <p:pic>
        <p:nvPicPr>
          <p:cNvPr id="9" name="图片 9" descr="排序方式更新.JPG"/>
          <p:cNvPicPr>
            <a:picLocks noChangeAspect="1"/>
          </p:cNvPicPr>
          <p:nvPr/>
        </p:nvPicPr>
        <p:blipFill>
          <a:blip r:embed="rId4" cstate="print"/>
          <a:srcRect/>
          <a:stretch>
            <a:fillRect/>
          </a:stretch>
        </p:blipFill>
        <p:spPr bwMode="auto">
          <a:xfrm>
            <a:off x="8072462" y="2786058"/>
            <a:ext cx="785818" cy="1500198"/>
          </a:xfrm>
          <a:prstGeom prst="rect">
            <a:avLst/>
          </a:prstGeom>
          <a:noFill/>
          <a:ln w="9525">
            <a:noFill/>
            <a:miter lim="800000"/>
            <a:headEnd/>
            <a:tailEnd/>
          </a:ln>
        </p:spPr>
      </p:pic>
      <p:sp>
        <p:nvSpPr>
          <p:cNvPr id="10" name="圆角矩形 8"/>
          <p:cNvSpPr>
            <a:spLocks noChangeArrowheads="1"/>
          </p:cNvSpPr>
          <p:nvPr/>
        </p:nvSpPr>
        <p:spPr bwMode="auto">
          <a:xfrm>
            <a:off x="8001024" y="3214686"/>
            <a:ext cx="873132" cy="214314"/>
          </a:xfrm>
          <a:prstGeom prst="roundRect">
            <a:avLst>
              <a:gd name="adj" fmla="val 16667"/>
            </a:avLst>
          </a:prstGeom>
          <a:noFill/>
          <a:ln w="25400" algn="ctr">
            <a:solidFill>
              <a:srgbClr val="FF6600"/>
            </a:solidFill>
            <a:round/>
            <a:headEnd/>
            <a:tailEnd/>
          </a:ln>
        </p:spPr>
        <p:txBody>
          <a:bodyPr lIns="0" tIns="0" rIns="182880" bIns="0"/>
          <a:lstStyle/>
          <a:p>
            <a:pPr>
              <a:spcBef>
                <a:spcPct val="50000"/>
              </a:spcBef>
            </a:pPr>
            <a:endParaRPr lang="zh-CN" altLang="en-US" sz="2400"/>
          </a:p>
        </p:txBody>
      </p:sp>
      <p:pic>
        <p:nvPicPr>
          <p:cNvPr id="342021" name="Picture 5"/>
          <p:cNvPicPr>
            <a:picLocks noChangeAspect="1" noChangeArrowheads="1"/>
          </p:cNvPicPr>
          <p:nvPr/>
        </p:nvPicPr>
        <p:blipFill>
          <a:blip r:embed="rId5" cstate="print"/>
          <a:srcRect/>
          <a:stretch>
            <a:fillRect/>
          </a:stretch>
        </p:blipFill>
        <p:spPr bwMode="auto">
          <a:xfrm>
            <a:off x="1928795" y="3214686"/>
            <a:ext cx="6072229" cy="3643314"/>
          </a:xfrm>
          <a:prstGeom prst="rect">
            <a:avLst/>
          </a:prstGeom>
          <a:noFill/>
          <a:ln w="9525">
            <a:noFill/>
            <a:miter lim="800000"/>
            <a:headEnd/>
            <a:tailEnd/>
          </a:ln>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linds(horizontal)">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42021"/>
                                        </p:tgtEl>
                                        <p:attrNameLst>
                                          <p:attrName>style.visibility</p:attrName>
                                        </p:attrNameLst>
                                      </p:cBhvr>
                                      <p:to>
                                        <p:strVal val="visible"/>
                                      </p:to>
                                    </p:set>
                                    <p:anim calcmode="lin" valueType="num">
                                      <p:cBhvr additive="base">
                                        <p:cTn id="32" dur="500" fill="hold"/>
                                        <p:tgtEl>
                                          <p:spTgt spid="342021"/>
                                        </p:tgtEl>
                                        <p:attrNameLst>
                                          <p:attrName>ppt_x</p:attrName>
                                        </p:attrNameLst>
                                      </p:cBhvr>
                                      <p:tavLst>
                                        <p:tav tm="0">
                                          <p:val>
                                            <p:strVal val="#ppt_x"/>
                                          </p:val>
                                        </p:tav>
                                        <p:tav tm="100000">
                                          <p:val>
                                            <p:strVal val="#ppt_x"/>
                                          </p:val>
                                        </p:tav>
                                      </p:tavLst>
                                    </p:anim>
                                    <p:anim calcmode="lin" valueType="num">
                                      <p:cBhvr additive="base">
                                        <p:cTn id="33" dur="500" fill="hold"/>
                                        <p:tgtEl>
                                          <p:spTgt spid="3420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4714908"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如何找到课题空白点，激发研究思想，获取研究灵感？</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pic>
        <p:nvPicPr>
          <p:cNvPr id="348162" name="Picture 2"/>
          <p:cNvPicPr>
            <a:picLocks noChangeAspect="1" noChangeArrowheads="1"/>
          </p:cNvPicPr>
          <p:nvPr/>
        </p:nvPicPr>
        <p:blipFill>
          <a:blip r:embed="rId3" cstate="print"/>
          <a:srcRect/>
          <a:stretch>
            <a:fillRect/>
          </a:stretch>
        </p:blipFill>
        <p:spPr bwMode="auto">
          <a:xfrm>
            <a:off x="1124647" y="1428736"/>
            <a:ext cx="8019353" cy="5429264"/>
          </a:xfrm>
          <a:prstGeom prst="rect">
            <a:avLst/>
          </a:prstGeom>
          <a:noFill/>
          <a:ln w="9525">
            <a:noFill/>
            <a:miter lim="800000"/>
            <a:headEnd/>
            <a:tailEnd/>
          </a:ln>
          <a:effectLst/>
        </p:spPr>
      </p:pic>
      <p:sp>
        <p:nvSpPr>
          <p:cNvPr id="4" name="圆角矩形 3"/>
          <p:cNvSpPr>
            <a:spLocks noChangeArrowheads="1"/>
          </p:cNvSpPr>
          <p:nvPr/>
        </p:nvSpPr>
        <p:spPr bwMode="auto">
          <a:xfrm>
            <a:off x="214282" y="2857496"/>
            <a:ext cx="928694"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6" name="圆角矩形 5"/>
          <p:cNvSpPr>
            <a:spLocks noChangeArrowheads="1"/>
          </p:cNvSpPr>
          <p:nvPr/>
        </p:nvSpPr>
        <p:spPr bwMode="auto">
          <a:xfrm>
            <a:off x="1357290" y="3143248"/>
            <a:ext cx="642942" cy="285752"/>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9" name="Rectangle 8"/>
          <p:cNvSpPr>
            <a:spLocks noChangeArrowheads="1"/>
          </p:cNvSpPr>
          <p:nvPr/>
        </p:nvSpPr>
        <p:spPr bwMode="auto">
          <a:xfrm>
            <a:off x="4857752" y="2285992"/>
            <a:ext cx="4143404" cy="369332"/>
          </a:xfrm>
          <a:prstGeom prst="rect">
            <a:avLst/>
          </a:prstGeom>
          <a:solidFill>
            <a:schemeClr val="bg1"/>
          </a:solidFill>
          <a:ln w="28575" algn="ctr">
            <a:solidFill>
              <a:schemeClr val="tx2"/>
            </a:solidFill>
            <a:miter lim="800000"/>
            <a:headEnd/>
            <a:tailEnd/>
          </a:ln>
          <a:effectLst/>
        </p:spPr>
        <p:txBody>
          <a:bodyPr wrap="square">
            <a:spAutoFit/>
          </a:bodyPr>
          <a:lstStyle/>
          <a:p>
            <a:pPr lvl="0" algn="just" eaLnBrk="0" hangingPunct="0">
              <a:buClr>
                <a:srgbClr val="009900"/>
              </a:buClr>
              <a:buSzPct val="80000"/>
              <a:defRPr/>
            </a:pPr>
            <a:r>
              <a:rPr lang="zh-CN" altLang="en-US" b="1" dirty="0" smtClean="0">
                <a:solidFill>
                  <a:schemeClr val="tx2"/>
                </a:solidFill>
                <a:latin typeface="+mn-ea"/>
              </a:rPr>
              <a:t>参考文献：追溯课题的理论基础与源头</a:t>
            </a:r>
            <a:endParaRPr lang="en-US" altLang="zh-CN" b="1" dirty="0" smtClean="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48162"/>
                                        </p:tgtEl>
                                        <p:attrNameLst>
                                          <p:attrName>style.visibility</p:attrName>
                                        </p:attrNameLst>
                                      </p:cBhvr>
                                      <p:to>
                                        <p:strVal val="visible"/>
                                      </p:to>
                                    </p:set>
                                    <p:anim calcmode="lin" valueType="num">
                                      <p:cBhvr additive="base">
                                        <p:cTn id="12" dur="500" fill="hold"/>
                                        <p:tgtEl>
                                          <p:spTgt spid="348162"/>
                                        </p:tgtEl>
                                        <p:attrNameLst>
                                          <p:attrName>ppt_x</p:attrName>
                                        </p:attrNameLst>
                                      </p:cBhvr>
                                      <p:tavLst>
                                        <p:tav tm="0">
                                          <p:val>
                                            <p:strVal val="#ppt_x"/>
                                          </p:val>
                                        </p:tav>
                                        <p:tav tm="100000">
                                          <p:val>
                                            <p:strVal val="#ppt_x"/>
                                          </p:val>
                                        </p:tav>
                                      </p:tavLst>
                                    </p:anim>
                                    <p:anim calcmode="lin" valueType="num">
                                      <p:cBhvr additive="base">
                                        <p:cTn id="13" dur="500" fill="hold"/>
                                        <p:tgtEl>
                                          <p:spTgt spid="34816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pic>
        <p:nvPicPr>
          <p:cNvPr id="349186" name="Picture 2"/>
          <p:cNvPicPr>
            <a:picLocks noChangeAspect="1" noChangeArrowheads="1"/>
          </p:cNvPicPr>
          <p:nvPr/>
        </p:nvPicPr>
        <p:blipFill>
          <a:blip r:embed="rId3" cstate="print"/>
          <a:srcRect/>
          <a:stretch>
            <a:fillRect/>
          </a:stretch>
        </p:blipFill>
        <p:spPr bwMode="auto">
          <a:xfrm>
            <a:off x="2029066" y="1142984"/>
            <a:ext cx="7114934" cy="5715016"/>
          </a:xfrm>
          <a:prstGeom prst="rect">
            <a:avLst/>
          </a:prstGeom>
          <a:noFill/>
          <a:ln w="9525">
            <a:noFill/>
            <a:miter lim="800000"/>
            <a:headEnd/>
            <a:tailEnd/>
          </a:ln>
          <a:effectLst/>
        </p:spPr>
      </p:pic>
      <p:sp>
        <p:nvSpPr>
          <p:cNvPr id="4" name="圆角矩形 3"/>
          <p:cNvSpPr>
            <a:spLocks noChangeArrowheads="1"/>
          </p:cNvSpPr>
          <p:nvPr/>
        </p:nvSpPr>
        <p:spPr bwMode="auto">
          <a:xfrm>
            <a:off x="214282" y="2714620"/>
            <a:ext cx="1643074"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7" name="圆角矩形 6"/>
          <p:cNvSpPr>
            <a:spLocks noChangeArrowheads="1"/>
          </p:cNvSpPr>
          <p:nvPr/>
        </p:nvSpPr>
        <p:spPr bwMode="auto">
          <a:xfrm>
            <a:off x="2285985" y="3643315"/>
            <a:ext cx="571504"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9" name="Rectangle 8"/>
          <p:cNvSpPr>
            <a:spLocks noChangeArrowheads="1"/>
          </p:cNvSpPr>
          <p:nvPr/>
        </p:nvSpPr>
        <p:spPr bwMode="auto">
          <a:xfrm>
            <a:off x="4429124" y="1928802"/>
            <a:ext cx="4572000" cy="341632"/>
          </a:xfrm>
          <a:prstGeom prst="rect">
            <a:avLst/>
          </a:prstGeom>
          <a:solidFill>
            <a:schemeClr val="bg1"/>
          </a:solidFill>
          <a:ln w="28575" algn="ctr">
            <a:solidFill>
              <a:schemeClr val="tx2"/>
            </a:solidFill>
            <a:miter lim="800000"/>
            <a:headEnd/>
            <a:tailEnd/>
          </a:ln>
          <a:effectLst/>
        </p:spPr>
        <p:txBody>
          <a:bodyPr wrap="square">
            <a:spAutoFit/>
          </a:bodyPr>
          <a:lstStyle/>
          <a:p>
            <a:pPr lvl="0" algn="just" eaLnBrk="0" hangingPunct="0">
              <a:lnSpc>
                <a:spcPct val="90000"/>
              </a:lnSpc>
              <a:buClr>
                <a:srgbClr val="009900"/>
              </a:buClr>
              <a:buSzPct val="80000"/>
              <a:defRPr/>
            </a:pPr>
            <a:r>
              <a:rPr lang="zh-CN" altLang="en-US" b="1" dirty="0" smtClean="0">
                <a:solidFill>
                  <a:schemeClr val="tx2"/>
                </a:solidFill>
                <a:latin typeface="+mn-ea"/>
              </a:rPr>
              <a:t>施引文献：了解课题的后续进展和最新进展</a:t>
            </a:r>
            <a:endParaRPr lang="en-US" altLang="zh-CN" b="1" dirty="0" smtClean="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49186"/>
                                        </p:tgtEl>
                                        <p:attrNameLst>
                                          <p:attrName>style.visibility</p:attrName>
                                        </p:attrNameLst>
                                      </p:cBhvr>
                                      <p:to>
                                        <p:strVal val="visible"/>
                                      </p:to>
                                    </p:set>
                                    <p:anim calcmode="lin" valueType="num">
                                      <p:cBhvr additive="base">
                                        <p:cTn id="12" dur="500" fill="hold"/>
                                        <p:tgtEl>
                                          <p:spTgt spid="349186"/>
                                        </p:tgtEl>
                                        <p:attrNameLst>
                                          <p:attrName>ppt_x</p:attrName>
                                        </p:attrNameLst>
                                      </p:cBhvr>
                                      <p:tavLst>
                                        <p:tav tm="0">
                                          <p:val>
                                            <p:strVal val="#ppt_x"/>
                                          </p:val>
                                        </p:tav>
                                        <p:tav tm="100000">
                                          <p:val>
                                            <p:strVal val="#ppt_x"/>
                                          </p:val>
                                        </p:tav>
                                      </p:tavLst>
                                    </p:anim>
                                    <p:anim calcmode="lin" valueType="num">
                                      <p:cBhvr additive="base">
                                        <p:cTn id="13" dur="500" fill="hold"/>
                                        <p:tgtEl>
                                          <p:spTgt spid="34918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4" name="圆角矩形 3"/>
          <p:cNvSpPr>
            <a:spLocks noChangeArrowheads="1"/>
          </p:cNvSpPr>
          <p:nvPr/>
        </p:nvSpPr>
        <p:spPr bwMode="auto">
          <a:xfrm>
            <a:off x="2214546" y="2857496"/>
            <a:ext cx="714380"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6" name="Rectangle 5"/>
          <p:cNvSpPr>
            <a:spLocks noChangeArrowheads="1"/>
          </p:cNvSpPr>
          <p:nvPr/>
        </p:nvSpPr>
        <p:spPr bwMode="auto">
          <a:xfrm>
            <a:off x="5214942" y="928670"/>
            <a:ext cx="3643306" cy="341632"/>
          </a:xfrm>
          <a:prstGeom prst="rect">
            <a:avLst/>
          </a:prstGeom>
          <a:solidFill>
            <a:schemeClr val="bg1"/>
          </a:solidFill>
          <a:ln w="28575" algn="ctr">
            <a:solidFill>
              <a:schemeClr val="tx2"/>
            </a:solidFill>
            <a:miter lim="800000"/>
            <a:headEnd/>
            <a:tailEnd/>
          </a:ln>
          <a:effectLst/>
        </p:spPr>
        <p:txBody>
          <a:bodyPr wrap="square">
            <a:spAutoFit/>
          </a:bodyPr>
          <a:lstStyle/>
          <a:p>
            <a:pPr lvl="0" algn="just" eaLnBrk="0" hangingPunct="0">
              <a:lnSpc>
                <a:spcPct val="90000"/>
              </a:lnSpc>
              <a:buClr>
                <a:srgbClr val="009900"/>
              </a:buClr>
              <a:buSzPct val="80000"/>
              <a:defRPr/>
            </a:pPr>
            <a:r>
              <a:rPr lang="zh-CN" altLang="en-US" b="1" dirty="0" smtClean="0">
                <a:solidFill>
                  <a:schemeClr val="tx2"/>
                </a:solidFill>
                <a:latin typeface="+mn-ea"/>
              </a:rPr>
              <a:t>引证关系图：全面直观的呈现课题</a:t>
            </a:r>
            <a:endParaRPr lang="en-US" altLang="zh-CN" b="1" dirty="0" smtClean="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descr="131.jpg"/>
          <p:cNvPicPr>
            <a:picLocks noChangeAspect="1"/>
          </p:cNvPicPr>
          <p:nvPr/>
        </p:nvPicPr>
        <p:blipFill>
          <a:blip r:embed="rId2" cstate="print"/>
          <a:srcRect/>
          <a:stretch>
            <a:fillRect/>
          </a:stretch>
        </p:blipFill>
        <p:spPr bwMode="auto">
          <a:xfrm>
            <a:off x="-1" y="0"/>
            <a:ext cx="9144001" cy="6857999"/>
          </a:xfrm>
          <a:prstGeom prst="rect">
            <a:avLst/>
          </a:prstGeom>
          <a:effectLst>
            <a:outerShdw blurRad="292100" dist="139700" dir="2700000" algn="tl" rotWithShape="0">
              <a:srgbClr val="333333">
                <a:alpha val="65000"/>
              </a:srgbClr>
            </a:outerShdw>
          </a:effectLst>
        </p:spPr>
      </p:pic>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3999"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85720" y="2083555"/>
            <a:ext cx="685880" cy="21431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相关记录：共被引参考文献</a:t>
            </a:r>
            <a:endParaRPr lang="zh-CN" altLang="en-US" b="1" dirty="0"/>
          </a:p>
        </p:txBody>
      </p:sp>
      <p:grpSp>
        <p:nvGrpSpPr>
          <p:cNvPr id="3" name="Group 3"/>
          <p:cNvGrpSpPr>
            <a:grpSpLocks/>
          </p:cNvGrpSpPr>
          <p:nvPr/>
        </p:nvGrpSpPr>
        <p:grpSpPr bwMode="auto">
          <a:xfrm>
            <a:off x="1500166" y="1785926"/>
            <a:ext cx="863600" cy="1065212"/>
            <a:chOff x="839" y="346"/>
            <a:chExt cx="544" cy="671"/>
          </a:xfrm>
        </p:grpSpPr>
        <p:sp>
          <p:nvSpPr>
            <p:cNvPr id="5" name="Rectangle 4"/>
            <p:cNvSpPr>
              <a:spLocks noChangeArrowheads="1"/>
            </p:cNvSpPr>
            <p:nvPr/>
          </p:nvSpPr>
          <p:spPr bwMode="auto">
            <a:xfrm>
              <a:off x="839" y="346"/>
              <a:ext cx="516" cy="671"/>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lIns="81204" tIns="39889" rIns="81204" bIns="39889">
              <a:spAutoFit/>
            </a:bodyPr>
            <a:lstStyle/>
            <a:p>
              <a:pPr>
                <a:defRPr/>
              </a:pPr>
              <a:endParaRPr lang="zh-CN" altLang="en-US"/>
            </a:p>
          </p:txBody>
        </p:sp>
        <p:sp>
          <p:nvSpPr>
            <p:cNvPr id="6" name="Rectangle 5"/>
            <p:cNvSpPr>
              <a:spLocks noChangeArrowheads="1"/>
            </p:cNvSpPr>
            <p:nvPr/>
          </p:nvSpPr>
          <p:spPr bwMode="auto">
            <a:xfrm>
              <a:off x="884" y="391"/>
              <a:ext cx="438" cy="88"/>
            </a:xfrm>
            <a:prstGeom prst="rect">
              <a:avLst/>
            </a:prstGeom>
            <a:solidFill>
              <a:schemeClr val="hlink"/>
            </a:solidFill>
            <a:ln w="12700">
              <a:noFill/>
              <a:miter lim="800000"/>
              <a:headEnd/>
              <a:tailEnd/>
            </a:ln>
          </p:spPr>
          <p:txBody>
            <a:bodyPr wrap="none" lIns="81204" tIns="39889" rIns="81204" bIns="39889">
              <a:spAutoFit/>
            </a:bodyPr>
            <a:lstStyle/>
            <a:p>
              <a:pPr defTabSz="820738" eaLnBrk="0" hangingPunct="0"/>
              <a:r>
                <a:rPr lang="en-US" altLang="zh-CN" sz="400" dirty="0">
                  <a:latin typeface="Times New Roman" pitchFamily="18" charset="0"/>
                </a:rPr>
                <a:t>Synthesis of Amino Acids</a:t>
              </a:r>
            </a:p>
          </p:txBody>
        </p:sp>
        <p:sp>
          <p:nvSpPr>
            <p:cNvPr id="7" name="Text Box 6"/>
            <p:cNvSpPr txBox="1">
              <a:spLocks noChangeArrowheads="1"/>
            </p:cNvSpPr>
            <p:nvPr/>
          </p:nvSpPr>
          <p:spPr bwMode="auto">
            <a:xfrm>
              <a:off x="839" y="482"/>
              <a:ext cx="544" cy="495"/>
            </a:xfrm>
            <a:prstGeom prst="rect">
              <a:avLst/>
            </a:prstGeom>
            <a:noFill/>
            <a:ln w="9525">
              <a:noFill/>
              <a:miter lim="800000"/>
              <a:headEnd/>
              <a:tailEnd/>
            </a:ln>
          </p:spPr>
          <p:txBody>
            <a:bodyPr>
              <a:spAutoFit/>
            </a:bodyPr>
            <a:lstStyle/>
            <a:p>
              <a:pPr>
                <a:spcBef>
                  <a:spcPct val="50000"/>
                </a:spcBef>
              </a:pPr>
              <a:r>
                <a:rPr lang="en-US" altLang="zh-CN" sz="400" dirty="0"/>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a:p>
              <a:pPr>
                <a:spcBef>
                  <a:spcPct val="50000"/>
                </a:spcBef>
              </a:pPr>
              <a:endParaRPr lang="en-US" altLang="zh-CN" sz="400" dirty="0"/>
            </a:p>
          </p:txBody>
        </p:sp>
      </p:grpSp>
      <p:grpSp>
        <p:nvGrpSpPr>
          <p:cNvPr id="4" name="Group 7"/>
          <p:cNvGrpSpPr>
            <a:grpSpLocks/>
          </p:cNvGrpSpPr>
          <p:nvPr/>
        </p:nvGrpSpPr>
        <p:grpSpPr bwMode="auto">
          <a:xfrm>
            <a:off x="5572132" y="1785926"/>
            <a:ext cx="863600" cy="1065213"/>
            <a:chOff x="839" y="346"/>
            <a:chExt cx="544" cy="671"/>
          </a:xfrm>
        </p:grpSpPr>
        <p:sp>
          <p:nvSpPr>
            <p:cNvPr id="9" name="Rectangle 8"/>
            <p:cNvSpPr>
              <a:spLocks noChangeArrowheads="1"/>
            </p:cNvSpPr>
            <p:nvPr/>
          </p:nvSpPr>
          <p:spPr bwMode="auto">
            <a:xfrm>
              <a:off x="839" y="346"/>
              <a:ext cx="516" cy="671"/>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lIns="81204" tIns="39889" rIns="81204" bIns="39889">
              <a:spAutoFit/>
            </a:bodyPr>
            <a:lstStyle/>
            <a:p>
              <a:pPr>
                <a:defRPr/>
              </a:pPr>
              <a:endParaRPr lang="zh-CN" altLang="en-US"/>
            </a:p>
          </p:txBody>
        </p:sp>
        <p:sp>
          <p:nvSpPr>
            <p:cNvPr id="10" name="Rectangle 9"/>
            <p:cNvSpPr>
              <a:spLocks noChangeArrowheads="1"/>
            </p:cNvSpPr>
            <p:nvPr/>
          </p:nvSpPr>
          <p:spPr bwMode="auto">
            <a:xfrm>
              <a:off x="884" y="391"/>
              <a:ext cx="438" cy="88"/>
            </a:xfrm>
            <a:prstGeom prst="rect">
              <a:avLst/>
            </a:prstGeom>
            <a:solidFill>
              <a:schemeClr val="hlink"/>
            </a:solidFill>
            <a:ln w="12700">
              <a:noFill/>
              <a:miter lim="800000"/>
              <a:headEnd/>
              <a:tailEnd/>
            </a:ln>
          </p:spPr>
          <p:txBody>
            <a:bodyPr wrap="none" lIns="81204" tIns="39889" rIns="81204" bIns="39889">
              <a:spAutoFit/>
            </a:bodyPr>
            <a:lstStyle/>
            <a:p>
              <a:pPr defTabSz="820738" eaLnBrk="0" hangingPunct="0"/>
              <a:r>
                <a:rPr lang="en-US" altLang="zh-CN" sz="400">
                  <a:latin typeface="Times New Roman" pitchFamily="18" charset="0"/>
                </a:rPr>
                <a:t>Synthesis of Amino Acids</a:t>
              </a:r>
            </a:p>
          </p:txBody>
        </p:sp>
        <p:sp>
          <p:nvSpPr>
            <p:cNvPr id="11" name="Text Box 10"/>
            <p:cNvSpPr txBox="1">
              <a:spLocks noChangeArrowheads="1"/>
            </p:cNvSpPr>
            <p:nvPr/>
          </p:nvSpPr>
          <p:spPr bwMode="auto">
            <a:xfrm>
              <a:off x="839" y="482"/>
              <a:ext cx="544" cy="438"/>
            </a:xfrm>
            <a:prstGeom prst="rect">
              <a:avLst/>
            </a:prstGeom>
            <a:noFill/>
            <a:ln w="9525">
              <a:noFill/>
              <a:miter lim="800000"/>
              <a:headEnd/>
              <a:tailEnd/>
            </a:ln>
          </p:spPr>
          <p:txBody>
            <a:bodyPr>
              <a:spAutoFit/>
            </a:bodyPr>
            <a:lstStyle/>
            <a:p>
              <a:pPr>
                <a:spcBef>
                  <a:spcPct val="50000"/>
                </a:spcBef>
              </a:pPr>
              <a:r>
                <a:rPr lang="en-US" altLang="zh-CN" sz="400" dirty="0"/>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p:txBody>
        </p:sp>
      </p:grpSp>
      <p:grpSp>
        <p:nvGrpSpPr>
          <p:cNvPr id="8" name="Group 11"/>
          <p:cNvGrpSpPr>
            <a:grpSpLocks/>
          </p:cNvGrpSpPr>
          <p:nvPr/>
        </p:nvGrpSpPr>
        <p:grpSpPr bwMode="auto">
          <a:xfrm>
            <a:off x="571472" y="4572008"/>
            <a:ext cx="863600" cy="1065212"/>
            <a:chOff x="839" y="346"/>
            <a:chExt cx="544" cy="671"/>
          </a:xfrm>
        </p:grpSpPr>
        <p:sp>
          <p:nvSpPr>
            <p:cNvPr id="13" name="Rectangle 12"/>
            <p:cNvSpPr>
              <a:spLocks noChangeArrowheads="1"/>
            </p:cNvSpPr>
            <p:nvPr/>
          </p:nvSpPr>
          <p:spPr bwMode="auto">
            <a:xfrm>
              <a:off x="839" y="346"/>
              <a:ext cx="516" cy="671"/>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lIns="81204" tIns="39889" rIns="81204" bIns="39889">
              <a:spAutoFit/>
            </a:bodyPr>
            <a:lstStyle/>
            <a:p>
              <a:pPr>
                <a:defRPr/>
              </a:pPr>
              <a:endParaRPr lang="zh-CN" altLang="en-US"/>
            </a:p>
          </p:txBody>
        </p:sp>
        <p:sp>
          <p:nvSpPr>
            <p:cNvPr id="14" name="Rectangle 13"/>
            <p:cNvSpPr>
              <a:spLocks noChangeArrowheads="1"/>
            </p:cNvSpPr>
            <p:nvPr/>
          </p:nvSpPr>
          <p:spPr bwMode="auto">
            <a:xfrm>
              <a:off x="884" y="391"/>
              <a:ext cx="438" cy="88"/>
            </a:xfrm>
            <a:prstGeom prst="rect">
              <a:avLst/>
            </a:prstGeom>
            <a:solidFill>
              <a:schemeClr val="hlink"/>
            </a:solidFill>
            <a:ln w="12700">
              <a:noFill/>
              <a:miter lim="800000"/>
              <a:headEnd/>
              <a:tailEnd/>
            </a:ln>
          </p:spPr>
          <p:txBody>
            <a:bodyPr wrap="none" lIns="81204" tIns="39889" rIns="81204" bIns="39889">
              <a:spAutoFit/>
            </a:bodyPr>
            <a:lstStyle/>
            <a:p>
              <a:pPr defTabSz="820738" eaLnBrk="0" hangingPunct="0"/>
              <a:r>
                <a:rPr lang="en-US" altLang="zh-CN" sz="400">
                  <a:latin typeface="Times New Roman" pitchFamily="18" charset="0"/>
                </a:rPr>
                <a:t>Synthesis of Amino Acids</a:t>
              </a:r>
            </a:p>
          </p:txBody>
        </p:sp>
        <p:sp>
          <p:nvSpPr>
            <p:cNvPr id="15" name="Text Box 14"/>
            <p:cNvSpPr txBox="1">
              <a:spLocks noChangeArrowheads="1"/>
            </p:cNvSpPr>
            <p:nvPr/>
          </p:nvSpPr>
          <p:spPr bwMode="auto">
            <a:xfrm>
              <a:off x="839" y="482"/>
              <a:ext cx="544" cy="438"/>
            </a:xfrm>
            <a:prstGeom prst="rect">
              <a:avLst/>
            </a:prstGeom>
            <a:noFill/>
            <a:ln w="9525">
              <a:noFill/>
              <a:miter lim="800000"/>
              <a:headEnd/>
              <a:tailEnd/>
            </a:ln>
          </p:spPr>
          <p:txBody>
            <a:bodyPr>
              <a:spAutoFit/>
            </a:bodyPr>
            <a:lstStyle/>
            <a:p>
              <a:pPr>
                <a:spcBef>
                  <a:spcPct val="50000"/>
                </a:spcBef>
              </a:pPr>
              <a:r>
                <a:rPr lang="en-US" altLang="zh-CN" sz="400" dirty="0"/>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p:txBody>
        </p:sp>
      </p:grpSp>
      <p:sp>
        <p:nvSpPr>
          <p:cNvPr id="16" name="Rectangle 15"/>
          <p:cNvSpPr>
            <a:spLocks noChangeArrowheads="1"/>
          </p:cNvSpPr>
          <p:nvPr/>
        </p:nvSpPr>
        <p:spPr bwMode="auto">
          <a:xfrm>
            <a:off x="1928794" y="4572009"/>
            <a:ext cx="819150" cy="1065212"/>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lIns="81204" tIns="39889" rIns="81204" bIns="39889">
            <a:spAutoFit/>
          </a:bodyPr>
          <a:lstStyle/>
          <a:p>
            <a:pPr>
              <a:defRPr/>
            </a:pPr>
            <a:endParaRPr lang="zh-CN" altLang="en-US"/>
          </a:p>
        </p:txBody>
      </p:sp>
      <p:sp>
        <p:nvSpPr>
          <p:cNvPr id="17" name="Rectangle 16"/>
          <p:cNvSpPr>
            <a:spLocks noChangeArrowheads="1"/>
          </p:cNvSpPr>
          <p:nvPr/>
        </p:nvSpPr>
        <p:spPr bwMode="auto">
          <a:xfrm>
            <a:off x="2000232" y="4643446"/>
            <a:ext cx="695325" cy="139700"/>
          </a:xfrm>
          <a:prstGeom prst="rect">
            <a:avLst/>
          </a:prstGeom>
          <a:noFill/>
          <a:ln w="12700">
            <a:noFill/>
            <a:miter lim="800000"/>
            <a:headEnd/>
            <a:tailEnd/>
          </a:ln>
        </p:spPr>
        <p:txBody>
          <a:bodyPr wrap="none" lIns="81204" tIns="39889" rIns="81204" bIns="39889">
            <a:spAutoFit/>
          </a:bodyPr>
          <a:lstStyle/>
          <a:p>
            <a:pPr defTabSz="820738" eaLnBrk="0" hangingPunct="0"/>
            <a:r>
              <a:rPr lang="en-US" altLang="zh-CN" sz="400">
                <a:latin typeface="Times New Roman" pitchFamily="18" charset="0"/>
              </a:rPr>
              <a:t>Synthesis of Amino Acids</a:t>
            </a:r>
          </a:p>
        </p:txBody>
      </p:sp>
      <p:sp>
        <p:nvSpPr>
          <p:cNvPr id="18" name="Text Box 17"/>
          <p:cNvSpPr txBox="1">
            <a:spLocks noChangeArrowheads="1"/>
          </p:cNvSpPr>
          <p:nvPr/>
        </p:nvSpPr>
        <p:spPr bwMode="auto">
          <a:xfrm>
            <a:off x="1928794" y="4787909"/>
            <a:ext cx="865188" cy="695325"/>
          </a:xfrm>
          <a:prstGeom prst="rect">
            <a:avLst/>
          </a:prstGeom>
          <a:noFill/>
          <a:ln w="9525">
            <a:noFill/>
            <a:miter lim="800000"/>
            <a:headEnd/>
            <a:tailEnd/>
          </a:ln>
        </p:spPr>
        <p:txBody>
          <a:bodyPr>
            <a:spAutoFit/>
          </a:bodyPr>
          <a:lstStyle/>
          <a:p>
            <a:pPr>
              <a:spcBef>
                <a:spcPct val="50000"/>
              </a:spcBef>
            </a:pPr>
            <a:r>
              <a:rPr lang="en-US" altLang="zh-CN" sz="400" dirty="0"/>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p:txBody>
      </p:sp>
      <p:grpSp>
        <p:nvGrpSpPr>
          <p:cNvPr id="12" name="Group 18"/>
          <p:cNvGrpSpPr>
            <a:grpSpLocks/>
          </p:cNvGrpSpPr>
          <p:nvPr/>
        </p:nvGrpSpPr>
        <p:grpSpPr bwMode="auto">
          <a:xfrm>
            <a:off x="3286116" y="4572008"/>
            <a:ext cx="863600" cy="1065212"/>
            <a:chOff x="839" y="346"/>
            <a:chExt cx="544" cy="671"/>
          </a:xfrm>
        </p:grpSpPr>
        <p:sp>
          <p:nvSpPr>
            <p:cNvPr id="20" name="Rectangle 19"/>
            <p:cNvSpPr>
              <a:spLocks noChangeArrowheads="1"/>
            </p:cNvSpPr>
            <p:nvPr/>
          </p:nvSpPr>
          <p:spPr bwMode="auto">
            <a:xfrm>
              <a:off x="839" y="346"/>
              <a:ext cx="516" cy="671"/>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lIns="81204" tIns="39889" rIns="81204" bIns="39889">
              <a:spAutoFit/>
            </a:bodyPr>
            <a:lstStyle/>
            <a:p>
              <a:pPr>
                <a:defRPr/>
              </a:pPr>
              <a:endParaRPr lang="zh-CN" altLang="en-US"/>
            </a:p>
          </p:txBody>
        </p:sp>
        <p:sp>
          <p:nvSpPr>
            <p:cNvPr id="21" name="Rectangle 20"/>
            <p:cNvSpPr>
              <a:spLocks noChangeArrowheads="1"/>
            </p:cNvSpPr>
            <p:nvPr/>
          </p:nvSpPr>
          <p:spPr bwMode="auto">
            <a:xfrm>
              <a:off x="884" y="391"/>
              <a:ext cx="438" cy="88"/>
            </a:xfrm>
            <a:prstGeom prst="rect">
              <a:avLst/>
            </a:prstGeom>
            <a:solidFill>
              <a:schemeClr val="hlink"/>
            </a:solidFill>
            <a:ln w="12700">
              <a:noFill/>
              <a:miter lim="800000"/>
              <a:headEnd/>
              <a:tailEnd/>
            </a:ln>
          </p:spPr>
          <p:txBody>
            <a:bodyPr wrap="none" lIns="81204" tIns="39889" rIns="81204" bIns="39889">
              <a:spAutoFit/>
            </a:bodyPr>
            <a:lstStyle/>
            <a:p>
              <a:pPr defTabSz="820738" eaLnBrk="0" hangingPunct="0"/>
              <a:r>
                <a:rPr lang="en-US" altLang="zh-CN" sz="400">
                  <a:latin typeface="Times New Roman" pitchFamily="18" charset="0"/>
                </a:rPr>
                <a:t>Synthesis of Amino Acids</a:t>
              </a:r>
            </a:p>
          </p:txBody>
        </p:sp>
        <p:sp>
          <p:nvSpPr>
            <p:cNvPr id="22" name="Text Box 21"/>
            <p:cNvSpPr txBox="1">
              <a:spLocks noChangeArrowheads="1"/>
            </p:cNvSpPr>
            <p:nvPr/>
          </p:nvSpPr>
          <p:spPr bwMode="auto">
            <a:xfrm>
              <a:off x="839" y="482"/>
              <a:ext cx="544" cy="438"/>
            </a:xfrm>
            <a:prstGeom prst="rect">
              <a:avLst/>
            </a:prstGeom>
            <a:noFill/>
            <a:ln w="9525">
              <a:noFill/>
              <a:miter lim="800000"/>
              <a:headEnd/>
              <a:tailEnd/>
            </a:ln>
          </p:spPr>
          <p:txBody>
            <a:bodyPr>
              <a:spAutoFit/>
            </a:bodyPr>
            <a:lstStyle/>
            <a:p>
              <a:pPr>
                <a:spcBef>
                  <a:spcPct val="50000"/>
                </a:spcBef>
              </a:pPr>
              <a:r>
                <a:rPr lang="en-US" altLang="zh-CN" sz="400" dirty="0"/>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p:txBody>
        </p:sp>
      </p:grpSp>
      <p:sp>
        <p:nvSpPr>
          <p:cNvPr id="23" name="Rectangle 22"/>
          <p:cNvSpPr>
            <a:spLocks noChangeArrowheads="1"/>
          </p:cNvSpPr>
          <p:nvPr/>
        </p:nvSpPr>
        <p:spPr bwMode="auto">
          <a:xfrm>
            <a:off x="4786314" y="4572008"/>
            <a:ext cx="819150" cy="1065213"/>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lIns="81204" tIns="39889" rIns="81204" bIns="39889">
            <a:spAutoFit/>
          </a:bodyPr>
          <a:lstStyle/>
          <a:p>
            <a:pPr>
              <a:defRPr/>
            </a:pPr>
            <a:endParaRPr lang="zh-CN" altLang="en-US"/>
          </a:p>
        </p:txBody>
      </p:sp>
      <p:sp>
        <p:nvSpPr>
          <p:cNvPr id="24" name="Rectangle 23"/>
          <p:cNvSpPr>
            <a:spLocks noChangeArrowheads="1"/>
          </p:cNvSpPr>
          <p:nvPr/>
        </p:nvSpPr>
        <p:spPr bwMode="auto">
          <a:xfrm>
            <a:off x="4857752" y="4643446"/>
            <a:ext cx="695325" cy="139700"/>
          </a:xfrm>
          <a:prstGeom prst="rect">
            <a:avLst/>
          </a:prstGeom>
          <a:noFill/>
          <a:ln w="12700">
            <a:noFill/>
            <a:miter lim="800000"/>
            <a:headEnd/>
            <a:tailEnd/>
          </a:ln>
        </p:spPr>
        <p:txBody>
          <a:bodyPr wrap="none" lIns="81204" tIns="39889" rIns="81204" bIns="39889">
            <a:spAutoFit/>
          </a:bodyPr>
          <a:lstStyle/>
          <a:p>
            <a:pPr defTabSz="820738" eaLnBrk="0" hangingPunct="0"/>
            <a:r>
              <a:rPr lang="en-US" altLang="zh-CN" sz="400" dirty="0">
                <a:latin typeface="Times New Roman" pitchFamily="18" charset="0"/>
              </a:rPr>
              <a:t>Synthesis of Amino Acids</a:t>
            </a:r>
          </a:p>
        </p:txBody>
      </p:sp>
      <p:sp>
        <p:nvSpPr>
          <p:cNvPr id="25" name="Text Box 24"/>
          <p:cNvSpPr txBox="1">
            <a:spLocks noChangeArrowheads="1"/>
          </p:cNvSpPr>
          <p:nvPr/>
        </p:nvSpPr>
        <p:spPr bwMode="auto">
          <a:xfrm>
            <a:off x="4786314" y="4786322"/>
            <a:ext cx="863600" cy="695325"/>
          </a:xfrm>
          <a:prstGeom prst="rect">
            <a:avLst/>
          </a:prstGeom>
          <a:noFill/>
          <a:ln w="9525">
            <a:noFill/>
            <a:miter lim="800000"/>
            <a:headEnd/>
            <a:tailEnd/>
          </a:ln>
        </p:spPr>
        <p:txBody>
          <a:bodyPr>
            <a:spAutoFit/>
          </a:bodyPr>
          <a:lstStyle/>
          <a:p>
            <a:pPr>
              <a:spcBef>
                <a:spcPct val="50000"/>
              </a:spcBef>
            </a:pPr>
            <a:r>
              <a:rPr lang="en-US" altLang="zh-CN" sz="400" dirty="0"/>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p:txBody>
      </p:sp>
      <p:grpSp>
        <p:nvGrpSpPr>
          <p:cNvPr id="19" name="Group 25"/>
          <p:cNvGrpSpPr>
            <a:grpSpLocks/>
          </p:cNvGrpSpPr>
          <p:nvPr/>
        </p:nvGrpSpPr>
        <p:grpSpPr bwMode="auto">
          <a:xfrm>
            <a:off x="6286512" y="4572008"/>
            <a:ext cx="863600" cy="1065213"/>
            <a:chOff x="839" y="346"/>
            <a:chExt cx="544" cy="671"/>
          </a:xfrm>
        </p:grpSpPr>
        <p:sp>
          <p:nvSpPr>
            <p:cNvPr id="27" name="Rectangle 26"/>
            <p:cNvSpPr>
              <a:spLocks noChangeArrowheads="1"/>
            </p:cNvSpPr>
            <p:nvPr/>
          </p:nvSpPr>
          <p:spPr bwMode="auto">
            <a:xfrm>
              <a:off x="839" y="346"/>
              <a:ext cx="516" cy="671"/>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lIns="81204" tIns="39889" rIns="81204" bIns="39889">
              <a:spAutoFit/>
            </a:bodyPr>
            <a:lstStyle/>
            <a:p>
              <a:pPr>
                <a:defRPr/>
              </a:pPr>
              <a:endParaRPr lang="zh-CN" altLang="en-US"/>
            </a:p>
          </p:txBody>
        </p:sp>
        <p:sp>
          <p:nvSpPr>
            <p:cNvPr id="28" name="Rectangle 27"/>
            <p:cNvSpPr>
              <a:spLocks noChangeArrowheads="1"/>
            </p:cNvSpPr>
            <p:nvPr/>
          </p:nvSpPr>
          <p:spPr bwMode="auto">
            <a:xfrm>
              <a:off x="884" y="391"/>
              <a:ext cx="438" cy="88"/>
            </a:xfrm>
            <a:prstGeom prst="rect">
              <a:avLst/>
            </a:prstGeom>
            <a:solidFill>
              <a:schemeClr val="hlink"/>
            </a:solidFill>
            <a:ln w="12700">
              <a:noFill/>
              <a:miter lim="800000"/>
              <a:headEnd/>
              <a:tailEnd/>
            </a:ln>
          </p:spPr>
          <p:txBody>
            <a:bodyPr wrap="none" lIns="81204" tIns="39889" rIns="81204" bIns="39889">
              <a:spAutoFit/>
            </a:bodyPr>
            <a:lstStyle/>
            <a:p>
              <a:pPr defTabSz="820738" eaLnBrk="0" hangingPunct="0"/>
              <a:r>
                <a:rPr lang="en-US" altLang="zh-CN" sz="400">
                  <a:latin typeface="Times New Roman" pitchFamily="18" charset="0"/>
                </a:rPr>
                <a:t>Synthesis of Amino Acids</a:t>
              </a:r>
            </a:p>
          </p:txBody>
        </p:sp>
        <p:sp>
          <p:nvSpPr>
            <p:cNvPr id="29" name="Text Box 28"/>
            <p:cNvSpPr txBox="1">
              <a:spLocks noChangeArrowheads="1"/>
            </p:cNvSpPr>
            <p:nvPr/>
          </p:nvSpPr>
          <p:spPr bwMode="auto">
            <a:xfrm>
              <a:off x="839" y="482"/>
              <a:ext cx="544" cy="438"/>
            </a:xfrm>
            <a:prstGeom prst="rect">
              <a:avLst/>
            </a:prstGeom>
            <a:noFill/>
            <a:ln w="9525">
              <a:noFill/>
              <a:miter lim="800000"/>
              <a:headEnd/>
              <a:tailEnd/>
            </a:ln>
          </p:spPr>
          <p:txBody>
            <a:bodyPr>
              <a:spAutoFit/>
            </a:bodyPr>
            <a:lstStyle/>
            <a:p>
              <a:pPr>
                <a:spcBef>
                  <a:spcPct val="50000"/>
                </a:spcBef>
              </a:pPr>
              <a:r>
                <a:rPr lang="en-US" altLang="zh-CN" sz="400" dirty="0"/>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p:txBody>
        </p:sp>
      </p:grpSp>
      <p:grpSp>
        <p:nvGrpSpPr>
          <p:cNvPr id="26" name="Group 29"/>
          <p:cNvGrpSpPr>
            <a:grpSpLocks/>
          </p:cNvGrpSpPr>
          <p:nvPr/>
        </p:nvGrpSpPr>
        <p:grpSpPr bwMode="auto">
          <a:xfrm>
            <a:off x="7715272" y="4572008"/>
            <a:ext cx="863600" cy="1065213"/>
            <a:chOff x="839" y="346"/>
            <a:chExt cx="544" cy="671"/>
          </a:xfrm>
        </p:grpSpPr>
        <p:sp>
          <p:nvSpPr>
            <p:cNvPr id="31" name="Rectangle 30"/>
            <p:cNvSpPr>
              <a:spLocks noChangeArrowheads="1"/>
            </p:cNvSpPr>
            <p:nvPr/>
          </p:nvSpPr>
          <p:spPr bwMode="auto">
            <a:xfrm>
              <a:off x="839" y="346"/>
              <a:ext cx="516" cy="671"/>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lIns="81204" tIns="39889" rIns="81204" bIns="39889">
              <a:spAutoFit/>
            </a:bodyPr>
            <a:lstStyle/>
            <a:p>
              <a:pPr>
                <a:defRPr/>
              </a:pPr>
              <a:endParaRPr lang="zh-CN" altLang="en-US"/>
            </a:p>
          </p:txBody>
        </p:sp>
        <p:sp>
          <p:nvSpPr>
            <p:cNvPr id="32" name="Rectangle 31"/>
            <p:cNvSpPr>
              <a:spLocks noChangeArrowheads="1"/>
            </p:cNvSpPr>
            <p:nvPr/>
          </p:nvSpPr>
          <p:spPr bwMode="auto">
            <a:xfrm>
              <a:off x="884" y="391"/>
              <a:ext cx="438" cy="88"/>
            </a:xfrm>
            <a:prstGeom prst="rect">
              <a:avLst/>
            </a:prstGeom>
            <a:solidFill>
              <a:schemeClr val="hlink"/>
            </a:solidFill>
            <a:ln w="12700">
              <a:noFill/>
              <a:miter lim="800000"/>
              <a:headEnd/>
              <a:tailEnd/>
            </a:ln>
          </p:spPr>
          <p:txBody>
            <a:bodyPr wrap="none" lIns="81204" tIns="39889" rIns="81204" bIns="39889">
              <a:spAutoFit/>
            </a:bodyPr>
            <a:lstStyle/>
            <a:p>
              <a:pPr defTabSz="820738" eaLnBrk="0" hangingPunct="0"/>
              <a:r>
                <a:rPr lang="en-US" altLang="zh-CN" sz="400">
                  <a:latin typeface="Times New Roman" pitchFamily="18" charset="0"/>
                </a:rPr>
                <a:t>Synthesis of Amino Acids</a:t>
              </a:r>
            </a:p>
          </p:txBody>
        </p:sp>
        <p:sp>
          <p:nvSpPr>
            <p:cNvPr id="33" name="Text Box 32"/>
            <p:cNvSpPr txBox="1">
              <a:spLocks noChangeArrowheads="1"/>
            </p:cNvSpPr>
            <p:nvPr/>
          </p:nvSpPr>
          <p:spPr bwMode="auto">
            <a:xfrm>
              <a:off x="839" y="482"/>
              <a:ext cx="544" cy="438"/>
            </a:xfrm>
            <a:prstGeom prst="rect">
              <a:avLst/>
            </a:prstGeom>
            <a:noFill/>
            <a:ln w="9525">
              <a:noFill/>
              <a:miter lim="800000"/>
              <a:headEnd/>
              <a:tailEnd/>
            </a:ln>
          </p:spPr>
          <p:txBody>
            <a:bodyPr>
              <a:spAutoFit/>
            </a:bodyPr>
            <a:lstStyle/>
            <a:p>
              <a:pPr>
                <a:spcBef>
                  <a:spcPct val="50000"/>
                </a:spcBef>
              </a:pPr>
              <a:r>
                <a:rPr lang="en-US" altLang="zh-CN" sz="400" dirty="0"/>
                <a:t>Synthesis and/or collection of Synthesis and/or collection of amino acids is critical for cell survival. They not only serve as the building blocks for proteins but also as starting points for the synthesis of many important cellular molecules including vitamins and nucleotides.</a:t>
              </a:r>
            </a:p>
          </p:txBody>
        </p:sp>
      </p:grpSp>
      <p:sp>
        <p:nvSpPr>
          <p:cNvPr id="34" name="Line 33"/>
          <p:cNvSpPr>
            <a:spLocks noChangeShapeType="1"/>
          </p:cNvSpPr>
          <p:nvPr/>
        </p:nvSpPr>
        <p:spPr bwMode="auto">
          <a:xfrm flipH="1">
            <a:off x="1000100" y="2928934"/>
            <a:ext cx="714380" cy="1571637"/>
          </a:xfrm>
          <a:prstGeom prst="line">
            <a:avLst/>
          </a:prstGeom>
          <a:noFill/>
          <a:ln w="28575">
            <a:solidFill>
              <a:srgbClr val="0000FF"/>
            </a:solidFill>
            <a:round/>
            <a:headEnd/>
            <a:tailEnd type="stealth" w="lg" len="lg"/>
          </a:ln>
        </p:spPr>
        <p:txBody>
          <a:bodyPr/>
          <a:lstStyle/>
          <a:p>
            <a:endParaRPr lang="zh-CN" altLang="en-US"/>
          </a:p>
        </p:txBody>
      </p:sp>
      <p:sp>
        <p:nvSpPr>
          <p:cNvPr id="35" name="Line 34"/>
          <p:cNvSpPr>
            <a:spLocks noChangeShapeType="1"/>
          </p:cNvSpPr>
          <p:nvPr/>
        </p:nvSpPr>
        <p:spPr bwMode="auto">
          <a:xfrm>
            <a:off x="1857356" y="2928934"/>
            <a:ext cx="428628" cy="1571636"/>
          </a:xfrm>
          <a:prstGeom prst="line">
            <a:avLst/>
          </a:prstGeom>
          <a:noFill/>
          <a:ln w="28575">
            <a:solidFill>
              <a:srgbClr val="0000FF"/>
            </a:solidFill>
            <a:round/>
            <a:headEnd/>
            <a:tailEnd type="stealth" w="lg" len="lg"/>
          </a:ln>
        </p:spPr>
        <p:txBody>
          <a:bodyPr/>
          <a:lstStyle/>
          <a:p>
            <a:endParaRPr lang="zh-CN" altLang="en-US"/>
          </a:p>
        </p:txBody>
      </p:sp>
      <p:sp>
        <p:nvSpPr>
          <p:cNvPr id="36" name="Line 35"/>
          <p:cNvSpPr>
            <a:spLocks noChangeShapeType="1"/>
          </p:cNvSpPr>
          <p:nvPr/>
        </p:nvSpPr>
        <p:spPr bwMode="auto">
          <a:xfrm>
            <a:off x="2000232" y="2928934"/>
            <a:ext cx="1643074" cy="1571636"/>
          </a:xfrm>
          <a:prstGeom prst="line">
            <a:avLst/>
          </a:prstGeom>
          <a:noFill/>
          <a:ln w="28575">
            <a:solidFill>
              <a:srgbClr val="0000FF"/>
            </a:solidFill>
            <a:round/>
            <a:headEnd/>
            <a:tailEnd type="stealth" w="lg" len="lg"/>
          </a:ln>
        </p:spPr>
        <p:txBody>
          <a:bodyPr/>
          <a:lstStyle/>
          <a:p>
            <a:endParaRPr lang="zh-CN" altLang="en-US"/>
          </a:p>
        </p:txBody>
      </p:sp>
      <p:sp>
        <p:nvSpPr>
          <p:cNvPr id="37" name="Line 36"/>
          <p:cNvSpPr>
            <a:spLocks noChangeShapeType="1"/>
          </p:cNvSpPr>
          <p:nvPr/>
        </p:nvSpPr>
        <p:spPr bwMode="auto">
          <a:xfrm flipH="1">
            <a:off x="2357422" y="2895601"/>
            <a:ext cx="3433778" cy="1604969"/>
          </a:xfrm>
          <a:prstGeom prst="line">
            <a:avLst/>
          </a:prstGeom>
          <a:noFill/>
          <a:ln w="28575">
            <a:solidFill>
              <a:srgbClr val="00FF00"/>
            </a:solidFill>
            <a:round/>
            <a:headEnd/>
            <a:tailEnd type="stealth" w="lg" len="lg"/>
          </a:ln>
        </p:spPr>
        <p:txBody>
          <a:bodyPr/>
          <a:lstStyle/>
          <a:p>
            <a:endParaRPr lang="zh-CN" altLang="en-US"/>
          </a:p>
        </p:txBody>
      </p:sp>
      <p:sp>
        <p:nvSpPr>
          <p:cNvPr id="38" name="Line 37"/>
          <p:cNvSpPr>
            <a:spLocks noChangeShapeType="1"/>
          </p:cNvSpPr>
          <p:nvPr/>
        </p:nvSpPr>
        <p:spPr bwMode="auto">
          <a:xfrm>
            <a:off x="6096000" y="2895600"/>
            <a:ext cx="547702" cy="1604970"/>
          </a:xfrm>
          <a:prstGeom prst="line">
            <a:avLst/>
          </a:prstGeom>
          <a:noFill/>
          <a:ln w="28575">
            <a:solidFill>
              <a:srgbClr val="00FF00"/>
            </a:solidFill>
            <a:round/>
            <a:headEnd/>
            <a:tailEnd type="stealth" w="lg" len="lg"/>
          </a:ln>
        </p:spPr>
        <p:txBody>
          <a:bodyPr/>
          <a:lstStyle/>
          <a:p>
            <a:endParaRPr lang="zh-CN" altLang="en-US"/>
          </a:p>
        </p:txBody>
      </p:sp>
      <p:sp>
        <p:nvSpPr>
          <p:cNvPr id="39" name="Line 38"/>
          <p:cNvSpPr>
            <a:spLocks noChangeShapeType="1"/>
          </p:cNvSpPr>
          <p:nvPr/>
        </p:nvSpPr>
        <p:spPr bwMode="auto">
          <a:xfrm>
            <a:off x="6172200" y="2895600"/>
            <a:ext cx="1900262" cy="1604970"/>
          </a:xfrm>
          <a:prstGeom prst="line">
            <a:avLst/>
          </a:prstGeom>
          <a:noFill/>
          <a:ln w="28575">
            <a:solidFill>
              <a:srgbClr val="00FF00"/>
            </a:solidFill>
            <a:round/>
            <a:headEnd/>
            <a:tailEnd type="stealth" w="lg" len="lg"/>
          </a:ln>
        </p:spPr>
        <p:txBody>
          <a:bodyPr/>
          <a:lstStyle/>
          <a:p>
            <a:endParaRPr lang="zh-CN" altLang="en-US"/>
          </a:p>
        </p:txBody>
      </p:sp>
      <p:sp>
        <p:nvSpPr>
          <p:cNvPr id="40" name="Line 39"/>
          <p:cNvSpPr>
            <a:spLocks noChangeShapeType="1"/>
          </p:cNvSpPr>
          <p:nvPr/>
        </p:nvSpPr>
        <p:spPr bwMode="auto">
          <a:xfrm>
            <a:off x="2214546" y="2928934"/>
            <a:ext cx="2928958" cy="1571636"/>
          </a:xfrm>
          <a:prstGeom prst="line">
            <a:avLst/>
          </a:prstGeom>
          <a:noFill/>
          <a:ln w="28575">
            <a:solidFill>
              <a:srgbClr val="0000FF"/>
            </a:solidFill>
            <a:round/>
            <a:headEnd/>
            <a:tailEnd type="stealth" w="lg" len="lg"/>
          </a:ln>
        </p:spPr>
        <p:txBody>
          <a:bodyPr/>
          <a:lstStyle/>
          <a:p>
            <a:endParaRPr lang="zh-CN" altLang="en-US"/>
          </a:p>
        </p:txBody>
      </p:sp>
      <p:sp>
        <p:nvSpPr>
          <p:cNvPr id="41" name="Line 40"/>
          <p:cNvSpPr>
            <a:spLocks noChangeShapeType="1"/>
          </p:cNvSpPr>
          <p:nvPr/>
        </p:nvSpPr>
        <p:spPr bwMode="auto">
          <a:xfrm flipH="1">
            <a:off x="5214942" y="2895600"/>
            <a:ext cx="652458" cy="1604970"/>
          </a:xfrm>
          <a:prstGeom prst="line">
            <a:avLst/>
          </a:prstGeom>
          <a:noFill/>
          <a:ln w="28575">
            <a:solidFill>
              <a:srgbClr val="00FF00"/>
            </a:solidFill>
            <a:round/>
            <a:headEnd/>
            <a:tailEnd type="stealth" w="lg" len="lg"/>
          </a:ln>
        </p:spPr>
        <p:txBody>
          <a:bodyPr/>
          <a:lstStyle/>
          <a:p>
            <a:endParaRPr lang="zh-CN" altLang="en-US"/>
          </a:p>
        </p:txBody>
      </p:sp>
      <p:sp>
        <p:nvSpPr>
          <p:cNvPr id="42" name="Text Box 41"/>
          <p:cNvSpPr txBox="1">
            <a:spLocks noChangeArrowheads="1"/>
          </p:cNvSpPr>
          <p:nvPr/>
        </p:nvSpPr>
        <p:spPr bwMode="auto">
          <a:xfrm>
            <a:off x="1500166" y="1428736"/>
            <a:ext cx="1150937" cy="457200"/>
          </a:xfrm>
          <a:prstGeom prst="rect">
            <a:avLst/>
          </a:prstGeom>
          <a:noFill/>
          <a:ln w="28575" algn="ctr">
            <a:noFill/>
            <a:miter lim="800000"/>
            <a:headEnd/>
            <a:tailEnd type="none" w="lg" len="lg"/>
          </a:ln>
        </p:spPr>
        <p:txBody>
          <a:bodyPr>
            <a:spAutoFit/>
          </a:bodyPr>
          <a:lstStyle/>
          <a:p>
            <a:pPr>
              <a:spcBef>
                <a:spcPct val="50000"/>
              </a:spcBef>
            </a:pPr>
            <a:r>
              <a:rPr lang="zh-CN" altLang="en-US" dirty="0"/>
              <a:t>论文甲</a:t>
            </a:r>
          </a:p>
        </p:txBody>
      </p:sp>
      <p:sp>
        <p:nvSpPr>
          <p:cNvPr id="43" name="Text Box 42"/>
          <p:cNvSpPr txBox="1">
            <a:spLocks noChangeArrowheads="1"/>
          </p:cNvSpPr>
          <p:nvPr/>
        </p:nvSpPr>
        <p:spPr bwMode="auto">
          <a:xfrm>
            <a:off x="5572132" y="1428736"/>
            <a:ext cx="1150938" cy="457200"/>
          </a:xfrm>
          <a:prstGeom prst="rect">
            <a:avLst/>
          </a:prstGeom>
          <a:noFill/>
          <a:ln w="28575" algn="ctr">
            <a:noFill/>
            <a:miter lim="800000"/>
            <a:headEnd/>
            <a:tailEnd type="none" w="lg" len="lg"/>
          </a:ln>
        </p:spPr>
        <p:txBody>
          <a:bodyPr>
            <a:spAutoFit/>
          </a:bodyPr>
          <a:lstStyle/>
          <a:p>
            <a:pPr>
              <a:spcBef>
                <a:spcPct val="50000"/>
              </a:spcBef>
            </a:pPr>
            <a:r>
              <a:rPr lang="zh-CN" altLang="en-US" dirty="0"/>
              <a:t>论文乙</a:t>
            </a:r>
          </a:p>
        </p:txBody>
      </p:sp>
      <p:sp>
        <p:nvSpPr>
          <p:cNvPr id="44" name="Text Box 43"/>
          <p:cNvSpPr txBox="1">
            <a:spLocks noChangeArrowheads="1"/>
          </p:cNvSpPr>
          <p:nvPr/>
        </p:nvSpPr>
        <p:spPr bwMode="auto">
          <a:xfrm>
            <a:off x="428596" y="5786454"/>
            <a:ext cx="8153400" cy="369332"/>
          </a:xfrm>
          <a:prstGeom prst="rect">
            <a:avLst/>
          </a:prstGeom>
          <a:noFill/>
          <a:ln w="28575" algn="ctr">
            <a:noFill/>
            <a:miter lim="800000"/>
            <a:headEnd/>
            <a:tailEnd/>
          </a:ln>
        </p:spPr>
        <p:txBody>
          <a:bodyPr>
            <a:spAutoFit/>
          </a:bodyPr>
          <a:lstStyle/>
          <a:p>
            <a:pPr>
              <a:spcBef>
                <a:spcPct val="50000"/>
              </a:spcBef>
            </a:pPr>
            <a:r>
              <a:rPr lang="en-US" altLang="zh-CN" dirty="0"/>
              <a:t>    </a:t>
            </a:r>
            <a:r>
              <a:rPr lang="en-US" altLang="zh-CN" dirty="0" smtClean="0"/>
              <a:t>  A</a:t>
            </a:r>
            <a:r>
              <a:rPr lang="en-US" altLang="zh-CN" dirty="0"/>
              <a:t>	    </a:t>
            </a:r>
            <a:r>
              <a:rPr lang="en-US" altLang="zh-CN" dirty="0" smtClean="0"/>
              <a:t>         </a:t>
            </a:r>
            <a:r>
              <a:rPr lang="en-US" altLang="zh-CN" dirty="0"/>
              <a:t>B	 </a:t>
            </a:r>
            <a:r>
              <a:rPr lang="en-US" altLang="zh-CN" dirty="0" smtClean="0"/>
              <a:t>     C</a:t>
            </a:r>
            <a:r>
              <a:rPr lang="en-US" altLang="zh-CN" dirty="0"/>
              <a:t>	 </a:t>
            </a:r>
            <a:r>
              <a:rPr lang="en-US" altLang="zh-CN" dirty="0" smtClean="0"/>
              <a:t>               D                    E</a:t>
            </a:r>
            <a:r>
              <a:rPr lang="en-US" altLang="zh-CN" dirty="0"/>
              <a:t>		   </a:t>
            </a:r>
            <a:r>
              <a:rPr lang="en-US" altLang="zh-CN" dirty="0" smtClean="0"/>
              <a:t> </a:t>
            </a:r>
            <a:r>
              <a:rPr lang="en-US" altLang="zh-CN" dirty="0"/>
              <a:t>F</a:t>
            </a:r>
          </a:p>
        </p:txBody>
      </p:sp>
      <p:sp>
        <p:nvSpPr>
          <p:cNvPr id="45" name="Line 44"/>
          <p:cNvSpPr>
            <a:spLocks noChangeShapeType="1"/>
          </p:cNvSpPr>
          <p:nvPr/>
        </p:nvSpPr>
        <p:spPr bwMode="auto">
          <a:xfrm>
            <a:off x="2667000" y="2209800"/>
            <a:ext cx="2590800" cy="0"/>
          </a:xfrm>
          <a:prstGeom prst="line">
            <a:avLst/>
          </a:prstGeom>
          <a:noFill/>
          <a:ln w="76200" cap="rnd">
            <a:solidFill>
              <a:srgbClr val="FFFF00"/>
            </a:solidFill>
            <a:prstDash val="sysDot"/>
            <a:round/>
            <a:headEnd type="stealth" w="lg" len="lg"/>
            <a:tailEnd type="stealth" w="lg" len="lg"/>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blinds(horizontal)">
                                      <p:cBhvr>
                                        <p:cTn id="10" dur="500"/>
                                        <p:tgtEl>
                                          <p:spTgt spid="4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blinds(horizontal)">
                                      <p:cBhvr>
                                        <p:cTn id="13" dur="500"/>
                                        <p:tgtEl>
                                          <p:spTgt spid="43"/>
                                        </p:tgtEl>
                                      </p:cBhvr>
                                    </p:animEffect>
                                  </p:childTnLst>
                                </p:cTn>
                              </p:par>
                              <p:par>
                                <p:cTn id="14" presetID="3" presetClass="entr" presetSubtype="1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500" fill="hold"/>
                                        <p:tgtEl>
                                          <p:spTgt spid="44"/>
                                        </p:tgtEl>
                                        <p:attrNameLst>
                                          <p:attrName>ppt_x</p:attrName>
                                        </p:attrNameLst>
                                      </p:cBhvr>
                                      <p:tavLst>
                                        <p:tav tm="0">
                                          <p:val>
                                            <p:strVal val="#ppt_x"/>
                                          </p:val>
                                        </p:tav>
                                        <p:tav tm="100000">
                                          <p:val>
                                            <p:strVal val="#ppt_x"/>
                                          </p:val>
                                        </p:tav>
                                      </p:tavLst>
                                    </p:anim>
                                    <p:anim calcmode="lin" valueType="num">
                                      <p:cBhvr additive="base">
                                        <p:cTn id="6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up)">
                                      <p:cBhvr>
                                        <p:cTn id="67" dur="500"/>
                                        <p:tgtEl>
                                          <p:spTgt spid="34"/>
                                        </p:tgtEl>
                                      </p:cBhvr>
                                    </p:animEffect>
                                  </p:childTnLst>
                                </p:cTn>
                              </p:par>
                            </p:childTnLst>
                          </p:cTn>
                        </p:par>
                        <p:par>
                          <p:cTn id="68" fill="hold">
                            <p:stCondLst>
                              <p:cond delay="500"/>
                            </p:stCondLst>
                            <p:childTnLst>
                              <p:par>
                                <p:cTn id="69" presetID="22" presetClass="entr" presetSubtype="1"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up)">
                                      <p:cBhvr>
                                        <p:cTn id="71" dur="500"/>
                                        <p:tgtEl>
                                          <p:spTgt spid="35"/>
                                        </p:tgtEl>
                                      </p:cBhvr>
                                    </p:animEffect>
                                  </p:childTnLst>
                                </p:cTn>
                              </p:par>
                            </p:childTnLst>
                          </p:cTn>
                        </p:par>
                        <p:par>
                          <p:cTn id="72" fill="hold">
                            <p:stCondLst>
                              <p:cond delay="10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1500"/>
                            </p:stCondLst>
                            <p:childTnLst>
                              <p:par>
                                <p:cTn id="77" presetID="22" presetClass="entr" presetSubtype="1"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up)">
                                      <p:cBhvr>
                                        <p:cTn id="79" dur="500"/>
                                        <p:tgtEl>
                                          <p:spTgt spid="4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ipe(up)">
                                      <p:cBhvr>
                                        <p:cTn id="84" dur="500"/>
                                        <p:tgtEl>
                                          <p:spTgt spid="37"/>
                                        </p:tgtEl>
                                      </p:cBhvr>
                                    </p:animEffect>
                                  </p:childTnLst>
                                </p:cTn>
                              </p:par>
                            </p:childTnLst>
                          </p:cTn>
                        </p:par>
                        <p:par>
                          <p:cTn id="85" fill="hold">
                            <p:stCondLst>
                              <p:cond delay="500"/>
                            </p:stCondLst>
                            <p:childTnLst>
                              <p:par>
                                <p:cTn id="86" presetID="22" presetClass="entr" presetSubtype="1" fill="hold" grpId="0" nodeType="after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up)">
                                      <p:cBhvr>
                                        <p:cTn id="88" dur="500"/>
                                        <p:tgtEl>
                                          <p:spTgt spid="41"/>
                                        </p:tgtEl>
                                      </p:cBhvr>
                                    </p:animEffect>
                                  </p:childTnLst>
                                </p:cTn>
                              </p:par>
                            </p:childTnLst>
                          </p:cTn>
                        </p:par>
                        <p:par>
                          <p:cTn id="89" fill="hold">
                            <p:stCondLst>
                              <p:cond delay="1000"/>
                            </p:stCondLst>
                            <p:childTnLst>
                              <p:par>
                                <p:cTn id="90" presetID="22" presetClass="entr" presetSubtype="1"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up)">
                                      <p:cBhvr>
                                        <p:cTn id="92" dur="500"/>
                                        <p:tgtEl>
                                          <p:spTgt spid="38"/>
                                        </p:tgtEl>
                                      </p:cBhvr>
                                    </p:animEffect>
                                  </p:childTnLst>
                                </p:cTn>
                              </p:par>
                            </p:childTnLst>
                          </p:cTn>
                        </p:par>
                        <p:par>
                          <p:cTn id="93" fill="hold">
                            <p:stCondLst>
                              <p:cond delay="1500"/>
                            </p:stCondLst>
                            <p:childTnLst>
                              <p:par>
                                <p:cTn id="94" presetID="22" presetClass="entr" presetSubtype="1"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wipe(up)">
                                      <p:cBhvr>
                                        <p:cTn id="96" dur="500"/>
                                        <p:tgtEl>
                                          <p:spTgt spid="39"/>
                                        </p:tgtEl>
                                      </p:cBhvr>
                                    </p:animEffect>
                                  </p:childTnLst>
                                </p:cTn>
                              </p:par>
                            </p:childTnLst>
                          </p:cTn>
                        </p:par>
                      </p:childTnLst>
                    </p:cTn>
                  </p:par>
                  <p:par>
                    <p:cTn id="97" fill="hold">
                      <p:stCondLst>
                        <p:cond delay="indefinite"/>
                      </p:stCondLst>
                      <p:childTnLst>
                        <p:par>
                          <p:cTn id="98" fill="hold">
                            <p:stCondLst>
                              <p:cond delay="0"/>
                            </p:stCondLst>
                            <p:childTnLst>
                              <p:par>
                                <p:cTn id="99" presetID="1" presetClass="emph" presetSubtype="2" fill="hold" nodeType="clickEffect">
                                  <p:stCondLst>
                                    <p:cond delay="0"/>
                                  </p:stCondLst>
                                  <p:childTnLst>
                                    <p:animClr clrSpc="rgb" dir="cw">
                                      <p:cBhvr>
                                        <p:cTn id="100" dur="500" fill="hold"/>
                                        <p:tgtEl>
                                          <p:spTgt spid="16"/>
                                        </p:tgtEl>
                                        <p:attrNameLst>
                                          <p:attrName>fillcolor</p:attrName>
                                        </p:attrNameLst>
                                      </p:cBhvr>
                                      <p:to>
                                        <a:srgbClr val="FFFF00"/>
                                      </p:to>
                                    </p:animClr>
                                    <p:set>
                                      <p:cBhvr>
                                        <p:cTn id="101" dur="500" fill="hold"/>
                                        <p:tgtEl>
                                          <p:spTgt spid="16"/>
                                        </p:tgtEl>
                                        <p:attrNameLst>
                                          <p:attrName>fill.type</p:attrName>
                                        </p:attrNameLst>
                                      </p:cBhvr>
                                      <p:to>
                                        <p:strVal val="solid"/>
                                      </p:to>
                                    </p:set>
                                    <p:set>
                                      <p:cBhvr>
                                        <p:cTn id="102" dur="500" fill="hold"/>
                                        <p:tgtEl>
                                          <p:spTgt spid="16"/>
                                        </p:tgtEl>
                                        <p:attrNameLst>
                                          <p:attrName>fill.on</p:attrName>
                                        </p:attrNameLst>
                                      </p:cBhvr>
                                      <p:to>
                                        <p:strVal val="true"/>
                                      </p:to>
                                    </p:set>
                                  </p:childTnLst>
                                </p:cTn>
                              </p:par>
                              <p:par>
                                <p:cTn id="103" presetID="1" presetClass="emph" presetSubtype="2" fill="hold" nodeType="withEffect">
                                  <p:stCondLst>
                                    <p:cond delay="0"/>
                                  </p:stCondLst>
                                  <p:childTnLst>
                                    <p:animClr clrSpc="rgb" dir="cw">
                                      <p:cBhvr>
                                        <p:cTn id="104" dur="500" fill="hold"/>
                                        <p:tgtEl>
                                          <p:spTgt spid="23"/>
                                        </p:tgtEl>
                                        <p:attrNameLst>
                                          <p:attrName>fillcolor</p:attrName>
                                        </p:attrNameLst>
                                      </p:cBhvr>
                                      <p:to>
                                        <a:srgbClr val="FFFF00"/>
                                      </p:to>
                                    </p:animClr>
                                    <p:set>
                                      <p:cBhvr>
                                        <p:cTn id="105" dur="500" fill="hold"/>
                                        <p:tgtEl>
                                          <p:spTgt spid="23"/>
                                        </p:tgtEl>
                                        <p:attrNameLst>
                                          <p:attrName>fill.type</p:attrName>
                                        </p:attrNameLst>
                                      </p:cBhvr>
                                      <p:to>
                                        <p:strVal val="solid"/>
                                      </p:to>
                                    </p:set>
                                    <p:set>
                                      <p:cBhvr>
                                        <p:cTn id="106" dur="500" fill="hold"/>
                                        <p:tgtEl>
                                          <p:spTgt spid="23"/>
                                        </p:tgtEl>
                                        <p:attrNameLst>
                                          <p:attrName>fill.on</p:attrName>
                                        </p:attrNameLst>
                                      </p:cBhvr>
                                      <p:to>
                                        <p:strVal val="true"/>
                                      </p:to>
                                    </p:set>
                                  </p:childTnLst>
                                </p:cTn>
                              </p:par>
                            </p:childTnLst>
                          </p:cTn>
                        </p:par>
                      </p:childTnLst>
                    </p:cTn>
                  </p:par>
                  <p:par>
                    <p:cTn id="107" fill="hold">
                      <p:stCondLst>
                        <p:cond delay="indefinite"/>
                      </p:stCondLst>
                      <p:childTnLst>
                        <p:par>
                          <p:cTn id="108" fill="hold">
                            <p:stCondLst>
                              <p:cond delay="0"/>
                            </p:stCondLst>
                            <p:childTnLst>
                              <p:par>
                                <p:cTn id="109" presetID="9" presetClass="entr" presetSubtype="0" fill="hold" grpId="0" nodeType="click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dissolve">
                                      <p:cBhvr>
                                        <p:cTn id="11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23" grpId="0" animBg="1"/>
      <p:bldP spid="24" grpId="0"/>
      <p:bldP spid="25" grpId="0"/>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圆角矩形 4"/>
          <p:cNvSpPr>
            <a:spLocks noChangeArrowheads="1"/>
          </p:cNvSpPr>
          <p:nvPr/>
        </p:nvSpPr>
        <p:spPr bwMode="auto">
          <a:xfrm>
            <a:off x="6786579" y="4572008"/>
            <a:ext cx="1071570"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pic>
        <p:nvPicPr>
          <p:cNvPr id="351234" name="Picture 2"/>
          <p:cNvPicPr>
            <a:picLocks noChangeAspect="1" noChangeArrowheads="1"/>
          </p:cNvPicPr>
          <p:nvPr/>
        </p:nvPicPr>
        <p:blipFill>
          <a:blip r:embed="rId3" cstate="print"/>
          <a:srcRect/>
          <a:stretch>
            <a:fillRect/>
          </a:stretch>
        </p:blipFill>
        <p:spPr bwMode="auto">
          <a:xfrm>
            <a:off x="1406505" y="642919"/>
            <a:ext cx="7737495" cy="6215082"/>
          </a:xfrm>
          <a:prstGeom prst="rect">
            <a:avLst/>
          </a:prstGeom>
          <a:noFill/>
          <a:ln w="9525">
            <a:noFill/>
            <a:miter lim="800000"/>
            <a:headEnd/>
            <a:tailEnd/>
          </a:ln>
          <a:effectLst/>
        </p:spPr>
      </p:pic>
      <p:sp>
        <p:nvSpPr>
          <p:cNvPr id="2" name="灯片编号占位符 1"/>
          <p:cNvSpPr>
            <a:spLocks noGrp="1"/>
          </p:cNvSpPr>
          <p:nvPr>
            <p:ph type="sldNum" sz="quarter" idx="4294967295"/>
          </p:nvPr>
        </p:nvSpPr>
        <p:spPr>
          <a:xfrm>
            <a:off x="3124200" y="6394450"/>
            <a:ext cx="5172075" cy="231775"/>
          </a:xfrm>
          <a:prstGeom prst="rect">
            <a:avLst/>
          </a:prstGeom>
        </p:spPr>
        <p:txBody>
          <a:bodyPr lIns="0" rIns="0"/>
          <a:lstStyle/>
          <a:p>
            <a:pPr>
              <a:defRPr/>
            </a:pPr>
            <a:fld id="{14C8B6AE-020E-4572-AFCC-1B98CC484149}" type="slidenum">
              <a:rPr lang="en-US" altLang="en-US" smtClean="0">
                <a:solidFill>
                  <a:schemeClr val="bg1"/>
                </a:solidFill>
              </a:rPr>
              <a:pPr>
                <a:defRPr/>
              </a:pPr>
              <a:t>41</a:t>
            </a:fld>
            <a:endParaRPr lang="en-US" altLang="en-US" smtClean="0">
              <a:solidFill>
                <a:schemeClr val="bg1"/>
              </a:solidFill>
            </a:endParaRPr>
          </a:p>
        </p:txBody>
      </p:sp>
      <p:sp>
        <p:nvSpPr>
          <p:cNvPr id="7" name="圆角矩形 6"/>
          <p:cNvSpPr>
            <a:spLocks noChangeArrowheads="1"/>
          </p:cNvSpPr>
          <p:nvPr/>
        </p:nvSpPr>
        <p:spPr bwMode="auto">
          <a:xfrm>
            <a:off x="2000232" y="2643182"/>
            <a:ext cx="857257"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8" name="圆角矩形 7"/>
          <p:cNvSpPr>
            <a:spLocks noChangeArrowheads="1"/>
          </p:cNvSpPr>
          <p:nvPr/>
        </p:nvSpPr>
        <p:spPr bwMode="auto">
          <a:xfrm>
            <a:off x="8215338" y="3000372"/>
            <a:ext cx="714380" cy="3571900"/>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11" name="Rectangle 10"/>
          <p:cNvSpPr>
            <a:spLocks noChangeArrowheads="1"/>
          </p:cNvSpPr>
          <p:nvPr/>
        </p:nvSpPr>
        <p:spPr bwMode="auto">
          <a:xfrm>
            <a:off x="4714876" y="1500174"/>
            <a:ext cx="4214810" cy="341632"/>
          </a:xfrm>
          <a:prstGeom prst="rect">
            <a:avLst/>
          </a:prstGeom>
          <a:solidFill>
            <a:schemeClr val="bg1"/>
          </a:solidFill>
          <a:ln w="28575" algn="ctr">
            <a:solidFill>
              <a:schemeClr val="tx2"/>
            </a:solidFill>
            <a:miter lim="800000"/>
            <a:headEnd/>
            <a:tailEnd/>
          </a:ln>
          <a:effectLst/>
        </p:spPr>
        <p:txBody>
          <a:bodyPr wrap="square">
            <a:spAutoFit/>
          </a:bodyPr>
          <a:lstStyle/>
          <a:p>
            <a:pPr lvl="0" algn="just" eaLnBrk="0" hangingPunct="0">
              <a:lnSpc>
                <a:spcPct val="90000"/>
              </a:lnSpc>
              <a:buClr>
                <a:srgbClr val="009900"/>
              </a:buClr>
              <a:buSzPct val="80000"/>
              <a:defRPr/>
            </a:pPr>
            <a:r>
              <a:rPr lang="zh-CN" altLang="en-US" b="1" dirty="0" smtClean="0">
                <a:solidFill>
                  <a:schemeClr val="tx2"/>
                </a:solidFill>
                <a:latin typeface="+mn-ea"/>
              </a:rPr>
              <a:t>相关记录：快速了解与课题相关的研究</a:t>
            </a:r>
            <a:endParaRPr lang="en-US" altLang="zh-CN" b="1" dirty="0" smtClean="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51234"/>
                                        </p:tgtEl>
                                        <p:attrNameLst>
                                          <p:attrName>style.visibility</p:attrName>
                                        </p:attrNameLst>
                                      </p:cBhvr>
                                      <p:to>
                                        <p:strVal val="visible"/>
                                      </p:to>
                                    </p:set>
                                    <p:anim calcmode="lin" valueType="num">
                                      <p:cBhvr additive="base">
                                        <p:cTn id="12" dur="500" fill="hold"/>
                                        <p:tgtEl>
                                          <p:spTgt spid="351234"/>
                                        </p:tgtEl>
                                        <p:attrNameLst>
                                          <p:attrName>ppt_x</p:attrName>
                                        </p:attrNameLst>
                                      </p:cBhvr>
                                      <p:tavLst>
                                        <p:tav tm="0">
                                          <p:val>
                                            <p:strVal val="#ppt_x"/>
                                          </p:val>
                                        </p:tav>
                                        <p:tav tm="100000">
                                          <p:val>
                                            <p:strVal val="#ppt_x"/>
                                          </p:val>
                                        </p:tav>
                                      </p:tavLst>
                                    </p:anim>
                                    <p:anim calcmode="lin" valueType="num">
                                      <p:cBhvr additive="base">
                                        <p:cTn id="13" dur="500" fill="hold"/>
                                        <p:tgtEl>
                                          <p:spTgt spid="35123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18" descr="WoSfullrec"/>
          <p:cNvPicPr>
            <a:picLocks noChangeAspect="1" noChangeArrowheads="1"/>
          </p:cNvPicPr>
          <p:nvPr/>
        </p:nvPicPr>
        <p:blipFill>
          <a:blip r:embed="rId3" cstate="print"/>
          <a:srcRect/>
          <a:stretch>
            <a:fillRect/>
          </a:stretch>
        </p:blipFill>
        <p:spPr bwMode="auto">
          <a:xfrm>
            <a:off x="3500430" y="1571612"/>
            <a:ext cx="1473200" cy="1685925"/>
          </a:xfrm>
          <a:prstGeom prst="rect">
            <a:avLst/>
          </a:prstGeom>
          <a:ln>
            <a:noFill/>
          </a:ln>
          <a:effectLst>
            <a:outerShdw blurRad="292100" dist="139700" dir="2700000" algn="tl" rotWithShape="0">
              <a:srgbClr val="333333">
                <a:alpha val="65000"/>
              </a:srgbClr>
            </a:outerShdw>
          </a:effectLst>
        </p:spPr>
      </p:pic>
      <p:sp>
        <p:nvSpPr>
          <p:cNvPr id="41" name="Text Box 38"/>
          <p:cNvSpPr txBox="1">
            <a:spLocks noChangeArrowheads="1"/>
          </p:cNvSpPr>
          <p:nvPr/>
        </p:nvSpPr>
        <p:spPr bwMode="auto">
          <a:xfrm>
            <a:off x="3849680" y="2527287"/>
            <a:ext cx="481013" cy="185737"/>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200" b="1" dirty="0">
                <a:solidFill>
                  <a:srgbClr val="4B4B4B"/>
                </a:solidFill>
                <a:latin typeface="+mj-lt"/>
                <a:ea typeface="方正黑体简体"/>
              </a:rPr>
              <a:t>2002</a:t>
            </a:r>
          </a:p>
        </p:txBody>
      </p:sp>
      <p:sp>
        <p:nvSpPr>
          <p:cNvPr id="69638" name="Rectangle 49"/>
          <p:cNvSpPr>
            <a:spLocks noChangeArrowheads="1"/>
          </p:cNvSpPr>
          <p:nvPr/>
        </p:nvSpPr>
        <p:spPr bwMode="auto">
          <a:xfrm>
            <a:off x="357158" y="642918"/>
            <a:ext cx="7786742" cy="424732"/>
          </a:xfrm>
          <a:prstGeom prst="rect">
            <a:avLst/>
          </a:prstGeom>
          <a:noFill/>
          <a:ln w="9525">
            <a:noFill/>
            <a:miter lim="800000"/>
            <a:headEnd/>
            <a:tailEnd/>
          </a:ln>
        </p:spPr>
        <p:txBody>
          <a:bodyPr wrap="square">
            <a:spAutoFit/>
          </a:bodyPr>
          <a:lstStyle/>
          <a:p>
            <a:pPr eaLnBrk="0" hangingPunct="0">
              <a:lnSpc>
                <a:spcPct val="90000"/>
              </a:lnSpc>
              <a:spcBef>
                <a:spcPct val="50000"/>
              </a:spcBef>
            </a:pPr>
            <a:r>
              <a:rPr lang="zh-CN" altLang="en-US" sz="2400" b="1" dirty="0">
                <a:solidFill>
                  <a:schemeClr val="tx2"/>
                </a:solidFill>
                <a:latin typeface="+mn-ea"/>
              </a:rPr>
              <a:t>从一篇高质量的文献出发，沿着科学研究的发展道路</a:t>
            </a:r>
            <a:r>
              <a:rPr lang="en-US" altLang="zh-CN" sz="2400" b="1" dirty="0">
                <a:solidFill>
                  <a:schemeClr val="tx2"/>
                </a:solidFill>
                <a:latin typeface="+mn-ea"/>
              </a:rPr>
              <a:t>…</a:t>
            </a:r>
            <a:endParaRPr lang="en-US" altLang="zh-CN" sz="2400" b="1" i="1" dirty="0">
              <a:solidFill>
                <a:schemeClr val="tx2"/>
              </a:solidFill>
              <a:latin typeface="+mn-ea"/>
            </a:endParaRPr>
          </a:p>
        </p:txBody>
      </p:sp>
      <p:grpSp>
        <p:nvGrpSpPr>
          <p:cNvPr id="2" name="Group 54"/>
          <p:cNvGrpSpPr>
            <a:grpSpLocks/>
          </p:cNvGrpSpPr>
          <p:nvPr/>
        </p:nvGrpSpPr>
        <p:grpSpPr bwMode="auto">
          <a:xfrm>
            <a:off x="230180" y="2076437"/>
            <a:ext cx="3248025" cy="3484562"/>
            <a:chOff x="1540947" y="2667000"/>
            <a:chExt cx="2573853" cy="2716030"/>
          </a:xfrm>
        </p:grpSpPr>
        <p:grpSp>
          <p:nvGrpSpPr>
            <p:cNvPr id="3" name="Group 47"/>
            <p:cNvGrpSpPr>
              <a:grpSpLocks/>
            </p:cNvGrpSpPr>
            <p:nvPr/>
          </p:nvGrpSpPr>
          <p:grpSpPr bwMode="auto">
            <a:xfrm>
              <a:off x="1540947" y="3123590"/>
              <a:ext cx="2573853" cy="2259440"/>
              <a:chOff x="778947" y="3275990"/>
              <a:chExt cx="2573853" cy="2259440"/>
            </a:xfrm>
          </p:grpSpPr>
          <p:pic>
            <p:nvPicPr>
              <p:cNvPr id="8" name="Picture 5" descr="WoSfullrec"/>
              <p:cNvPicPr>
                <a:picLocks noChangeAspect="1" noChangeArrowheads="1"/>
              </p:cNvPicPr>
              <p:nvPr/>
            </p:nvPicPr>
            <p:blipFill>
              <a:blip r:embed="rId4" cstate="print"/>
              <a:srcRect/>
              <a:stretch>
                <a:fillRect/>
              </a:stretch>
            </p:blipFill>
            <p:spPr bwMode="auto">
              <a:xfrm>
                <a:off x="778947" y="3747429"/>
                <a:ext cx="699444" cy="950301"/>
              </a:xfrm>
              <a:prstGeom prst="rect">
                <a:avLst/>
              </a:prstGeom>
              <a:ln>
                <a:noFill/>
              </a:ln>
              <a:effectLst>
                <a:outerShdw blurRad="292100" dist="139700" dir="2700000" algn="tl" rotWithShape="0">
                  <a:srgbClr val="333333">
                    <a:alpha val="65000"/>
                  </a:srgbClr>
                </a:outerShdw>
              </a:effectLst>
            </p:spPr>
          </p:pic>
          <p:pic>
            <p:nvPicPr>
              <p:cNvPr id="9" name="Picture 6" descr="WoSfullrec"/>
              <p:cNvPicPr>
                <a:picLocks noChangeAspect="1" noChangeArrowheads="1"/>
              </p:cNvPicPr>
              <p:nvPr/>
            </p:nvPicPr>
            <p:blipFill>
              <a:blip r:embed="rId4" cstate="print"/>
              <a:srcRect/>
              <a:stretch>
                <a:fillRect/>
              </a:stretch>
            </p:blipFill>
            <p:spPr bwMode="auto">
              <a:xfrm>
                <a:off x="1255727" y="3323010"/>
                <a:ext cx="699444" cy="950301"/>
              </a:xfrm>
              <a:prstGeom prst="rect">
                <a:avLst/>
              </a:prstGeom>
              <a:ln>
                <a:noFill/>
              </a:ln>
              <a:effectLst>
                <a:outerShdw blurRad="292100" dist="139700" dir="2700000" algn="tl" rotWithShape="0">
                  <a:srgbClr val="333333">
                    <a:alpha val="65000"/>
                  </a:srgbClr>
                </a:outerShdw>
              </a:effectLst>
            </p:spPr>
          </p:pic>
          <p:pic>
            <p:nvPicPr>
              <p:cNvPr id="13" name="Picture 10" descr="WoSfullrec"/>
              <p:cNvPicPr>
                <a:picLocks noChangeAspect="1" noChangeArrowheads="1"/>
              </p:cNvPicPr>
              <p:nvPr/>
            </p:nvPicPr>
            <p:blipFill>
              <a:blip r:embed="rId4" cstate="print"/>
              <a:srcRect/>
              <a:stretch>
                <a:fillRect/>
              </a:stretch>
            </p:blipFill>
            <p:spPr bwMode="auto">
              <a:xfrm>
                <a:off x="1573998" y="4065433"/>
                <a:ext cx="699444" cy="950301"/>
              </a:xfrm>
              <a:prstGeom prst="rect">
                <a:avLst/>
              </a:prstGeom>
              <a:ln>
                <a:noFill/>
              </a:ln>
              <a:effectLst>
                <a:outerShdw blurRad="292100" dist="139700" dir="2700000" algn="tl" rotWithShape="0">
                  <a:srgbClr val="333333">
                    <a:alpha val="65000"/>
                  </a:srgbClr>
                </a:outerShdw>
              </a:effectLst>
            </p:spPr>
          </p:pic>
          <p:sp>
            <p:nvSpPr>
              <p:cNvPr id="14" name="Line 11"/>
              <p:cNvSpPr>
                <a:spLocks noChangeShapeType="1"/>
              </p:cNvSpPr>
              <p:nvPr/>
            </p:nvSpPr>
            <p:spPr bwMode="auto">
              <a:xfrm flipH="1">
                <a:off x="2292313" y="3352707"/>
                <a:ext cx="1060487" cy="489999"/>
              </a:xfrm>
              <a:prstGeom prst="line">
                <a:avLst/>
              </a:prstGeom>
              <a:noFill/>
              <a:ln w="76200">
                <a:solidFill>
                  <a:schemeClr val="tx2"/>
                </a:solidFill>
                <a:round/>
                <a:headEnd/>
                <a:tailEnd type="triangle" w="med" len="med"/>
              </a:ln>
            </p:spPr>
            <p:txBody>
              <a:bodyPr/>
              <a:lstStyle/>
              <a:p>
                <a:pPr>
                  <a:defRPr/>
                </a:pPr>
                <a:endParaRPr lang="en-US" sz="1400">
                  <a:latin typeface="+mj-lt"/>
                  <a:ea typeface="方正黑体简体"/>
                </a:endParaRPr>
              </a:p>
            </p:txBody>
          </p:sp>
          <p:sp>
            <p:nvSpPr>
              <p:cNvPr id="15" name="Text Box 12"/>
              <p:cNvSpPr txBox="1">
                <a:spLocks noChangeArrowheads="1"/>
              </p:cNvSpPr>
              <p:nvPr/>
            </p:nvSpPr>
            <p:spPr bwMode="auto">
              <a:xfrm>
                <a:off x="2362760" y="3275990"/>
                <a:ext cx="837823" cy="340277"/>
              </a:xfrm>
              <a:prstGeom prst="rect">
                <a:avLst/>
              </a:prstGeom>
              <a:solidFill>
                <a:schemeClr val="tx2"/>
              </a:solidFill>
              <a:ln w="28575">
                <a:solidFill>
                  <a:schemeClr val="tx2"/>
                </a:solidFill>
                <a:miter lim="800000"/>
                <a:headEnd/>
                <a:tailEnd/>
              </a:ln>
            </p:spPr>
            <p:txBody>
              <a:bodyPr lIns="0" rIns="0">
                <a:spAutoFit/>
              </a:bodyPr>
              <a:lstStyle/>
              <a:p>
                <a:pPr algn="ctr" eaLnBrk="0" hangingPunct="0">
                  <a:lnSpc>
                    <a:spcPct val="80000"/>
                  </a:lnSpc>
                  <a:spcBef>
                    <a:spcPct val="50000"/>
                  </a:spcBef>
                  <a:defRPr/>
                </a:pPr>
                <a:r>
                  <a:rPr lang="en-US" altLang="zh-CN" sz="1400" b="1" i="1" dirty="0">
                    <a:solidFill>
                      <a:schemeClr val="bg1"/>
                    </a:solidFill>
                    <a:latin typeface="+mj-lt"/>
                    <a:ea typeface="方正黑体简体"/>
                    <a:cs typeface="Times New Roman" pitchFamily="18" charset="0"/>
                  </a:rPr>
                  <a:t>Cited</a:t>
                </a:r>
                <a:r>
                  <a:rPr lang="en-US" altLang="zh-CN" sz="1400" b="1" i="1" dirty="0">
                    <a:latin typeface="+mj-lt"/>
                    <a:ea typeface="方正黑体简体"/>
                    <a:cs typeface="Times New Roman" pitchFamily="18" charset="0"/>
                  </a:rPr>
                  <a:t> </a:t>
                </a:r>
                <a:r>
                  <a:rPr lang="en-US" altLang="zh-CN" sz="1400" b="1" i="1" dirty="0">
                    <a:solidFill>
                      <a:schemeClr val="bg1"/>
                    </a:solidFill>
                    <a:latin typeface="+mj-lt"/>
                    <a:ea typeface="方正黑体简体"/>
                    <a:cs typeface="Times New Roman" pitchFamily="18" charset="0"/>
                  </a:rPr>
                  <a:t>References</a:t>
                </a:r>
              </a:p>
            </p:txBody>
          </p:sp>
          <p:sp>
            <p:nvSpPr>
              <p:cNvPr id="16" name="Text Box 13"/>
              <p:cNvSpPr txBox="1">
                <a:spLocks noChangeArrowheads="1"/>
              </p:cNvSpPr>
              <p:nvPr/>
            </p:nvSpPr>
            <p:spPr bwMode="auto">
              <a:xfrm>
                <a:off x="1020482" y="4331468"/>
                <a:ext cx="267953" cy="126212"/>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a:solidFill>
                      <a:srgbClr val="4B4B4B"/>
                    </a:solidFill>
                    <a:latin typeface="+mj-lt"/>
                    <a:ea typeface="方正黑体简体"/>
                  </a:rPr>
                  <a:t>1993</a:t>
                </a:r>
              </a:p>
            </p:txBody>
          </p:sp>
          <p:sp>
            <p:nvSpPr>
              <p:cNvPr id="17" name="Text Box 14"/>
              <p:cNvSpPr txBox="1">
                <a:spLocks noChangeArrowheads="1"/>
              </p:cNvSpPr>
              <p:nvPr/>
            </p:nvSpPr>
            <p:spPr bwMode="auto">
              <a:xfrm>
                <a:off x="1921204" y="4404473"/>
                <a:ext cx="267953" cy="126212"/>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a:solidFill>
                      <a:srgbClr val="4B4B4B"/>
                    </a:solidFill>
                    <a:latin typeface="+mj-lt"/>
                    <a:ea typeface="方正黑体简体"/>
                  </a:rPr>
                  <a:t>1991</a:t>
                </a:r>
              </a:p>
            </p:txBody>
          </p:sp>
          <p:sp>
            <p:nvSpPr>
              <p:cNvPr id="18" name="Text Box 15"/>
              <p:cNvSpPr txBox="1">
                <a:spLocks noChangeArrowheads="1"/>
              </p:cNvSpPr>
              <p:nvPr/>
            </p:nvSpPr>
            <p:spPr bwMode="auto">
              <a:xfrm>
                <a:off x="1550097" y="3886014"/>
                <a:ext cx="267952" cy="126212"/>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a:solidFill>
                      <a:srgbClr val="4B4B4B"/>
                    </a:solidFill>
                    <a:latin typeface="+mj-lt"/>
                    <a:ea typeface="方正黑体简体"/>
                  </a:rPr>
                  <a:t>1998</a:t>
                </a:r>
              </a:p>
            </p:txBody>
          </p:sp>
          <p:pic>
            <p:nvPicPr>
              <p:cNvPr id="19" name="Picture 16" descr="WoSfullrec"/>
              <p:cNvPicPr>
                <a:picLocks noChangeAspect="1" noChangeArrowheads="1"/>
              </p:cNvPicPr>
              <p:nvPr/>
            </p:nvPicPr>
            <p:blipFill>
              <a:blip r:embed="rId4" cstate="print"/>
              <a:srcRect/>
              <a:stretch>
                <a:fillRect/>
              </a:stretch>
            </p:blipFill>
            <p:spPr bwMode="auto">
              <a:xfrm>
                <a:off x="1197859" y="4585129"/>
                <a:ext cx="699444" cy="950301"/>
              </a:xfrm>
              <a:prstGeom prst="rect">
                <a:avLst/>
              </a:prstGeom>
              <a:ln>
                <a:noFill/>
              </a:ln>
              <a:effectLst>
                <a:outerShdw blurRad="292100" dist="139700" dir="2700000" algn="tl" rotWithShape="0">
                  <a:srgbClr val="333333">
                    <a:alpha val="65000"/>
                  </a:srgbClr>
                </a:outerShdw>
              </a:effectLst>
            </p:spPr>
          </p:pic>
          <p:sp>
            <p:nvSpPr>
              <p:cNvPr id="20" name="Text Box 17"/>
              <p:cNvSpPr txBox="1">
                <a:spLocks noChangeArrowheads="1"/>
              </p:cNvSpPr>
              <p:nvPr/>
            </p:nvSpPr>
            <p:spPr bwMode="auto">
              <a:xfrm>
                <a:off x="1492229" y="5093689"/>
                <a:ext cx="267952" cy="126212"/>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a:solidFill>
                      <a:srgbClr val="4B4B4B"/>
                    </a:solidFill>
                    <a:latin typeface="+mj-lt"/>
                    <a:ea typeface="方正黑体简体"/>
                  </a:rPr>
                  <a:t>1980</a:t>
                </a:r>
              </a:p>
            </p:txBody>
          </p:sp>
        </p:grpSp>
        <p:sp>
          <p:nvSpPr>
            <p:cNvPr id="69669" name="Rectangle 50"/>
            <p:cNvSpPr>
              <a:spLocks noChangeArrowheads="1"/>
            </p:cNvSpPr>
            <p:nvPr/>
          </p:nvSpPr>
          <p:spPr bwMode="auto">
            <a:xfrm>
              <a:off x="2057400" y="2667000"/>
              <a:ext cx="1371600" cy="287830"/>
            </a:xfrm>
            <a:prstGeom prst="rect">
              <a:avLst/>
            </a:prstGeom>
            <a:noFill/>
            <a:ln w="9525">
              <a:noFill/>
              <a:miter lim="800000"/>
              <a:headEnd/>
              <a:tailEnd/>
            </a:ln>
          </p:spPr>
          <p:txBody>
            <a:bodyPr>
              <a:spAutoFit/>
            </a:bodyPr>
            <a:lstStyle/>
            <a:p>
              <a:pPr eaLnBrk="0" hangingPunct="0">
                <a:buClr>
                  <a:schemeClr val="tx2"/>
                </a:buClr>
                <a:buFont typeface="Wingdings" pitchFamily="2" charset="2"/>
                <a:buChar char="§"/>
              </a:pPr>
              <a:r>
                <a:rPr lang="zh-CN" altLang="en-US" dirty="0">
                  <a:solidFill>
                    <a:schemeClr val="tx2"/>
                  </a:solidFill>
                  <a:latin typeface="+mn-ea"/>
                </a:rPr>
                <a:t> </a:t>
              </a:r>
              <a:r>
                <a:rPr lang="zh-CN" altLang="en-US" b="1" dirty="0">
                  <a:solidFill>
                    <a:schemeClr val="tx2"/>
                  </a:solidFill>
                  <a:latin typeface="+mn-ea"/>
                </a:rPr>
                <a:t>越查</a:t>
              </a:r>
              <a:r>
                <a:rPr lang="zh-CN" altLang="en-US" b="1" dirty="0" smtClean="0">
                  <a:solidFill>
                    <a:schemeClr val="tx2"/>
                  </a:solidFill>
                  <a:latin typeface="+mn-ea"/>
                </a:rPr>
                <a:t>越久</a:t>
              </a:r>
              <a:endParaRPr lang="zh-CN" altLang="en-US" b="1" dirty="0">
                <a:solidFill>
                  <a:schemeClr val="tx2"/>
                </a:solidFill>
                <a:latin typeface="+mn-ea"/>
              </a:endParaRPr>
            </a:p>
          </p:txBody>
        </p:sp>
      </p:grpSp>
      <p:grpSp>
        <p:nvGrpSpPr>
          <p:cNvPr id="4" name="Group 56"/>
          <p:cNvGrpSpPr>
            <a:grpSpLocks/>
          </p:cNvGrpSpPr>
          <p:nvPr/>
        </p:nvGrpSpPr>
        <p:grpSpPr bwMode="auto">
          <a:xfrm>
            <a:off x="2471730" y="3257537"/>
            <a:ext cx="6216650" cy="3071812"/>
            <a:chOff x="3107634" y="3372678"/>
            <a:chExt cx="6217370" cy="3072877"/>
          </a:xfrm>
        </p:grpSpPr>
        <p:grpSp>
          <p:nvGrpSpPr>
            <p:cNvPr id="69664" name="Group 48"/>
            <p:cNvGrpSpPr>
              <a:grpSpLocks/>
            </p:cNvGrpSpPr>
            <p:nvPr/>
          </p:nvGrpSpPr>
          <p:grpSpPr bwMode="auto">
            <a:xfrm>
              <a:off x="3107634" y="3372678"/>
              <a:ext cx="4735846" cy="3072877"/>
              <a:chOff x="2345634" y="3525078"/>
              <a:chExt cx="4735846" cy="3072877"/>
            </a:xfrm>
          </p:grpSpPr>
          <p:pic>
            <p:nvPicPr>
              <p:cNvPr id="34" name="Picture 31" descr="WoSfullrec"/>
              <p:cNvPicPr>
                <a:picLocks noChangeAspect="1" noChangeArrowheads="1"/>
              </p:cNvPicPr>
              <p:nvPr/>
            </p:nvPicPr>
            <p:blipFill>
              <a:blip r:embed="rId4" cstate="print"/>
              <a:srcRect/>
              <a:stretch>
                <a:fillRect/>
              </a:stretch>
            </p:blipFill>
            <p:spPr bwMode="auto">
              <a:xfrm>
                <a:off x="5632139" y="5478380"/>
                <a:ext cx="978013" cy="1119575"/>
              </a:xfrm>
              <a:prstGeom prst="rect">
                <a:avLst/>
              </a:prstGeom>
              <a:ln>
                <a:noFill/>
              </a:ln>
              <a:effectLst>
                <a:outerShdw blurRad="292100" dist="139700" dir="2700000" algn="tl" rotWithShape="0">
                  <a:srgbClr val="333333">
                    <a:alpha val="65000"/>
                  </a:srgbClr>
                </a:outerShdw>
              </a:effectLst>
            </p:spPr>
          </p:pic>
          <p:pic>
            <p:nvPicPr>
              <p:cNvPr id="11" name="Picture 8" descr="WoSfullrec"/>
              <p:cNvPicPr>
                <a:picLocks noChangeAspect="1" noChangeArrowheads="1"/>
              </p:cNvPicPr>
              <p:nvPr/>
            </p:nvPicPr>
            <p:blipFill>
              <a:blip r:embed="rId4" cstate="print"/>
              <a:srcRect/>
              <a:stretch>
                <a:fillRect/>
              </a:stretch>
            </p:blipFill>
            <p:spPr bwMode="auto">
              <a:xfrm>
                <a:off x="4831947" y="4895565"/>
                <a:ext cx="978013" cy="1119576"/>
              </a:xfrm>
              <a:prstGeom prst="rect">
                <a:avLst/>
              </a:prstGeom>
              <a:ln>
                <a:noFill/>
              </a:ln>
              <a:effectLst>
                <a:outerShdw blurRad="292100" dist="139700" dir="2700000" algn="tl" rotWithShape="0">
                  <a:srgbClr val="333333">
                    <a:alpha val="65000"/>
                  </a:srgbClr>
                </a:outerShdw>
              </a:effectLst>
            </p:spPr>
          </p:pic>
          <p:pic>
            <p:nvPicPr>
              <p:cNvPr id="12" name="Picture 9" descr="WoSfullrec"/>
              <p:cNvPicPr>
                <a:picLocks noChangeAspect="1" noChangeArrowheads="1"/>
              </p:cNvPicPr>
              <p:nvPr/>
            </p:nvPicPr>
            <p:blipFill>
              <a:blip r:embed="rId4" cstate="print"/>
              <a:srcRect/>
              <a:stretch>
                <a:fillRect/>
              </a:stretch>
            </p:blipFill>
            <p:spPr bwMode="auto">
              <a:xfrm>
                <a:off x="5467020" y="4630361"/>
                <a:ext cx="978013" cy="1119575"/>
              </a:xfrm>
              <a:prstGeom prst="rect">
                <a:avLst/>
              </a:prstGeom>
              <a:ln>
                <a:noFill/>
              </a:ln>
              <a:effectLst>
                <a:outerShdw blurRad="292100" dist="139700" dir="2700000" algn="tl" rotWithShape="0">
                  <a:srgbClr val="333333">
                    <a:alpha val="65000"/>
                  </a:srgbClr>
                </a:outerShdw>
              </a:effectLst>
            </p:spPr>
          </p:pic>
          <p:sp>
            <p:nvSpPr>
              <p:cNvPr id="24" name="Line 21"/>
              <p:cNvSpPr>
                <a:spLocks noChangeShapeType="1"/>
              </p:cNvSpPr>
              <p:nvPr/>
            </p:nvSpPr>
            <p:spPr bwMode="auto">
              <a:xfrm flipH="1" flipV="1">
                <a:off x="4201637" y="3525078"/>
                <a:ext cx="1006591" cy="1324434"/>
              </a:xfrm>
              <a:prstGeom prst="line">
                <a:avLst/>
              </a:prstGeom>
              <a:noFill/>
              <a:ln w="76200">
                <a:solidFill>
                  <a:schemeClr val="tx2"/>
                </a:solidFill>
                <a:round/>
                <a:headEnd type="triangle" w="med" len="med"/>
                <a:tailEnd type="triangle" w="med" len="med"/>
              </a:ln>
            </p:spPr>
            <p:txBody>
              <a:bodyPr/>
              <a:lstStyle/>
              <a:p>
                <a:pPr>
                  <a:defRPr/>
                </a:pPr>
                <a:endParaRPr lang="en-US" sz="1400">
                  <a:latin typeface="+mj-lt"/>
                  <a:ea typeface="方正黑体简体"/>
                </a:endParaRPr>
              </a:p>
            </p:txBody>
          </p:sp>
          <p:sp>
            <p:nvSpPr>
              <p:cNvPr id="25" name="Text Box 22"/>
              <p:cNvSpPr txBox="1">
                <a:spLocks noChangeArrowheads="1"/>
              </p:cNvSpPr>
              <p:nvPr/>
            </p:nvSpPr>
            <p:spPr bwMode="auto">
              <a:xfrm>
                <a:off x="4412798" y="3949087"/>
                <a:ext cx="768439" cy="524057"/>
              </a:xfrm>
              <a:prstGeom prst="rect">
                <a:avLst/>
              </a:prstGeom>
              <a:solidFill>
                <a:schemeClr val="tx2"/>
              </a:solidFill>
              <a:ln w="28575">
                <a:solidFill>
                  <a:schemeClr val="tx2"/>
                </a:solidFill>
                <a:miter lim="800000"/>
                <a:headEnd/>
                <a:tailEnd/>
              </a:ln>
            </p:spPr>
            <p:txBody>
              <a:bodyPr lIns="0" rIns="0">
                <a:spAutoFit/>
              </a:bodyPr>
              <a:lstStyle/>
              <a:p>
                <a:pPr algn="ctr" eaLnBrk="0" hangingPunct="0">
                  <a:spcBef>
                    <a:spcPct val="50000"/>
                  </a:spcBef>
                  <a:defRPr/>
                </a:pPr>
                <a:r>
                  <a:rPr lang="en-US" altLang="zh-CN" sz="1400" b="1" i="1" dirty="0">
                    <a:solidFill>
                      <a:schemeClr val="bg1"/>
                    </a:solidFill>
                    <a:latin typeface="+mj-lt"/>
                    <a:ea typeface="方正黑体简体"/>
                    <a:cs typeface="Times New Roman" pitchFamily="18" charset="0"/>
                  </a:rPr>
                  <a:t>Related Records</a:t>
                </a:r>
              </a:p>
            </p:txBody>
          </p:sp>
          <p:sp>
            <p:nvSpPr>
              <p:cNvPr id="28" name="Text Box 25"/>
              <p:cNvSpPr txBox="1">
                <a:spLocks noChangeArrowheads="1"/>
              </p:cNvSpPr>
              <p:nvPr/>
            </p:nvSpPr>
            <p:spPr bwMode="auto">
              <a:xfrm>
                <a:off x="5627377" y="4849512"/>
                <a:ext cx="317537" cy="161981"/>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a:solidFill>
                      <a:srgbClr val="4B4B4B"/>
                    </a:solidFill>
                    <a:latin typeface="+mj-lt"/>
                    <a:ea typeface="方正黑体简体"/>
                  </a:rPr>
                  <a:t>2004</a:t>
                </a:r>
              </a:p>
            </p:txBody>
          </p:sp>
          <p:sp>
            <p:nvSpPr>
              <p:cNvPr id="29" name="Text Box 26"/>
              <p:cNvSpPr txBox="1">
                <a:spLocks noChangeArrowheads="1"/>
              </p:cNvSpPr>
              <p:nvPr/>
            </p:nvSpPr>
            <p:spPr bwMode="auto">
              <a:xfrm>
                <a:off x="5049460" y="5465676"/>
                <a:ext cx="317537" cy="161981"/>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a:solidFill>
                      <a:srgbClr val="4B4B4B"/>
                    </a:solidFill>
                    <a:latin typeface="+mj-lt"/>
                    <a:ea typeface="方正黑体简体"/>
                  </a:rPr>
                  <a:t>1999</a:t>
                </a:r>
              </a:p>
            </p:txBody>
          </p:sp>
          <p:pic>
            <p:nvPicPr>
              <p:cNvPr id="30" name="Picture 27" descr="WoSfullrec"/>
              <p:cNvPicPr>
                <a:picLocks noChangeAspect="1" noChangeArrowheads="1"/>
              </p:cNvPicPr>
              <p:nvPr/>
            </p:nvPicPr>
            <p:blipFill>
              <a:blip r:embed="rId4" cstate="print"/>
              <a:srcRect/>
              <a:stretch>
                <a:fillRect/>
              </a:stretch>
            </p:blipFill>
            <p:spPr bwMode="auto">
              <a:xfrm>
                <a:off x="6103682" y="4797106"/>
                <a:ext cx="978013" cy="1119576"/>
              </a:xfrm>
              <a:prstGeom prst="rect">
                <a:avLst/>
              </a:prstGeom>
              <a:ln>
                <a:noFill/>
              </a:ln>
              <a:effectLst>
                <a:outerShdw blurRad="292100" dist="139700" dir="2700000" algn="tl" rotWithShape="0">
                  <a:srgbClr val="333333">
                    <a:alpha val="65000"/>
                  </a:srgbClr>
                </a:outerShdw>
              </a:effectLst>
            </p:spPr>
          </p:pic>
          <p:sp>
            <p:nvSpPr>
              <p:cNvPr id="31" name="Text Box 28"/>
              <p:cNvSpPr txBox="1">
                <a:spLocks noChangeArrowheads="1"/>
              </p:cNvSpPr>
              <p:nvPr/>
            </p:nvSpPr>
            <p:spPr bwMode="auto">
              <a:xfrm>
                <a:off x="6262450" y="5033726"/>
                <a:ext cx="319124" cy="161981"/>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dirty="0">
                    <a:solidFill>
                      <a:srgbClr val="4B4B4B"/>
                    </a:solidFill>
                    <a:latin typeface="+mj-lt"/>
                    <a:ea typeface="方正黑体简体"/>
                  </a:rPr>
                  <a:t>2002</a:t>
                </a:r>
              </a:p>
            </p:txBody>
          </p:sp>
          <p:sp>
            <p:nvSpPr>
              <p:cNvPr id="32" name="Line 29"/>
              <p:cNvSpPr>
                <a:spLocks noChangeShapeType="1"/>
              </p:cNvSpPr>
              <p:nvPr/>
            </p:nvSpPr>
            <p:spPr bwMode="auto">
              <a:xfrm flipH="1" flipV="1">
                <a:off x="2345634" y="5009905"/>
                <a:ext cx="2502190" cy="478004"/>
              </a:xfrm>
              <a:prstGeom prst="line">
                <a:avLst/>
              </a:prstGeom>
              <a:noFill/>
              <a:ln w="28575">
                <a:solidFill>
                  <a:schemeClr val="tx2"/>
                </a:solidFill>
                <a:round/>
                <a:headEnd/>
                <a:tailEnd type="triangle" w="med" len="med"/>
              </a:ln>
            </p:spPr>
            <p:txBody>
              <a:bodyPr/>
              <a:lstStyle/>
              <a:p>
                <a:pPr>
                  <a:defRPr/>
                </a:pPr>
                <a:endParaRPr lang="en-US" sz="1400">
                  <a:latin typeface="+mj-lt"/>
                  <a:ea typeface="方正黑体简体"/>
                </a:endParaRPr>
              </a:p>
            </p:txBody>
          </p:sp>
          <p:sp>
            <p:nvSpPr>
              <p:cNvPr id="33" name="Line 30"/>
              <p:cNvSpPr>
                <a:spLocks noChangeShapeType="1"/>
              </p:cNvSpPr>
              <p:nvPr/>
            </p:nvSpPr>
            <p:spPr bwMode="auto">
              <a:xfrm flipH="1" flipV="1">
                <a:off x="2558384" y="4585896"/>
                <a:ext cx="2289440" cy="902013"/>
              </a:xfrm>
              <a:prstGeom prst="line">
                <a:avLst/>
              </a:prstGeom>
              <a:noFill/>
              <a:ln w="28575">
                <a:solidFill>
                  <a:schemeClr val="tx2"/>
                </a:solidFill>
                <a:round/>
                <a:headEnd/>
                <a:tailEnd type="triangle" w="med" len="med"/>
              </a:ln>
            </p:spPr>
            <p:txBody>
              <a:bodyPr/>
              <a:lstStyle/>
              <a:p>
                <a:pPr>
                  <a:defRPr/>
                </a:pPr>
                <a:endParaRPr lang="en-US" sz="1400">
                  <a:latin typeface="+mj-lt"/>
                  <a:ea typeface="方正黑体简体"/>
                </a:endParaRPr>
              </a:p>
            </p:txBody>
          </p:sp>
          <p:sp>
            <p:nvSpPr>
              <p:cNvPr id="35" name="Text Box 32"/>
              <p:cNvSpPr txBox="1">
                <a:spLocks noChangeArrowheads="1"/>
              </p:cNvSpPr>
              <p:nvPr/>
            </p:nvSpPr>
            <p:spPr bwMode="auto">
              <a:xfrm>
                <a:off x="5887757" y="6183474"/>
                <a:ext cx="317537" cy="161981"/>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dirty="0">
                    <a:solidFill>
                      <a:srgbClr val="4B4B4B"/>
                    </a:solidFill>
                    <a:latin typeface="+mj-lt"/>
                    <a:ea typeface="方正黑体简体"/>
                  </a:rPr>
                  <a:t>1994</a:t>
                </a:r>
              </a:p>
            </p:txBody>
          </p:sp>
        </p:grpSp>
        <p:sp>
          <p:nvSpPr>
            <p:cNvPr id="69655" name="Rectangle 52"/>
            <p:cNvSpPr>
              <a:spLocks noChangeArrowheads="1"/>
            </p:cNvSpPr>
            <p:nvPr/>
          </p:nvSpPr>
          <p:spPr bwMode="auto">
            <a:xfrm>
              <a:off x="7801004" y="5823389"/>
              <a:ext cx="1524000" cy="369332"/>
            </a:xfrm>
            <a:prstGeom prst="rect">
              <a:avLst/>
            </a:prstGeom>
            <a:noFill/>
            <a:ln w="9525">
              <a:noFill/>
              <a:miter lim="800000"/>
              <a:headEnd/>
              <a:tailEnd/>
            </a:ln>
          </p:spPr>
          <p:txBody>
            <a:bodyPr>
              <a:spAutoFit/>
            </a:bodyPr>
            <a:lstStyle/>
            <a:p>
              <a:pPr eaLnBrk="0" hangingPunct="0">
                <a:buClr>
                  <a:schemeClr val="tx2"/>
                </a:buClr>
                <a:buFont typeface="Wingdings" pitchFamily="2" charset="2"/>
                <a:buChar char="§"/>
              </a:pPr>
              <a:r>
                <a:rPr lang="zh-CN" altLang="en-US" sz="1600" dirty="0">
                  <a:latin typeface="微软雅黑" pitchFamily="34" charset="-122"/>
                  <a:ea typeface="微软雅黑" pitchFamily="34" charset="-122"/>
                </a:rPr>
                <a:t> </a:t>
              </a:r>
              <a:r>
                <a:rPr lang="zh-CN" altLang="en-US" b="1" dirty="0">
                  <a:solidFill>
                    <a:schemeClr val="tx2"/>
                  </a:solidFill>
                  <a:latin typeface="+mn-ea"/>
                </a:rPr>
                <a:t>越查</a:t>
              </a:r>
              <a:r>
                <a:rPr lang="zh-CN" altLang="en-US" b="1" dirty="0" smtClean="0">
                  <a:solidFill>
                    <a:schemeClr val="tx2"/>
                  </a:solidFill>
                  <a:latin typeface="+mn-ea"/>
                </a:rPr>
                <a:t>越广</a:t>
              </a:r>
              <a:endParaRPr lang="zh-CN" altLang="en-US" b="1" dirty="0">
                <a:solidFill>
                  <a:schemeClr val="tx2"/>
                </a:solidFill>
                <a:latin typeface="+mn-ea"/>
              </a:endParaRPr>
            </a:p>
          </p:txBody>
        </p:sp>
      </p:grpSp>
      <p:grpSp>
        <p:nvGrpSpPr>
          <p:cNvPr id="69665" name="Group 55"/>
          <p:cNvGrpSpPr>
            <a:grpSpLocks/>
          </p:cNvGrpSpPr>
          <p:nvPr/>
        </p:nvGrpSpPr>
        <p:grpSpPr bwMode="auto">
          <a:xfrm>
            <a:off x="5124420" y="1058851"/>
            <a:ext cx="6691312" cy="2646363"/>
            <a:chOff x="5357367" y="1552174"/>
            <a:chExt cx="6993888" cy="2160811"/>
          </a:xfrm>
        </p:grpSpPr>
        <p:grpSp>
          <p:nvGrpSpPr>
            <p:cNvPr id="69666" name="Group 46"/>
            <p:cNvGrpSpPr>
              <a:grpSpLocks/>
            </p:cNvGrpSpPr>
            <p:nvPr/>
          </p:nvGrpSpPr>
          <p:grpSpPr bwMode="auto">
            <a:xfrm>
              <a:off x="5357367" y="1732350"/>
              <a:ext cx="2812486" cy="1980635"/>
              <a:chOff x="4595367" y="1828428"/>
              <a:chExt cx="2812486" cy="1980635"/>
            </a:xfrm>
          </p:grpSpPr>
          <p:pic>
            <p:nvPicPr>
              <p:cNvPr id="5" name="Picture 2" descr="WoSfullrec"/>
              <p:cNvPicPr>
                <a:picLocks noChangeAspect="1" noChangeArrowheads="1"/>
              </p:cNvPicPr>
              <p:nvPr/>
            </p:nvPicPr>
            <p:blipFill>
              <a:blip r:embed="rId4" cstate="print"/>
              <a:srcRect/>
              <a:stretch>
                <a:fillRect/>
              </a:stretch>
            </p:blipFill>
            <p:spPr bwMode="auto">
              <a:xfrm>
                <a:off x="5887950" y="1828428"/>
                <a:ext cx="942474" cy="1079757"/>
              </a:xfrm>
              <a:prstGeom prst="rect">
                <a:avLst/>
              </a:prstGeom>
              <a:ln>
                <a:noFill/>
              </a:ln>
              <a:effectLst>
                <a:outerShdw blurRad="292100" dist="139700" dir="2700000" algn="tl" rotWithShape="0">
                  <a:srgbClr val="333333">
                    <a:alpha val="65000"/>
                  </a:srgbClr>
                </a:outerShdw>
              </a:effectLst>
            </p:spPr>
          </p:pic>
          <p:sp>
            <p:nvSpPr>
              <p:cNvPr id="6" name="Text Box 3"/>
              <p:cNvSpPr txBox="1">
                <a:spLocks noChangeArrowheads="1"/>
              </p:cNvSpPr>
              <p:nvPr/>
            </p:nvSpPr>
            <p:spPr bwMode="auto">
              <a:xfrm>
                <a:off x="5902884" y="2094154"/>
                <a:ext cx="318583" cy="160732"/>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dirty="0">
                    <a:solidFill>
                      <a:srgbClr val="4B4B4B"/>
                    </a:solidFill>
                    <a:latin typeface="+mj-lt"/>
                    <a:ea typeface="方正黑体简体"/>
                  </a:rPr>
                  <a:t>2010</a:t>
                </a:r>
              </a:p>
            </p:txBody>
          </p:sp>
          <p:sp>
            <p:nvSpPr>
              <p:cNvPr id="7" name="Line 4"/>
              <p:cNvSpPr>
                <a:spLocks noChangeShapeType="1"/>
              </p:cNvSpPr>
              <p:nvPr/>
            </p:nvSpPr>
            <p:spPr bwMode="auto">
              <a:xfrm flipV="1">
                <a:off x="4595367" y="2676161"/>
                <a:ext cx="871124" cy="10370"/>
              </a:xfrm>
              <a:prstGeom prst="line">
                <a:avLst/>
              </a:prstGeom>
              <a:noFill/>
              <a:ln w="76200">
                <a:solidFill>
                  <a:schemeClr val="tx2"/>
                </a:solidFill>
                <a:round/>
                <a:headEnd/>
                <a:tailEnd type="triangle" w="med" len="med"/>
              </a:ln>
            </p:spPr>
            <p:txBody>
              <a:bodyPr/>
              <a:lstStyle/>
              <a:p>
                <a:pPr>
                  <a:defRPr/>
                </a:pPr>
                <a:endParaRPr lang="en-US" sz="1400">
                  <a:latin typeface="+mj-lt"/>
                  <a:ea typeface="方正黑体简体"/>
                </a:endParaRPr>
              </a:p>
            </p:txBody>
          </p:sp>
          <p:pic>
            <p:nvPicPr>
              <p:cNvPr id="10" name="Picture 7" descr="WoSfullrec"/>
              <p:cNvPicPr>
                <a:picLocks noChangeAspect="1" noChangeArrowheads="1"/>
              </p:cNvPicPr>
              <p:nvPr/>
            </p:nvPicPr>
            <p:blipFill>
              <a:blip r:embed="rId4" cstate="print"/>
              <a:srcRect/>
              <a:stretch>
                <a:fillRect/>
              </a:stretch>
            </p:blipFill>
            <p:spPr bwMode="auto">
              <a:xfrm>
                <a:off x="5557752" y="2305440"/>
                <a:ext cx="944133" cy="1079757"/>
              </a:xfrm>
              <a:prstGeom prst="rect">
                <a:avLst/>
              </a:prstGeom>
              <a:ln>
                <a:noFill/>
              </a:ln>
              <a:effectLst>
                <a:outerShdw blurRad="292100" dist="139700" dir="2700000" algn="tl" rotWithShape="0">
                  <a:srgbClr val="333333">
                    <a:alpha val="65000"/>
                  </a:srgbClr>
                </a:outerShdw>
              </a:effectLst>
            </p:spPr>
          </p:pic>
          <p:sp>
            <p:nvSpPr>
              <p:cNvPr id="22" name="Text Box 19"/>
              <p:cNvSpPr txBox="1">
                <a:spLocks noChangeArrowheads="1"/>
              </p:cNvSpPr>
              <p:nvPr/>
            </p:nvSpPr>
            <p:spPr bwMode="auto">
              <a:xfrm>
                <a:off x="5541160" y="2835596"/>
                <a:ext cx="318583" cy="162029"/>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dirty="0">
                    <a:solidFill>
                      <a:srgbClr val="4B4B4B"/>
                    </a:solidFill>
                    <a:latin typeface="+mj-lt"/>
                    <a:ea typeface="方正黑体简体"/>
                  </a:rPr>
                  <a:t>2003</a:t>
                </a:r>
              </a:p>
            </p:txBody>
          </p:sp>
          <p:sp>
            <p:nvSpPr>
              <p:cNvPr id="23" name="Text Box 20"/>
              <p:cNvSpPr txBox="1">
                <a:spLocks noChangeArrowheads="1"/>
              </p:cNvSpPr>
              <p:nvPr/>
            </p:nvSpPr>
            <p:spPr bwMode="auto">
              <a:xfrm>
                <a:off x="4748021" y="2228962"/>
                <a:ext cx="594024" cy="357759"/>
              </a:xfrm>
              <a:prstGeom prst="rect">
                <a:avLst/>
              </a:prstGeom>
              <a:solidFill>
                <a:schemeClr val="tx2"/>
              </a:solidFill>
              <a:ln w="28575">
                <a:solidFill>
                  <a:schemeClr val="tx2"/>
                </a:solidFill>
                <a:miter lim="800000"/>
                <a:headEnd/>
                <a:tailEnd/>
              </a:ln>
            </p:spPr>
            <p:txBody>
              <a:bodyPr lIns="0" rIns="0">
                <a:spAutoFit/>
              </a:bodyPr>
              <a:lstStyle/>
              <a:p>
                <a:pPr algn="ctr" eaLnBrk="0" hangingPunct="0">
                  <a:lnSpc>
                    <a:spcPct val="80000"/>
                  </a:lnSpc>
                  <a:spcBef>
                    <a:spcPct val="50000"/>
                  </a:spcBef>
                  <a:defRPr/>
                </a:pPr>
                <a:r>
                  <a:rPr lang="en-US" altLang="zh-CN" sz="1400" b="1" i="1" dirty="0">
                    <a:solidFill>
                      <a:schemeClr val="bg1"/>
                    </a:solidFill>
                    <a:latin typeface="+mj-lt"/>
                    <a:ea typeface="方正黑体简体"/>
                    <a:cs typeface="Times New Roman" pitchFamily="18" charset="0"/>
                  </a:rPr>
                  <a:t>Times Cited</a:t>
                </a:r>
              </a:p>
            </p:txBody>
          </p:sp>
          <p:pic>
            <p:nvPicPr>
              <p:cNvPr id="26" name="Picture 23" descr="WoSfullrec"/>
              <p:cNvPicPr>
                <a:picLocks noChangeAspect="1" noChangeArrowheads="1"/>
              </p:cNvPicPr>
              <p:nvPr/>
            </p:nvPicPr>
            <p:blipFill>
              <a:blip r:embed="rId4" cstate="print"/>
              <a:srcRect/>
              <a:stretch>
                <a:fillRect/>
              </a:stretch>
            </p:blipFill>
            <p:spPr bwMode="auto">
              <a:xfrm>
                <a:off x="6465381" y="2041009"/>
                <a:ext cx="942474" cy="1078461"/>
              </a:xfrm>
              <a:prstGeom prst="rect">
                <a:avLst/>
              </a:prstGeom>
              <a:ln>
                <a:noFill/>
              </a:ln>
              <a:effectLst>
                <a:outerShdw blurRad="292100" dist="139700" dir="2700000" algn="tl" rotWithShape="0">
                  <a:srgbClr val="333333">
                    <a:alpha val="65000"/>
                  </a:srgbClr>
                </a:outerShdw>
              </a:effectLst>
            </p:spPr>
          </p:pic>
          <p:sp>
            <p:nvSpPr>
              <p:cNvPr id="27" name="Text Box 24"/>
              <p:cNvSpPr txBox="1">
                <a:spLocks noChangeArrowheads="1"/>
              </p:cNvSpPr>
              <p:nvPr/>
            </p:nvSpPr>
            <p:spPr bwMode="auto">
              <a:xfrm>
                <a:off x="6480315" y="2305440"/>
                <a:ext cx="318583" cy="162028"/>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dirty="0">
                    <a:solidFill>
                      <a:srgbClr val="4B4B4B"/>
                    </a:solidFill>
                    <a:latin typeface="+mj-lt"/>
                    <a:ea typeface="方正黑体简体"/>
                  </a:rPr>
                  <a:t>2008</a:t>
                </a:r>
              </a:p>
            </p:txBody>
          </p:sp>
          <p:pic>
            <p:nvPicPr>
              <p:cNvPr id="36" name="Picture 33" descr="WoSfullrec"/>
              <p:cNvPicPr>
                <a:picLocks noChangeAspect="1" noChangeArrowheads="1"/>
              </p:cNvPicPr>
              <p:nvPr/>
            </p:nvPicPr>
            <p:blipFill>
              <a:blip r:embed="rId4" cstate="print"/>
              <a:srcRect/>
              <a:stretch>
                <a:fillRect/>
              </a:stretch>
            </p:blipFill>
            <p:spPr bwMode="auto">
              <a:xfrm>
                <a:off x="6146798" y="2729305"/>
                <a:ext cx="942474" cy="1079758"/>
              </a:xfrm>
              <a:prstGeom prst="rect">
                <a:avLst/>
              </a:prstGeom>
              <a:ln>
                <a:noFill/>
              </a:ln>
              <a:effectLst>
                <a:outerShdw blurRad="292100" dist="139700" dir="2700000" algn="tl" rotWithShape="0">
                  <a:srgbClr val="333333">
                    <a:alpha val="65000"/>
                  </a:srgbClr>
                </a:outerShdw>
              </a:effectLst>
            </p:spPr>
          </p:pic>
          <p:sp>
            <p:nvSpPr>
              <p:cNvPr id="37" name="Text Box 34"/>
              <p:cNvSpPr txBox="1">
                <a:spLocks noChangeArrowheads="1"/>
              </p:cNvSpPr>
              <p:nvPr/>
            </p:nvSpPr>
            <p:spPr bwMode="auto">
              <a:xfrm>
                <a:off x="6161732" y="3238723"/>
                <a:ext cx="318583" cy="162028"/>
              </a:xfrm>
              <a:prstGeom prst="rect">
                <a:avLst/>
              </a:prstGeom>
              <a:solidFill>
                <a:schemeClr val="bg1"/>
              </a:solidFill>
              <a:ln w="3175">
                <a:noFill/>
                <a:miter lim="800000"/>
                <a:headEnd/>
                <a:tailEnd/>
              </a:ln>
            </p:spPr>
            <p:txBody>
              <a:bodyPr lIns="0" tIns="0" rIns="0" bIns="0">
                <a:spAutoFit/>
              </a:bodyPr>
              <a:lstStyle/>
              <a:p>
                <a:pPr algn="ctr" eaLnBrk="0" hangingPunct="0">
                  <a:spcBef>
                    <a:spcPct val="50000"/>
                  </a:spcBef>
                  <a:defRPr/>
                </a:pPr>
                <a:r>
                  <a:rPr lang="en-US" altLang="zh-CN" sz="1050" b="1">
                    <a:solidFill>
                      <a:srgbClr val="4B4B4B"/>
                    </a:solidFill>
                    <a:latin typeface="+mj-lt"/>
                    <a:ea typeface="方正黑体简体"/>
                  </a:rPr>
                  <a:t>2006</a:t>
                </a:r>
              </a:p>
            </p:txBody>
          </p:sp>
        </p:grpSp>
        <p:sp>
          <p:nvSpPr>
            <p:cNvPr id="69643" name="Rectangle 53"/>
            <p:cNvSpPr>
              <a:spLocks noChangeArrowheads="1"/>
            </p:cNvSpPr>
            <p:nvPr/>
          </p:nvSpPr>
          <p:spPr bwMode="auto">
            <a:xfrm>
              <a:off x="7779256" y="1552174"/>
              <a:ext cx="4571999" cy="301621"/>
            </a:xfrm>
            <a:prstGeom prst="rect">
              <a:avLst/>
            </a:prstGeom>
            <a:noFill/>
            <a:ln w="9525">
              <a:noFill/>
              <a:miter lim="800000"/>
              <a:headEnd/>
              <a:tailEnd/>
            </a:ln>
          </p:spPr>
          <p:txBody>
            <a:bodyPr>
              <a:spAutoFit/>
            </a:bodyPr>
            <a:lstStyle/>
            <a:p>
              <a:pPr eaLnBrk="0" hangingPunct="0">
                <a:buClr>
                  <a:schemeClr val="tx2"/>
                </a:buClr>
                <a:buFont typeface="Wingdings" pitchFamily="2" charset="2"/>
                <a:buChar char="§"/>
              </a:pPr>
              <a:r>
                <a:rPr lang="zh-CN" altLang="en-US" b="1" dirty="0">
                  <a:solidFill>
                    <a:schemeClr val="tx2"/>
                  </a:solidFill>
                  <a:latin typeface="+mn-ea"/>
                </a:rPr>
                <a:t> 越查越新</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9665"/>
                                        </p:tgtEl>
                                        <p:attrNameLst>
                                          <p:attrName>style.visibility</p:attrName>
                                        </p:attrNameLst>
                                      </p:cBhvr>
                                      <p:to>
                                        <p:strVal val="visible"/>
                                      </p:to>
                                    </p:set>
                                    <p:animEffect transition="in" filter="checkerboard(across)">
                                      <p:cBhvr>
                                        <p:cTn id="7" dur="500"/>
                                        <p:tgtEl>
                                          <p:spTgt spid="6966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5000660"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如何了解交叉学科分布、全球研究现状、顶尖学术机构和高产出作者？</a:t>
            </a:r>
            <a:endParaRPr lang="en-US" altLang="zh-CN" sz="2400" dirty="0" smtClean="0">
              <a:solidFill>
                <a:schemeClr val="bg1"/>
              </a:solidFill>
              <a:ea typeface="微软雅黑"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 name="灯片编号占位符 1"/>
          <p:cNvSpPr>
            <a:spLocks noGrp="1"/>
          </p:cNvSpPr>
          <p:nvPr>
            <p:ph type="sldNum" sz="quarter" idx="11"/>
          </p:nvPr>
        </p:nvSpPr>
        <p:spPr>
          <a:prstGeom prst="rect">
            <a:avLst/>
          </a:prstGeom>
        </p:spPr>
        <p:txBody>
          <a:bodyPr lIns="0" rIns="0"/>
          <a:lstStyle/>
          <a:p>
            <a:pPr>
              <a:defRPr/>
            </a:pPr>
            <a:fld id="{76B7BDF8-E1F6-4B09-89C9-9311419E1E09}" type="slidenum">
              <a:rPr lang="en-US" altLang="en-US" smtClean="0">
                <a:solidFill>
                  <a:schemeClr val="bg1"/>
                </a:solidFill>
              </a:rPr>
              <a:pPr>
                <a:defRPr/>
              </a:pPr>
              <a:t>44</a:t>
            </a:fld>
            <a:endParaRPr lang="en-US" altLang="en-US" smtClean="0">
              <a:solidFill>
                <a:schemeClr val="bg1"/>
              </a:solidFill>
            </a:endParaRPr>
          </a:p>
        </p:txBody>
      </p:sp>
      <p:sp>
        <p:nvSpPr>
          <p:cNvPr id="5" name="圆角矩形 4"/>
          <p:cNvSpPr>
            <a:spLocks noChangeArrowheads="1"/>
          </p:cNvSpPr>
          <p:nvPr/>
        </p:nvSpPr>
        <p:spPr bwMode="auto">
          <a:xfrm>
            <a:off x="8143901" y="2000241"/>
            <a:ext cx="714380" cy="142875"/>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6" name="圆角矩形 5"/>
          <p:cNvSpPr>
            <a:spLocks noChangeArrowheads="1"/>
          </p:cNvSpPr>
          <p:nvPr/>
        </p:nvSpPr>
        <p:spPr bwMode="auto">
          <a:xfrm>
            <a:off x="357159" y="6500834"/>
            <a:ext cx="785818" cy="142876"/>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214414" y="4429132"/>
            <a:ext cx="6858048" cy="1200329"/>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buClr>
                <a:srgbClr val="009900"/>
              </a:buClr>
              <a:buSzPct val="80000"/>
              <a:defRPr/>
            </a:pPr>
            <a:r>
              <a:rPr lang="zh-CN" altLang="en-US" b="1" dirty="0" smtClean="0">
                <a:solidFill>
                  <a:schemeClr val="tx2"/>
                </a:solidFill>
                <a:latin typeface="+mn-ea"/>
              </a:rPr>
              <a:t>强大的分析功能：</a:t>
            </a:r>
            <a:endParaRPr lang="en-US" altLang="zh-CN" b="1" dirty="0" smtClean="0">
              <a:solidFill>
                <a:schemeClr val="tx2"/>
              </a:solidFill>
              <a:latin typeface="+mn-ea"/>
            </a:endParaRPr>
          </a:p>
          <a:p>
            <a:pPr>
              <a:defRPr/>
            </a:pPr>
            <a:r>
              <a:rPr lang="zh-CN" altLang="en-US" b="1" dirty="0" smtClean="0">
                <a:solidFill>
                  <a:schemeClr val="tx2"/>
                </a:solidFill>
                <a:latin typeface="+mn-ea"/>
              </a:rPr>
              <a:t>▪作者   ▪出版年   ▪来源期刊   ▪文献类型   ▪会议名称   ▪国家</a:t>
            </a:r>
            <a:r>
              <a:rPr lang="en-US" altLang="zh-CN" b="1" dirty="0" smtClean="0">
                <a:solidFill>
                  <a:schemeClr val="tx2"/>
                </a:solidFill>
                <a:latin typeface="+mn-ea"/>
              </a:rPr>
              <a:t>/</a:t>
            </a:r>
            <a:r>
              <a:rPr lang="zh-CN" altLang="en-US" b="1" dirty="0" smtClean="0">
                <a:solidFill>
                  <a:schemeClr val="tx2"/>
                </a:solidFill>
                <a:latin typeface="+mn-ea"/>
              </a:rPr>
              <a:t>地区   </a:t>
            </a:r>
            <a:endParaRPr lang="en-US" altLang="zh-CN" b="1" dirty="0" smtClean="0">
              <a:solidFill>
                <a:schemeClr val="tx2"/>
              </a:solidFill>
              <a:latin typeface="+mn-ea"/>
            </a:endParaRPr>
          </a:p>
          <a:p>
            <a:pPr>
              <a:defRPr/>
            </a:pPr>
            <a:r>
              <a:rPr lang="zh-CN" altLang="en-US" b="1" dirty="0" smtClean="0">
                <a:solidFill>
                  <a:schemeClr val="tx2"/>
                </a:solidFill>
                <a:latin typeface="+mn-ea"/>
              </a:rPr>
              <a:t>▪基金资助机构   ▪授权号   ▪团体作者   ▪组织   ▪组织 扩展    ▪语种   </a:t>
            </a:r>
            <a:endParaRPr lang="en-US" altLang="zh-CN" b="1" dirty="0" smtClean="0">
              <a:solidFill>
                <a:schemeClr val="tx2"/>
              </a:solidFill>
              <a:latin typeface="+mn-ea"/>
            </a:endParaRPr>
          </a:p>
          <a:p>
            <a:pPr>
              <a:defRPr/>
            </a:pPr>
            <a:r>
              <a:rPr lang="zh-CN" altLang="en-US" b="1" dirty="0" smtClean="0">
                <a:solidFill>
                  <a:schemeClr val="tx2"/>
                </a:solidFill>
                <a:latin typeface="+mn-ea"/>
              </a:rPr>
              <a:t>▪ </a:t>
            </a:r>
            <a:r>
              <a:rPr lang="en-US" altLang="zh-CN" b="1" dirty="0" smtClean="0">
                <a:solidFill>
                  <a:schemeClr val="tx2"/>
                </a:solidFill>
                <a:latin typeface="+mn-ea"/>
              </a:rPr>
              <a:t>WOS</a:t>
            </a:r>
            <a:r>
              <a:rPr lang="zh-CN" altLang="en-US" b="1" dirty="0" smtClean="0">
                <a:solidFill>
                  <a:schemeClr val="tx2"/>
                </a:solidFill>
                <a:latin typeface="+mn-ea"/>
              </a:rPr>
              <a:t>学科类别   ▪编者  ▪丛书名称   ▪研究方向 </a:t>
            </a:r>
            <a:endParaRPr lang="zh-CN" altLang="en-US" b="1" dirty="0">
              <a:solidFill>
                <a:schemeClr val="tx2"/>
              </a:solidFill>
              <a:latin typeface="+mn-ea"/>
            </a:endParaRPr>
          </a:p>
        </p:txBody>
      </p:sp>
      <p:pic>
        <p:nvPicPr>
          <p:cNvPr id="344068" name="Picture 4"/>
          <p:cNvPicPr>
            <a:picLocks noChangeAspect="1" noChangeArrowheads="1"/>
          </p:cNvPicPr>
          <p:nvPr/>
        </p:nvPicPr>
        <p:blipFill>
          <a:blip r:embed="rId2" cstate="print"/>
          <a:srcRect/>
          <a:stretch>
            <a:fillRect/>
          </a:stretch>
        </p:blipFill>
        <p:spPr bwMode="auto">
          <a:xfrm>
            <a:off x="1357290" y="785794"/>
            <a:ext cx="6467504" cy="351206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down)">
                                      <p:cBhvr>
                                        <p:cTn id="7" dur="5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down)">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down)">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down)">
                                      <p:cBhvr>
                                        <p:cTn id="2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1214414" y="1571612"/>
            <a:ext cx="6805389" cy="4310080"/>
          </a:xfrm>
          <a:prstGeom prst="rect">
            <a:avLst/>
          </a:prstGeom>
          <a:noFill/>
          <a:ln w="9525">
            <a:noFill/>
            <a:miter lim="800000"/>
            <a:headEnd/>
            <a:tailEnd/>
          </a:ln>
          <a:effectLst/>
        </p:spPr>
      </p:pic>
      <p:sp>
        <p:nvSpPr>
          <p:cNvPr id="3" name="Title 3"/>
          <p:cNvSpPr txBox="1">
            <a:spLocks/>
          </p:cNvSpPr>
          <p:nvPr/>
        </p:nvSpPr>
        <p:spPr>
          <a:xfrm>
            <a:off x="785786" y="500042"/>
            <a:ext cx="7369175" cy="836612"/>
          </a:xfrm>
          <a:prstGeom prst="rect">
            <a:avLst/>
          </a:prstGeom>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endParaRPr kumimoji="0" lang="en-US" altLang="zh-CN" sz="2800" b="1" i="0" u="none" strike="noStrike" kern="0" cap="none" spc="0" normalizeH="0" baseline="0" noProof="0" dirty="0" smtClean="0">
              <a:ln>
                <a:noFill/>
              </a:ln>
              <a:solidFill>
                <a:schemeClr val="tx2"/>
              </a:solidFill>
              <a:effectLst/>
              <a:uLnTx/>
              <a:uFillTx/>
              <a:latin typeface="+mj-lt"/>
              <a:ea typeface="+mj-ea"/>
              <a:cs typeface="+mj-cs"/>
            </a:endParaRPr>
          </a:p>
          <a:p>
            <a:pPr marL="0" marR="0" lvl="0" indent="0" algn="l" defTabSz="914400" rtl="0" eaLnBrk="1" fontAlgn="base" latinLnBrk="0" hangingPunct="1">
              <a:lnSpc>
                <a:spcPct val="90000"/>
              </a:lnSpc>
              <a:spcBef>
                <a:spcPct val="0"/>
              </a:spcBef>
              <a:spcAft>
                <a:spcPct val="0"/>
              </a:spcAft>
              <a:buClrTx/>
              <a:buSzTx/>
              <a:buFontTx/>
              <a:buNone/>
              <a:tabLst/>
              <a:defRPr/>
            </a:pPr>
            <a:r>
              <a:rPr lang="zh-CN" altLang="en-US" sz="2800" b="1" kern="0" dirty="0" smtClean="0">
                <a:solidFill>
                  <a:schemeClr val="tx2"/>
                </a:solidFill>
                <a:latin typeface="+mj-lt"/>
                <a:ea typeface="+mj-ea"/>
                <a:cs typeface="+mj-cs"/>
              </a:rPr>
              <a:t>学科类别</a:t>
            </a:r>
            <a:r>
              <a:rPr kumimoji="0" lang="zh-CN" altLang="en-US" sz="2800" b="1" i="0" u="none" strike="noStrike" kern="0" cap="none" spc="0" normalizeH="0" baseline="0" noProof="0" dirty="0" smtClean="0">
                <a:ln>
                  <a:noFill/>
                </a:ln>
                <a:solidFill>
                  <a:schemeClr val="tx2"/>
                </a:solidFill>
                <a:effectLst/>
                <a:uLnTx/>
                <a:uFillTx/>
                <a:latin typeface="+mj-lt"/>
                <a:ea typeface="+mj-ea"/>
                <a:cs typeface="+mj-cs"/>
              </a:rPr>
              <a:t>分析</a:t>
            </a:r>
            <a:endParaRPr kumimoji="0" lang="zh-CN" altLang="en-US" sz="2800" b="1" i="0" u="none" strike="noStrike" kern="0" cap="none" spc="0" normalizeH="0" baseline="0" noProof="0" dirty="0">
              <a:ln>
                <a:noFill/>
              </a:ln>
              <a:solidFill>
                <a:schemeClr val="tx2"/>
              </a:solidFill>
              <a:effectLst/>
              <a:uLnTx/>
              <a:uFillTx/>
              <a:latin typeface="+mj-lt"/>
              <a:ea typeface="+mj-ea"/>
              <a:cs typeface="+mj-cs"/>
            </a:endParaRPr>
          </a:p>
        </p:txBody>
      </p:sp>
      <p:sp>
        <p:nvSpPr>
          <p:cNvPr id="4" name="TextBox 3"/>
          <p:cNvSpPr txBox="1"/>
          <p:nvPr/>
        </p:nvSpPr>
        <p:spPr>
          <a:xfrm>
            <a:off x="5857884" y="642918"/>
            <a:ext cx="2357453" cy="646331"/>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发现跨学科研究情况</a:t>
            </a:r>
            <a:endParaRPr lang="zh-CN" altLang="en-US" b="1" dirty="0">
              <a:solidFill>
                <a:schemeClr val="tx2"/>
              </a:solidFill>
              <a:latin typeface="+mn-ea"/>
            </a:endParaRPr>
          </a:p>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了解交叉学科分布</a:t>
            </a:r>
            <a:endParaRPr lang="zh-CN" altLang="en-US" b="1" dirty="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258" name="Picture 2"/>
          <p:cNvPicPr>
            <a:picLocks noChangeAspect="1" noChangeArrowheads="1"/>
          </p:cNvPicPr>
          <p:nvPr/>
        </p:nvPicPr>
        <p:blipFill>
          <a:blip r:embed="rId2" cstate="print"/>
          <a:srcRect/>
          <a:stretch>
            <a:fillRect/>
          </a:stretch>
        </p:blipFill>
        <p:spPr bwMode="auto">
          <a:xfrm>
            <a:off x="1000100" y="1571612"/>
            <a:ext cx="7143800" cy="4434083"/>
          </a:xfrm>
          <a:prstGeom prst="rect">
            <a:avLst/>
          </a:prstGeom>
          <a:noFill/>
          <a:ln w="9525">
            <a:noFill/>
            <a:miter lim="800000"/>
            <a:headEnd/>
            <a:tailEnd/>
          </a:ln>
          <a:effectLst/>
        </p:spPr>
      </p:pic>
      <p:sp>
        <p:nvSpPr>
          <p:cNvPr id="3" name="TextBox 2"/>
          <p:cNvSpPr txBox="1"/>
          <p:nvPr/>
        </p:nvSpPr>
        <p:spPr>
          <a:xfrm>
            <a:off x="6072198" y="142852"/>
            <a:ext cx="2857519" cy="1200329"/>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发现</a:t>
            </a:r>
            <a:r>
              <a:rPr lang="zh-CN" altLang="en-US" b="1" dirty="0">
                <a:solidFill>
                  <a:schemeClr val="tx2"/>
                </a:solidFill>
                <a:latin typeface="+mn-ea"/>
              </a:rPr>
              <a:t>该领域的高</a:t>
            </a:r>
            <a:r>
              <a:rPr lang="zh-CN" altLang="en-US" b="1" dirty="0" smtClean="0">
                <a:solidFill>
                  <a:schemeClr val="tx2"/>
                </a:solidFill>
                <a:latin typeface="+mn-ea"/>
              </a:rPr>
              <a:t>产出人员</a:t>
            </a:r>
            <a:endParaRPr lang="zh-CN" altLang="en-US" b="1" dirty="0">
              <a:solidFill>
                <a:schemeClr val="tx2"/>
              </a:solidFill>
              <a:latin typeface="+mn-ea"/>
            </a:endParaRPr>
          </a:p>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选择同行</a:t>
            </a:r>
            <a:r>
              <a:rPr lang="zh-CN" altLang="en-US" b="1" dirty="0">
                <a:solidFill>
                  <a:schemeClr val="tx2"/>
                </a:solidFill>
                <a:latin typeface="+mn-ea"/>
              </a:rPr>
              <a:t>审稿专家</a:t>
            </a:r>
          </a:p>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选择</a:t>
            </a:r>
            <a:r>
              <a:rPr lang="zh-CN" altLang="en-US" b="1" dirty="0">
                <a:solidFill>
                  <a:schemeClr val="tx2"/>
                </a:solidFill>
                <a:latin typeface="+mn-ea"/>
              </a:rPr>
              <a:t>潜在的</a:t>
            </a:r>
            <a:r>
              <a:rPr lang="zh-CN" altLang="en-US" b="1" dirty="0" smtClean="0">
                <a:solidFill>
                  <a:schemeClr val="tx2"/>
                </a:solidFill>
                <a:latin typeface="+mn-ea"/>
              </a:rPr>
              <a:t>合作者</a:t>
            </a:r>
            <a:endParaRPr lang="en-US" altLang="zh-CN" b="1" dirty="0" smtClean="0">
              <a:solidFill>
                <a:schemeClr val="tx2"/>
              </a:solidFill>
              <a:latin typeface="+mn-ea"/>
            </a:endParaRPr>
          </a:p>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选择未来的导师</a:t>
            </a:r>
            <a:endParaRPr lang="zh-CN" altLang="en-US" b="1" dirty="0">
              <a:solidFill>
                <a:schemeClr val="tx2"/>
              </a:solidFill>
              <a:latin typeface="+mn-ea"/>
            </a:endParaRPr>
          </a:p>
        </p:txBody>
      </p:sp>
      <p:sp>
        <p:nvSpPr>
          <p:cNvPr id="4" name="圆角矩形 3"/>
          <p:cNvSpPr>
            <a:spLocks noChangeArrowheads="1"/>
          </p:cNvSpPr>
          <p:nvPr/>
        </p:nvSpPr>
        <p:spPr bwMode="auto">
          <a:xfrm>
            <a:off x="2428860" y="2357430"/>
            <a:ext cx="1000132" cy="285752"/>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5" name="Title 4"/>
          <p:cNvSpPr>
            <a:spLocks noGrp="1"/>
          </p:cNvSpPr>
          <p:nvPr>
            <p:ph type="title"/>
          </p:nvPr>
        </p:nvSpPr>
        <p:spPr/>
        <p:txBody>
          <a:bodyPr/>
          <a:lstStyle/>
          <a:p>
            <a:r>
              <a:rPr lang="zh-CN" altLang="en-US" b="1" dirty="0" smtClean="0"/>
              <a:t>作者分析  </a:t>
            </a:r>
            <a:endParaRPr lang="zh-CN" altLang="en-US" b="1" dirty="0"/>
          </a:p>
        </p:txBody>
      </p:sp>
      <p:sp>
        <p:nvSpPr>
          <p:cNvPr id="6" name="TextBox 5"/>
          <p:cNvSpPr txBox="1"/>
          <p:nvPr/>
        </p:nvSpPr>
        <p:spPr>
          <a:xfrm>
            <a:off x="6072198" y="2357430"/>
            <a:ext cx="1143007" cy="3693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buClr>
                <a:srgbClr val="009900"/>
              </a:buClr>
              <a:buSzPct val="80000"/>
              <a:defRPr/>
            </a:pPr>
            <a:r>
              <a:rPr lang="zh-CN" altLang="en-US" b="1" dirty="0" smtClean="0">
                <a:solidFill>
                  <a:schemeClr val="tx2"/>
                </a:solidFill>
                <a:latin typeface="+mn-ea"/>
              </a:rPr>
              <a:t>山中伸弥</a:t>
            </a:r>
            <a:endParaRPr lang="zh-CN" altLang="en-US" b="1" dirty="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ipe(down)">
                                      <p:cBhvr>
                                        <p:cTn id="12" dur="500"/>
                                        <p:tgtEl>
                                          <p:spTgt spid="6">
                                            <p:bg/>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down)">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bg/>
                                          </p:spTgt>
                                        </p:tgtEl>
                                        <p:attrNameLst>
                                          <p:attrName>style.visibility</p:attrName>
                                        </p:attrNameLst>
                                      </p:cBhvr>
                                      <p:to>
                                        <p:strVal val="visible"/>
                                      </p:to>
                                    </p:set>
                                    <p:animEffect transition="in" filter="wipe(down)">
                                      <p:cBhvr>
                                        <p:cTn id="20" dur="500"/>
                                        <p:tgtEl>
                                          <p:spTgt spid="3">
                                            <p:bg/>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down)">
                                      <p:cBhvr>
                                        <p:cTn id="23" dur="500"/>
                                        <p:tgtEl>
                                          <p:spTgt spid="3">
                                            <p:txEl>
                                              <p:pRg st="0" end="0"/>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wipe(down)">
                                      <p:cBhvr>
                                        <p:cTn id="26" dur="500"/>
                                        <p:tgtEl>
                                          <p:spTgt spid="3">
                                            <p:txEl>
                                              <p:pRg st="1" end="1"/>
                                            </p:tx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wipe(down)">
                                      <p:cBhvr>
                                        <p:cTn id="29" dur="500"/>
                                        <p:tgtEl>
                                          <p:spTgt spid="3">
                                            <p:txEl>
                                              <p:pRg st="2" end="2"/>
                                            </p:txEl>
                                          </p:spTgt>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down)">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animBg="1"/>
      <p:bldP spid="6" grpId="0" build="allAtOnce"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5000628" y="142852"/>
            <a:ext cx="3959225" cy="1200329"/>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发现</a:t>
            </a:r>
            <a:r>
              <a:rPr lang="zh-CN" altLang="en-US" b="1" dirty="0">
                <a:solidFill>
                  <a:schemeClr val="tx2"/>
                </a:solidFill>
                <a:latin typeface="+mn-ea"/>
              </a:rPr>
              <a:t>该领域高产出的大学及研究机构</a:t>
            </a:r>
          </a:p>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有利于</a:t>
            </a:r>
            <a:r>
              <a:rPr lang="zh-CN" altLang="en-US" b="1" dirty="0">
                <a:solidFill>
                  <a:schemeClr val="tx2"/>
                </a:solidFill>
                <a:latin typeface="+mn-ea"/>
              </a:rPr>
              <a:t>机构间的合作</a:t>
            </a:r>
          </a:p>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发现</a:t>
            </a:r>
            <a:r>
              <a:rPr lang="zh-CN" altLang="en-US" b="1" dirty="0">
                <a:solidFill>
                  <a:schemeClr val="tx2"/>
                </a:solidFill>
                <a:latin typeface="+mn-ea"/>
              </a:rPr>
              <a:t>深造的研究机构 </a:t>
            </a:r>
            <a:endParaRPr lang="en-US" altLang="zh-CN" b="1" dirty="0" smtClean="0">
              <a:solidFill>
                <a:schemeClr val="tx2"/>
              </a:solidFill>
              <a:latin typeface="+mn-ea"/>
            </a:endParaRPr>
          </a:p>
          <a:p>
            <a:pPr algn="just" eaLnBrk="0" hangingPunct="0">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国际学术交流</a:t>
            </a:r>
            <a:endParaRPr lang="zh-CN" altLang="en-US" b="1" dirty="0">
              <a:solidFill>
                <a:schemeClr val="tx2"/>
              </a:solidFill>
              <a:latin typeface="+mn-ea"/>
            </a:endParaRPr>
          </a:p>
        </p:txBody>
      </p:sp>
      <p:sp>
        <p:nvSpPr>
          <p:cNvPr id="4" name="Title 3"/>
          <p:cNvSpPr>
            <a:spLocks noGrp="1"/>
          </p:cNvSpPr>
          <p:nvPr>
            <p:ph type="title"/>
          </p:nvPr>
        </p:nvSpPr>
        <p:spPr/>
        <p:txBody>
          <a:bodyPr/>
          <a:lstStyle/>
          <a:p>
            <a:r>
              <a:rPr lang="zh-CN" altLang="en-US" b="1" dirty="0" smtClean="0"/>
              <a:t>机构分析</a:t>
            </a:r>
            <a:endParaRPr lang="zh-CN" altLang="en-US" b="1" dirty="0"/>
          </a:p>
        </p:txBody>
      </p:sp>
      <p:pic>
        <p:nvPicPr>
          <p:cNvPr id="353283" name="Picture 3"/>
          <p:cNvPicPr>
            <a:picLocks noChangeAspect="1" noChangeArrowheads="1"/>
          </p:cNvPicPr>
          <p:nvPr/>
        </p:nvPicPr>
        <p:blipFill>
          <a:blip r:embed="rId2" cstate="print"/>
          <a:srcRect/>
          <a:stretch>
            <a:fillRect/>
          </a:stretch>
        </p:blipFill>
        <p:spPr bwMode="auto">
          <a:xfrm>
            <a:off x="1571604" y="1500174"/>
            <a:ext cx="6072230" cy="4602751"/>
          </a:xfrm>
          <a:prstGeom prst="rect">
            <a:avLst/>
          </a:prstGeom>
          <a:noFill/>
          <a:ln w="9525">
            <a:noFill/>
            <a:miter lim="800000"/>
            <a:headEnd/>
            <a:tailEnd/>
          </a:ln>
          <a:effectLst/>
        </p:spPr>
      </p:pic>
      <p:sp>
        <p:nvSpPr>
          <p:cNvPr id="5" name="圆角矩形 3"/>
          <p:cNvSpPr>
            <a:spLocks noChangeArrowheads="1"/>
          </p:cNvSpPr>
          <p:nvPr/>
        </p:nvSpPr>
        <p:spPr bwMode="auto">
          <a:xfrm>
            <a:off x="3786182" y="2357430"/>
            <a:ext cx="1000132" cy="285752"/>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bg/>
                                          </p:spTgt>
                                        </p:tgtEl>
                                        <p:attrNameLst>
                                          <p:attrName>style.visibility</p:attrName>
                                        </p:attrNameLst>
                                      </p:cBhvr>
                                      <p:to>
                                        <p:strVal val="visible"/>
                                      </p:to>
                                    </p:set>
                                    <p:animEffect transition="in" filter="wipe(down)">
                                      <p:cBhvr>
                                        <p:cTn id="12" dur="500"/>
                                        <p:tgtEl>
                                          <p:spTgt spid="2">
                                            <p:bg/>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ipe(down)">
                                      <p:cBhvr>
                                        <p:cTn id="15" dur="500"/>
                                        <p:tgtEl>
                                          <p:spTgt spid="2">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wipe(down)">
                                      <p:cBhvr>
                                        <p:cTn id="18" dur="500"/>
                                        <p:tgtEl>
                                          <p:spTgt spid="2">
                                            <p:txEl>
                                              <p:pRg st="1" end="1"/>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wipe(down)">
                                      <p:cBhvr>
                                        <p:cTn id="21" dur="500"/>
                                        <p:tgtEl>
                                          <p:spTgt spid="2">
                                            <p:txEl>
                                              <p:pRg st="2" end="2"/>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wipe(down)">
                                      <p:cBhvr>
                                        <p:cTn id="24"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307" name="Picture 3"/>
          <p:cNvPicPr>
            <a:picLocks noChangeAspect="1" noChangeArrowheads="1"/>
          </p:cNvPicPr>
          <p:nvPr/>
        </p:nvPicPr>
        <p:blipFill>
          <a:blip r:embed="rId2" cstate="print"/>
          <a:srcRect/>
          <a:stretch>
            <a:fillRect/>
          </a:stretch>
        </p:blipFill>
        <p:spPr bwMode="auto">
          <a:xfrm>
            <a:off x="928662" y="1571612"/>
            <a:ext cx="7286676" cy="4358171"/>
          </a:xfrm>
          <a:prstGeom prst="rect">
            <a:avLst/>
          </a:prstGeom>
          <a:noFill/>
          <a:ln w="9525">
            <a:noFill/>
            <a:miter lim="800000"/>
            <a:headEnd/>
            <a:tailEnd/>
          </a:ln>
          <a:effectLst/>
        </p:spPr>
      </p:pic>
      <p:sp>
        <p:nvSpPr>
          <p:cNvPr id="3" name="TextBox 2"/>
          <p:cNvSpPr txBox="1"/>
          <p:nvPr/>
        </p:nvSpPr>
        <p:spPr>
          <a:xfrm>
            <a:off x="5000628" y="785794"/>
            <a:ext cx="3376602" cy="535531"/>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发现</a:t>
            </a:r>
            <a:r>
              <a:rPr lang="zh-CN" altLang="en-US" b="1" dirty="0">
                <a:solidFill>
                  <a:schemeClr val="tx2"/>
                </a:solidFill>
                <a:latin typeface="+mn-ea"/>
              </a:rPr>
              <a:t>该领域高产出的</a:t>
            </a:r>
            <a:r>
              <a:rPr lang="zh-CN" altLang="en-US" b="1" dirty="0" smtClean="0">
                <a:solidFill>
                  <a:schemeClr val="tx2"/>
                </a:solidFill>
                <a:latin typeface="+mn-ea"/>
              </a:rPr>
              <a:t>国家</a:t>
            </a:r>
            <a:r>
              <a:rPr lang="en-US" altLang="zh-CN" b="1" dirty="0" smtClean="0">
                <a:solidFill>
                  <a:schemeClr val="tx2"/>
                </a:solidFill>
                <a:latin typeface="+mn-ea"/>
              </a:rPr>
              <a:t>/</a:t>
            </a:r>
            <a:r>
              <a:rPr lang="zh-CN" altLang="en-US" b="1" dirty="0" smtClean="0">
                <a:solidFill>
                  <a:schemeClr val="tx2"/>
                </a:solidFill>
                <a:latin typeface="+mn-ea"/>
              </a:rPr>
              <a:t>地区</a:t>
            </a:r>
            <a:endParaRPr lang="en-US" altLang="zh-CN" b="1" dirty="0" smtClean="0">
              <a:solidFill>
                <a:schemeClr val="tx2"/>
              </a:solidFill>
              <a:latin typeface="+mn-ea"/>
            </a:endParaRPr>
          </a:p>
          <a:p>
            <a:pPr algn="just" eaLnBrk="0" hangingPunct="0">
              <a:lnSpc>
                <a:spcPct val="80000"/>
              </a:lnSpc>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了解不同国家</a:t>
            </a:r>
            <a:r>
              <a:rPr lang="en-US" altLang="zh-CN" b="1" dirty="0" smtClean="0">
                <a:solidFill>
                  <a:schemeClr val="tx2"/>
                </a:solidFill>
                <a:latin typeface="+mn-ea"/>
              </a:rPr>
              <a:t>/</a:t>
            </a:r>
            <a:r>
              <a:rPr lang="zh-CN" altLang="en-US" b="1" dirty="0" smtClean="0">
                <a:solidFill>
                  <a:schemeClr val="tx2"/>
                </a:solidFill>
                <a:latin typeface="+mn-ea"/>
              </a:rPr>
              <a:t>地区的科研进展</a:t>
            </a:r>
            <a:endParaRPr lang="zh-CN" altLang="en-US" b="1" dirty="0">
              <a:solidFill>
                <a:schemeClr val="tx2"/>
              </a:solidFill>
              <a:latin typeface="+mn-ea"/>
            </a:endParaRPr>
          </a:p>
        </p:txBody>
      </p:sp>
      <p:sp>
        <p:nvSpPr>
          <p:cNvPr id="5" name="圆角矩形 4"/>
          <p:cNvSpPr>
            <a:spLocks noChangeArrowheads="1"/>
          </p:cNvSpPr>
          <p:nvPr/>
        </p:nvSpPr>
        <p:spPr bwMode="auto">
          <a:xfrm>
            <a:off x="2143108" y="2928934"/>
            <a:ext cx="1361995" cy="27148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8" name="圆角矩形 4"/>
          <p:cNvSpPr>
            <a:spLocks noChangeArrowheads="1"/>
          </p:cNvSpPr>
          <p:nvPr/>
        </p:nvSpPr>
        <p:spPr bwMode="auto">
          <a:xfrm>
            <a:off x="1000100" y="1785926"/>
            <a:ext cx="1021497" cy="203613"/>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9" name="Title 3"/>
          <p:cNvSpPr txBox="1">
            <a:spLocks/>
          </p:cNvSpPr>
          <p:nvPr/>
        </p:nvSpPr>
        <p:spPr>
          <a:xfrm>
            <a:off x="785786" y="500042"/>
            <a:ext cx="7369175" cy="836612"/>
          </a:xfrm>
          <a:prstGeom prst="rect">
            <a:avLst/>
          </a:prstGeom>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endParaRPr lang="en-US" altLang="zh-CN" sz="2800" b="1" kern="0" dirty="0" smtClean="0">
              <a:solidFill>
                <a:schemeClr val="tx2"/>
              </a:solidFill>
              <a:latin typeface="+mj-lt"/>
              <a:ea typeface="+mj-ea"/>
              <a:cs typeface="+mj-cs"/>
            </a:endParaRPr>
          </a:p>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2800" b="1" i="0" u="none" strike="noStrike" kern="0" cap="none" spc="0" normalizeH="0" baseline="0" noProof="0" dirty="0" smtClean="0">
                <a:ln>
                  <a:noFill/>
                </a:ln>
                <a:solidFill>
                  <a:schemeClr val="tx2"/>
                </a:solidFill>
                <a:effectLst/>
                <a:uLnTx/>
                <a:uFillTx/>
                <a:latin typeface="+mj-lt"/>
                <a:ea typeface="+mj-ea"/>
                <a:cs typeface="+mj-cs"/>
              </a:rPr>
              <a:t>国家</a:t>
            </a:r>
            <a:r>
              <a:rPr kumimoji="0" lang="en-US" altLang="zh-CN" sz="2800" b="1" i="0" u="none" strike="noStrike" kern="0" cap="none" spc="0" normalizeH="0" baseline="0" noProof="0" dirty="0" smtClean="0">
                <a:ln>
                  <a:noFill/>
                </a:ln>
                <a:solidFill>
                  <a:schemeClr val="tx2"/>
                </a:solidFill>
                <a:effectLst/>
                <a:uLnTx/>
                <a:uFillTx/>
                <a:latin typeface="+mj-lt"/>
                <a:ea typeface="+mj-ea"/>
                <a:cs typeface="+mj-cs"/>
              </a:rPr>
              <a:t>/</a:t>
            </a:r>
            <a:r>
              <a:rPr kumimoji="0" lang="zh-CN" altLang="en-US" sz="2800" b="1" i="0" u="none" strike="noStrike" kern="0" cap="none" spc="0" normalizeH="0" baseline="0" noProof="0" dirty="0" smtClean="0">
                <a:ln>
                  <a:noFill/>
                </a:ln>
                <a:solidFill>
                  <a:schemeClr val="tx2"/>
                </a:solidFill>
                <a:effectLst/>
                <a:uLnTx/>
                <a:uFillTx/>
                <a:latin typeface="+mj-lt"/>
                <a:ea typeface="+mj-ea"/>
                <a:cs typeface="+mj-cs"/>
              </a:rPr>
              <a:t>地区分析</a:t>
            </a:r>
            <a:endParaRPr kumimoji="0" lang="zh-CN" altLang="en-US" sz="2800" b="1" i="0" u="none" strike="noStrike" kern="0" cap="none" spc="0" normalizeH="0" baseline="0" noProof="0" dirty="0">
              <a:ln>
                <a:noFill/>
              </a:ln>
              <a:solidFill>
                <a:schemeClr val="tx2"/>
              </a:solidFill>
              <a:effectLst/>
              <a:uLnTx/>
              <a:uFillTx/>
              <a:latin typeface="+mj-lt"/>
              <a:ea typeface="+mj-ea"/>
              <a:cs typeface="+mj-cs"/>
            </a:endParaRPr>
          </a:p>
        </p:txBody>
      </p:sp>
      <p:pic>
        <p:nvPicPr>
          <p:cNvPr id="10" name="Picture 3"/>
          <p:cNvPicPr>
            <a:picLocks noChangeAspect="1" noChangeArrowheads="1"/>
          </p:cNvPicPr>
          <p:nvPr/>
        </p:nvPicPr>
        <p:blipFill>
          <a:blip r:embed="rId3" cstate="print"/>
          <a:srcRect/>
          <a:stretch>
            <a:fillRect/>
          </a:stretch>
        </p:blipFill>
        <p:spPr bwMode="auto">
          <a:xfrm>
            <a:off x="1428728" y="2928934"/>
            <a:ext cx="261938" cy="26193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animBg="1"/>
      <p:bldP spid="5"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732240" y="2636912"/>
            <a:ext cx="1368152" cy="1219576"/>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6"/>
          <p:cNvSpPr/>
          <p:nvPr/>
        </p:nvSpPr>
        <p:spPr>
          <a:xfrm>
            <a:off x="1452764" y="2134319"/>
            <a:ext cx="928694" cy="21431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7"/>
          <p:cNvSpPr/>
          <p:nvPr/>
        </p:nvSpPr>
        <p:spPr>
          <a:xfrm>
            <a:off x="4786810" y="2134319"/>
            <a:ext cx="721294" cy="21981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8"/>
          <p:cNvSpPr/>
          <p:nvPr/>
        </p:nvSpPr>
        <p:spPr>
          <a:xfrm>
            <a:off x="285720" y="4509120"/>
            <a:ext cx="8318728" cy="234888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0" name="Picture 2"/>
          <p:cNvPicPr>
            <a:picLocks noChangeAspect="1" noChangeArrowheads="1"/>
          </p:cNvPicPr>
          <p:nvPr/>
        </p:nvPicPr>
        <p:blipFill>
          <a:blip r:embed="rId2" cstate="print"/>
          <a:srcRect/>
          <a:stretch>
            <a:fillRect/>
          </a:stretch>
        </p:blipFill>
        <p:spPr bwMode="auto">
          <a:xfrm>
            <a:off x="0" y="1"/>
            <a:ext cx="9143999" cy="6857999"/>
          </a:xfrm>
          <a:prstGeom prst="rect">
            <a:avLst/>
          </a:prstGeom>
          <a:noFill/>
          <a:ln w="9525">
            <a:noFill/>
            <a:miter lim="800000"/>
            <a:headEnd/>
            <a:tailEnd/>
          </a:ln>
          <a:effectLst/>
        </p:spPr>
      </p:pic>
      <p:sp>
        <p:nvSpPr>
          <p:cNvPr id="3" name="圆角矩形 2"/>
          <p:cNvSpPr>
            <a:spLocks noChangeArrowheads="1"/>
          </p:cNvSpPr>
          <p:nvPr/>
        </p:nvSpPr>
        <p:spPr bwMode="auto">
          <a:xfrm>
            <a:off x="8143900" y="2571744"/>
            <a:ext cx="714380" cy="142877"/>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pic>
        <p:nvPicPr>
          <p:cNvPr id="356354" name="Picture 2"/>
          <p:cNvPicPr>
            <a:picLocks noChangeAspect="1" noChangeArrowheads="1"/>
          </p:cNvPicPr>
          <p:nvPr/>
        </p:nvPicPr>
        <p:blipFill>
          <a:blip r:embed="rId2" cstate="print"/>
          <a:srcRect/>
          <a:stretch>
            <a:fillRect/>
          </a:stretch>
        </p:blipFill>
        <p:spPr bwMode="auto">
          <a:xfrm>
            <a:off x="0" y="1"/>
            <a:ext cx="9144000" cy="6857999"/>
          </a:xfrm>
          <a:prstGeom prst="rect">
            <a:avLst/>
          </a:prstGeom>
          <a:noFill/>
          <a:ln w="9525">
            <a:noFill/>
            <a:miter lim="800000"/>
            <a:headEnd/>
            <a:tailEnd/>
          </a:ln>
          <a:effectLst/>
        </p:spPr>
      </p:pic>
      <p:sp>
        <p:nvSpPr>
          <p:cNvPr id="5" name="圆角矩形 3"/>
          <p:cNvSpPr>
            <a:spLocks noChangeArrowheads="1"/>
          </p:cNvSpPr>
          <p:nvPr/>
        </p:nvSpPr>
        <p:spPr bwMode="auto">
          <a:xfrm>
            <a:off x="1357290" y="2000240"/>
            <a:ext cx="1071570"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6" name="圆角矩形 3"/>
          <p:cNvSpPr>
            <a:spLocks noChangeArrowheads="1"/>
          </p:cNvSpPr>
          <p:nvPr/>
        </p:nvSpPr>
        <p:spPr bwMode="auto">
          <a:xfrm>
            <a:off x="4714876" y="2000240"/>
            <a:ext cx="857256"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7" name="圆角矩形 3"/>
          <p:cNvSpPr>
            <a:spLocks noChangeArrowheads="1"/>
          </p:cNvSpPr>
          <p:nvPr/>
        </p:nvSpPr>
        <p:spPr bwMode="auto">
          <a:xfrm>
            <a:off x="6643702" y="2428868"/>
            <a:ext cx="1500198" cy="1143008"/>
          </a:xfrm>
          <a:prstGeom prst="rect">
            <a:avLst/>
          </a:prstGeom>
          <a:noFill/>
          <a:ln w="25400" algn="ctr">
            <a:solidFill>
              <a:schemeClr val="tx2"/>
            </a:solidFill>
            <a:round/>
            <a:headEnd/>
            <a:tailEnd/>
          </a:ln>
        </p:spPr>
        <p:txBody>
          <a:bodyPr vert="eaVert" wrap="none" anchor="ctr"/>
          <a:lstStyle/>
          <a:p>
            <a:pPr algn="ctr"/>
            <a:endParaRPr lang="zh-CN" altLang="en-US"/>
          </a:p>
        </p:txBody>
      </p:sp>
      <p:sp>
        <p:nvSpPr>
          <p:cNvPr id="8" name="圆角矩形 3"/>
          <p:cNvSpPr>
            <a:spLocks noChangeArrowheads="1"/>
          </p:cNvSpPr>
          <p:nvPr/>
        </p:nvSpPr>
        <p:spPr bwMode="auto">
          <a:xfrm>
            <a:off x="285720" y="4143380"/>
            <a:ext cx="8429684" cy="2428892"/>
          </a:xfrm>
          <a:prstGeom prst="rect">
            <a:avLst/>
          </a:prstGeom>
          <a:noFill/>
          <a:ln w="25400" algn="ctr">
            <a:solidFill>
              <a:schemeClr val="tx2"/>
            </a:solidFill>
            <a:round/>
            <a:headEnd/>
            <a:tailEnd/>
          </a:ln>
        </p:spPr>
        <p:txBody>
          <a:bodyPr vert="eaVert" wrap="none" anchor="ctr"/>
          <a:lstStyle/>
          <a:p>
            <a:pPr algn="ctr"/>
            <a:endParaRPr lang="zh-CN" altLang="en-US"/>
          </a:p>
        </p:txBody>
      </p:sp>
      <p:sp>
        <p:nvSpPr>
          <p:cNvPr id="9" name="TextBox 8"/>
          <p:cNvSpPr txBox="1"/>
          <p:nvPr/>
        </p:nvSpPr>
        <p:spPr>
          <a:xfrm>
            <a:off x="5929322" y="928670"/>
            <a:ext cx="3071835" cy="535531"/>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了解课题在中国的发展阶段</a:t>
            </a:r>
            <a:endParaRPr lang="en-US" altLang="zh-CN" b="1" dirty="0" smtClean="0">
              <a:solidFill>
                <a:schemeClr val="tx2"/>
              </a:solidFill>
              <a:latin typeface="+mn-ea"/>
            </a:endParaRPr>
          </a:p>
          <a:p>
            <a:pPr algn="just" eaLnBrk="0" hangingPunct="0">
              <a:lnSpc>
                <a:spcPct val="80000"/>
              </a:lnSpc>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查看高影响力和高热点论文</a:t>
            </a:r>
            <a:endParaRPr lang="en-US" altLang="zh-CN" b="1" dirty="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Effect transition="in" filter="wipe(down)">
                                      <p:cBhvr>
                                        <p:cTn id="27" dur="500"/>
                                        <p:tgtEl>
                                          <p:spTgt spid="9">
                                            <p:bg/>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wipe(down)">
                                      <p:cBhvr>
                                        <p:cTn id="30" dur="500"/>
                                        <p:tgtEl>
                                          <p:spTgt spid="9">
                                            <p:txEl>
                                              <p:pRg st="0" end="0"/>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wipe(down)">
                                      <p:cBhvr>
                                        <p:cTn id="33"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uiExpand="1" build="allAtOnce"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国内的引领机构</a:t>
            </a:r>
            <a:endParaRPr lang="zh-CN" altLang="en-US" b="1" dirty="0"/>
          </a:p>
        </p:txBody>
      </p:sp>
      <p:pic>
        <p:nvPicPr>
          <p:cNvPr id="357378" name="Picture 2"/>
          <p:cNvPicPr>
            <a:picLocks noGrp="1" noChangeAspect="1" noChangeArrowheads="1"/>
          </p:cNvPicPr>
          <p:nvPr>
            <p:ph idx="1"/>
          </p:nvPr>
        </p:nvPicPr>
        <p:blipFill>
          <a:blip r:embed="rId2" cstate="print"/>
          <a:srcRect/>
          <a:stretch>
            <a:fillRect/>
          </a:stretch>
        </p:blipFill>
        <p:spPr bwMode="auto">
          <a:xfrm>
            <a:off x="1643042" y="1571612"/>
            <a:ext cx="5929354" cy="448259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国内高产出的作者</a:t>
            </a:r>
            <a:endParaRPr lang="zh-CN" altLang="en-US" b="1" dirty="0"/>
          </a:p>
        </p:txBody>
      </p:sp>
      <p:pic>
        <p:nvPicPr>
          <p:cNvPr id="358402" name="Picture 2"/>
          <p:cNvPicPr>
            <a:picLocks noGrp="1" noChangeAspect="1" noChangeArrowheads="1"/>
          </p:cNvPicPr>
          <p:nvPr>
            <p:ph idx="1"/>
          </p:nvPr>
        </p:nvPicPr>
        <p:blipFill>
          <a:blip r:embed="rId2" cstate="print"/>
          <a:srcRect/>
          <a:stretch>
            <a:fillRect/>
          </a:stretch>
        </p:blipFill>
        <p:spPr bwMode="auto">
          <a:xfrm>
            <a:off x="1000100" y="1500174"/>
            <a:ext cx="7065642" cy="45268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国内有关该领域研究受到的基金资助情况</a:t>
            </a:r>
            <a:endParaRPr lang="zh-CN" altLang="en-US" b="1" dirty="0"/>
          </a:p>
        </p:txBody>
      </p:sp>
      <p:pic>
        <p:nvPicPr>
          <p:cNvPr id="360450" name="Picture 2"/>
          <p:cNvPicPr>
            <a:picLocks noGrp="1" noChangeAspect="1" noChangeArrowheads="1"/>
          </p:cNvPicPr>
          <p:nvPr>
            <p:ph idx="1"/>
          </p:nvPr>
        </p:nvPicPr>
        <p:blipFill>
          <a:blip r:embed="rId2" cstate="print"/>
          <a:srcRect/>
          <a:stretch>
            <a:fillRect/>
          </a:stretch>
        </p:blipFill>
        <p:spPr bwMode="auto">
          <a:xfrm>
            <a:off x="928662" y="1571612"/>
            <a:ext cx="7327537" cy="41966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5486400"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如何从手头仅有的一篇文献或著作了解相关的研究</a:t>
            </a:r>
            <a:r>
              <a:rPr lang="en-US" altLang="zh-CN" sz="2400" dirty="0" smtClean="0">
                <a:solidFill>
                  <a:schemeClr val="bg1"/>
                </a:solidFill>
                <a:ea typeface="微软雅黑" pitchFamily="34" charset="-122"/>
              </a:rPr>
              <a:t>?</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714375" y="357188"/>
            <a:ext cx="8929688" cy="908050"/>
          </a:xfrm>
        </p:spPr>
        <p:txBody>
          <a:bodyPr/>
          <a:lstStyle/>
          <a:p>
            <a:r>
              <a:rPr lang="en-US" altLang="zh-CN" b="1" dirty="0" smtClean="0">
                <a:latin typeface="+mj-ea"/>
              </a:rPr>
              <a:t/>
            </a:r>
            <a:br>
              <a:rPr lang="en-US" altLang="zh-CN" b="1" dirty="0" smtClean="0">
                <a:latin typeface="+mj-ea"/>
              </a:rPr>
            </a:br>
            <a:r>
              <a:rPr lang="zh-CN" altLang="en-US" b="1" dirty="0" smtClean="0">
                <a:latin typeface="+mj-ea"/>
              </a:rPr>
              <a:t>被引文献检索案例</a:t>
            </a:r>
          </a:p>
        </p:txBody>
      </p:sp>
      <p:sp>
        <p:nvSpPr>
          <p:cNvPr id="70659" name="Rectangle 3"/>
          <p:cNvSpPr>
            <a:spLocks noGrp="1" noChangeArrowheads="1"/>
          </p:cNvSpPr>
          <p:nvPr>
            <p:ph type="body" idx="1"/>
          </p:nvPr>
        </p:nvSpPr>
        <p:spPr>
          <a:xfrm>
            <a:off x="571500" y="1571625"/>
            <a:ext cx="8143875" cy="4570413"/>
          </a:xfrm>
        </p:spPr>
        <p:txBody>
          <a:bodyPr/>
          <a:lstStyle/>
          <a:p>
            <a:r>
              <a:rPr lang="zh-CN" altLang="en-US" b="1" dirty="0" smtClean="0">
                <a:latin typeface="+mn-ea"/>
              </a:rPr>
              <a:t>西格蒙德</a:t>
            </a:r>
            <a:r>
              <a:rPr lang="en-US" altLang="zh-CN" b="1" dirty="0" smtClean="0">
                <a:latin typeface="+mn-ea"/>
              </a:rPr>
              <a:t>·</a:t>
            </a:r>
            <a:r>
              <a:rPr lang="zh-CN" altLang="en-US" b="1" dirty="0" smtClean="0">
                <a:latin typeface="+mn-ea"/>
              </a:rPr>
              <a:t>弗洛伊德（</a:t>
            </a:r>
            <a:r>
              <a:rPr lang="en-US" altLang="zh-CN" b="1" dirty="0" smtClean="0">
                <a:latin typeface="+mn-ea"/>
              </a:rPr>
              <a:t>Sigmund Freud</a:t>
            </a:r>
            <a:r>
              <a:rPr lang="zh-CN" altLang="en-US" b="1" dirty="0" smtClean="0">
                <a:latin typeface="+mn-ea"/>
              </a:rPr>
              <a:t>，</a:t>
            </a:r>
            <a:r>
              <a:rPr lang="en-US" altLang="zh-CN" b="1" dirty="0" smtClean="0">
                <a:latin typeface="+mn-ea"/>
              </a:rPr>
              <a:t>1856-1939</a:t>
            </a:r>
            <a:r>
              <a:rPr lang="zh-CN" altLang="en-US" b="1" dirty="0" smtClean="0">
                <a:latin typeface="+mn-ea"/>
              </a:rPr>
              <a:t>）</a:t>
            </a:r>
            <a:r>
              <a:rPr lang="zh-CN" altLang="en-US" dirty="0" smtClean="0"/>
              <a:t>，犹太人，奥地利精神病医生及精神分析学家。精神分析学派的创始人。他的第二部论著</a:t>
            </a:r>
            <a:r>
              <a:rPr lang="en-US" altLang="zh-CN" dirty="0" smtClean="0"/>
              <a:t>《</a:t>
            </a:r>
            <a:r>
              <a:rPr lang="zh-CN" altLang="en-US" dirty="0" smtClean="0"/>
              <a:t>梦的解析</a:t>
            </a:r>
            <a:r>
              <a:rPr lang="en-US" altLang="zh-CN" dirty="0" smtClean="0"/>
              <a:t>》</a:t>
            </a:r>
            <a:r>
              <a:rPr lang="zh-CN" altLang="en-US" dirty="0" smtClean="0"/>
              <a:t>于</a:t>
            </a:r>
            <a:r>
              <a:rPr lang="en-US" altLang="zh-CN" dirty="0" smtClean="0"/>
              <a:t>1900</a:t>
            </a:r>
            <a:r>
              <a:rPr lang="zh-CN" altLang="en-US" dirty="0" smtClean="0"/>
              <a:t>年问世，这是他最有创造性、最有意义的论著之一。 </a:t>
            </a:r>
            <a:r>
              <a:rPr lang="zh-CN" altLang="en-US" sz="2000" dirty="0" smtClean="0">
                <a:ea typeface="宋体" pitchFamily="2" charset="-122"/>
              </a:rPr>
              <a:t/>
            </a:r>
            <a:br>
              <a:rPr lang="zh-CN" altLang="en-US" sz="2000" dirty="0" smtClean="0">
                <a:ea typeface="宋体" pitchFamily="2" charset="-122"/>
              </a:rPr>
            </a:br>
            <a:r>
              <a:rPr lang="zh-CN" altLang="en-US" sz="2000" dirty="0" smtClean="0">
                <a:ea typeface="宋体" pitchFamily="2" charset="-122"/>
              </a:rPr>
              <a:t> </a:t>
            </a:r>
            <a:endParaRPr lang="zh-CN" altLang="en-US" sz="2000" dirty="0" smtClean="0">
              <a:latin typeface="黑体" pitchFamily="2" charset="-122"/>
              <a:ea typeface="黑体" pitchFamily="2" charset="-122"/>
            </a:endParaRPr>
          </a:p>
          <a:p>
            <a:endParaRPr lang="en-US" altLang="zh-CN" dirty="0" smtClean="0">
              <a:latin typeface="+mn-ea"/>
            </a:endParaRPr>
          </a:p>
          <a:p>
            <a:r>
              <a:rPr lang="zh-CN" altLang="en-US" dirty="0" smtClean="0">
                <a:latin typeface="+mn-ea"/>
              </a:rPr>
              <a:t>对于该论著有哪些不同的视角和观点？</a:t>
            </a:r>
            <a:endParaRPr lang="en-US" altLang="zh-CN" dirty="0" smtClean="0">
              <a:latin typeface="+mn-ea"/>
            </a:endParaRPr>
          </a:p>
          <a:p>
            <a:r>
              <a:rPr lang="zh-CN" altLang="en-US" dirty="0" smtClean="0">
                <a:latin typeface="+mn-ea"/>
              </a:rPr>
              <a:t>该论著目前有哪些新的应用？</a:t>
            </a:r>
            <a:endParaRPr lang="en-US" altLang="zh-CN" dirty="0" smtClean="0">
              <a:latin typeface="+mn-ea"/>
            </a:endParaRPr>
          </a:p>
          <a:p>
            <a:r>
              <a:rPr lang="zh-CN" altLang="en-US" dirty="0" smtClean="0">
                <a:latin typeface="+mn-ea"/>
              </a:rPr>
              <a:t>基于该论著的最新研究成果是什么？</a:t>
            </a:r>
            <a:endParaRPr lang="en-US" altLang="zh-CN" dirty="0" smtClean="0">
              <a:latin typeface="+mn-ea"/>
            </a:endParaRPr>
          </a:p>
        </p:txBody>
      </p:sp>
      <p:pic>
        <p:nvPicPr>
          <p:cNvPr id="362498" name="Picture 2"/>
          <p:cNvPicPr>
            <a:picLocks noChangeAspect="1" noChangeArrowheads="1"/>
          </p:cNvPicPr>
          <p:nvPr/>
        </p:nvPicPr>
        <p:blipFill>
          <a:blip r:embed="rId2" cstate="print"/>
          <a:srcRect/>
          <a:stretch>
            <a:fillRect/>
          </a:stretch>
        </p:blipFill>
        <p:spPr bwMode="auto">
          <a:xfrm>
            <a:off x="6357950" y="3357562"/>
            <a:ext cx="2028029" cy="250007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pic>
        <p:nvPicPr>
          <p:cNvPr id="364546" name="Picture 2"/>
          <p:cNvPicPr>
            <a:picLocks noChangeAspect="1" noChangeArrowheads="1"/>
          </p:cNvPicPr>
          <p:nvPr/>
        </p:nvPicPr>
        <p:blipFill>
          <a:blip r:embed="rId2" cstate="print"/>
          <a:srcRect/>
          <a:stretch>
            <a:fillRect/>
          </a:stretch>
        </p:blipFill>
        <p:spPr bwMode="auto">
          <a:xfrm>
            <a:off x="0" y="0"/>
            <a:ext cx="9144000" cy="6857999"/>
          </a:xfrm>
          <a:prstGeom prst="rect">
            <a:avLst/>
          </a:prstGeom>
          <a:noFill/>
          <a:ln w="9525">
            <a:noFill/>
            <a:miter lim="800000"/>
            <a:headEnd/>
            <a:tailEnd/>
          </a:ln>
          <a:effectLst/>
        </p:spPr>
      </p:pic>
      <p:sp>
        <p:nvSpPr>
          <p:cNvPr id="5" name="圆角矩形 14"/>
          <p:cNvSpPr>
            <a:spLocks noChangeArrowheads="1"/>
          </p:cNvSpPr>
          <p:nvPr/>
        </p:nvSpPr>
        <p:spPr bwMode="auto">
          <a:xfrm>
            <a:off x="857224" y="3500438"/>
            <a:ext cx="571504" cy="285752"/>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6" name="Text Box 4"/>
          <p:cNvSpPr txBox="1">
            <a:spLocks noChangeArrowheads="1"/>
          </p:cNvSpPr>
          <p:nvPr/>
        </p:nvSpPr>
        <p:spPr bwMode="auto">
          <a:xfrm>
            <a:off x="6786578" y="2071678"/>
            <a:ext cx="1571635" cy="3139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zh-CN" altLang="en-US" b="1" dirty="0">
                <a:solidFill>
                  <a:schemeClr val="tx2"/>
                </a:solidFill>
                <a:latin typeface="+mn-ea"/>
              </a:rPr>
              <a:t>被引文献作者</a:t>
            </a:r>
          </a:p>
        </p:txBody>
      </p:sp>
      <p:sp>
        <p:nvSpPr>
          <p:cNvPr id="7" name="Line 5"/>
          <p:cNvSpPr>
            <a:spLocks noChangeShapeType="1"/>
          </p:cNvSpPr>
          <p:nvPr/>
        </p:nvSpPr>
        <p:spPr bwMode="auto">
          <a:xfrm flipH="1">
            <a:off x="5929321" y="2214554"/>
            <a:ext cx="842954" cy="0"/>
          </a:xfrm>
          <a:prstGeom prst="line">
            <a:avLst/>
          </a:prstGeom>
          <a:noFill/>
          <a:ln w="28575">
            <a:solidFill>
              <a:srgbClr val="FF6600"/>
            </a:solidFill>
            <a:round/>
            <a:headEnd/>
            <a:tailEnd type="triangle" w="med" len="med"/>
          </a:ln>
        </p:spPr>
        <p:txBody>
          <a:bodyPr/>
          <a:lstStyle/>
          <a:p>
            <a:endParaRPr lang="zh-CN" altLang="en-US"/>
          </a:p>
        </p:txBody>
      </p:sp>
      <p:sp>
        <p:nvSpPr>
          <p:cNvPr id="8" name="Text Box 6"/>
          <p:cNvSpPr txBox="1">
            <a:spLocks noChangeArrowheads="1"/>
          </p:cNvSpPr>
          <p:nvPr/>
        </p:nvSpPr>
        <p:spPr bwMode="auto">
          <a:xfrm>
            <a:off x="6786577" y="2500306"/>
            <a:ext cx="1143007" cy="3139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zh-CN" altLang="en-US" b="1" dirty="0">
                <a:solidFill>
                  <a:schemeClr val="tx2"/>
                </a:solidFill>
                <a:latin typeface="+mn-ea"/>
              </a:rPr>
              <a:t>被引著作</a:t>
            </a:r>
          </a:p>
        </p:txBody>
      </p:sp>
      <p:sp>
        <p:nvSpPr>
          <p:cNvPr id="9" name="Line 7"/>
          <p:cNvSpPr>
            <a:spLocks noChangeShapeType="1"/>
          </p:cNvSpPr>
          <p:nvPr/>
        </p:nvSpPr>
        <p:spPr bwMode="auto">
          <a:xfrm flipH="1">
            <a:off x="5929321" y="2643182"/>
            <a:ext cx="842954" cy="0"/>
          </a:xfrm>
          <a:prstGeom prst="line">
            <a:avLst/>
          </a:prstGeom>
          <a:noFill/>
          <a:ln w="28575">
            <a:solidFill>
              <a:srgbClr val="FF6600"/>
            </a:solidFill>
            <a:round/>
            <a:headEnd/>
            <a:tailEnd type="triangle" w="med" len="med"/>
          </a:ln>
        </p:spPr>
        <p:txBody>
          <a:bodyPr/>
          <a:lstStyle/>
          <a:p>
            <a:endParaRPr lang="zh-CN" altLang="en-US"/>
          </a:p>
        </p:txBody>
      </p:sp>
      <p:sp>
        <p:nvSpPr>
          <p:cNvPr id="10" name="Text Box 8"/>
          <p:cNvSpPr txBox="1">
            <a:spLocks noChangeArrowheads="1"/>
          </p:cNvSpPr>
          <p:nvPr/>
        </p:nvSpPr>
        <p:spPr bwMode="auto">
          <a:xfrm>
            <a:off x="6786577" y="3000372"/>
            <a:ext cx="1928826" cy="3139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zh-CN" altLang="en-US" b="1" dirty="0">
                <a:solidFill>
                  <a:schemeClr val="tx2"/>
                </a:solidFill>
                <a:latin typeface="+mn-ea"/>
              </a:rPr>
              <a:t>被引文献出版年</a:t>
            </a:r>
          </a:p>
        </p:txBody>
      </p:sp>
      <p:sp>
        <p:nvSpPr>
          <p:cNvPr id="11" name="Line 9"/>
          <p:cNvSpPr>
            <a:spLocks noChangeShapeType="1"/>
          </p:cNvSpPr>
          <p:nvPr/>
        </p:nvSpPr>
        <p:spPr bwMode="auto">
          <a:xfrm flipH="1" flipV="1">
            <a:off x="5929321" y="3071810"/>
            <a:ext cx="842953" cy="71438"/>
          </a:xfrm>
          <a:prstGeom prst="line">
            <a:avLst/>
          </a:prstGeom>
          <a:noFill/>
          <a:ln w="28575">
            <a:solidFill>
              <a:srgbClr val="FF6600"/>
            </a:solidFill>
            <a:round/>
            <a:headEnd/>
            <a:tailEnd type="triangle" w="med" len="med"/>
          </a:ln>
        </p:spPr>
        <p:txBody>
          <a:bodyPr/>
          <a:lstStyle/>
          <a:p>
            <a:endParaRPr lang="zh-CN" altLang="en-US"/>
          </a:p>
        </p:txBody>
      </p:sp>
      <p:sp>
        <p:nvSpPr>
          <p:cNvPr id="12" name="圆角矩形 14"/>
          <p:cNvSpPr>
            <a:spLocks noChangeArrowheads="1"/>
          </p:cNvSpPr>
          <p:nvPr/>
        </p:nvSpPr>
        <p:spPr bwMode="auto">
          <a:xfrm>
            <a:off x="928662" y="1000108"/>
            <a:ext cx="785818"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pic>
        <p:nvPicPr>
          <p:cNvPr id="366594" name="Picture 2"/>
          <p:cNvPicPr>
            <a:picLocks noChangeAspect="1" noChangeArrowheads="1"/>
          </p:cNvPicPr>
          <p:nvPr/>
        </p:nvPicPr>
        <p:blipFill>
          <a:blip r:embed="rId2" cstate="print"/>
          <a:srcRect/>
          <a:stretch>
            <a:fillRect/>
          </a:stretch>
        </p:blipFill>
        <p:spPr bwMode="auto">
          <a:xfrm>
            <a:off x="1" y="1"/>
            <a:ext cx="9143999" cy="6857999"/>
          </a:xfrm>
          <a:prstGeom prst="rect">
            <a:avLst/>
          </a:prstGeom>
          <a:noFill/>
          <a:ln w="9525">
            <a:noFill/>
            <a:miter lim="800000"/>
            <a:headEnd/>
            <a:tailEnd/>
          </a:ln>
          <a:effectLst/>
        </p:spPr>
      </p:pic>
      <p:sp>
        <p:nvSpPr>
          <p:cNvPr id="5" name="圆角矩形 5"/>
          <p:cNvSpPr>
            <a:spLocks noChangeArrowheads="1"/>
          </p:cNvSpPr>
          <p:nvPr/>
        </p:nvSpPr>
        <p:spPr bwMode="auto">
          <a:xfrm>
            <a:off x="285719" y="2643182"/>
            <a:ext cx="4500595" cy="4214818"/>
          </a:xfrm>
          <a:prstGeom prst="rect">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6" name="圆角矩形 6"/>
          <p:cNvSpPr>
            <a:spLocks noChangeArrowheads="1"/>
          </p:cNvSpPr>
          <p:nvPr/>
        </p:nvSpPr>
        <p:spPr bwMode="auto">
          <a:xfrm flipV="1">
            <a:off x="2214546" y="2428868"/>
            <a:ext cx="642942" cy="142876"/>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8" name="矩形 13"/>
          <p:cNvSpPr>
            <a:spLocks noChangeArrowheads="1"/>
          </p:cNvSpPr>
          <p:nvPr/>
        </p:nvSpPr>
        <p:spPr bwMode="auto">
          <a:xfrm>
            <a:off x="5143504" y="3286124"/>
            <a:ext cx="3357549" cy="1643527"/>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梦的解析</a:t>
            </a:r>
            <a:r>
              <a:rPr lang="en-US" altLang="zh-CN" b="1" dirty="0" smtClean="0">
                <a:solidFill>
                  <a:schemeClr val="tx2"/>
                </a:solidFill>
                <a:latin typeface="+mn-ea"/>
              </a:rPr>
              <a:t>》</a:t>
            </a:r>
            <a:r>
              <a:rPr lang="zh-CN" altLang="en-US" b="1" dirty="0" smtClean="0">
                <a:solidFill>
                  <a:schemeClr val="tx2"/>
                </a:solidFill>
                <a:latin typeface="+mn-ea"/>
              </a:rPr>
              <a:t>是西格蒙德</a:t>
            </a:r>
            <a:r>
              <a:rPr lang="en-US" altLang="zh-CN" b="1" dirty="0" smtClean="0">
                <a:solidFill>
                  <a:schemeClr val="tx2"/>
                </a:solidFill>
                <a:latin typeface="+mn-ea"/>
              </a:rPr>
              <a:t>·</a:t>
            </a:r>
            <a:r>
              <a:rPr lang="zh-CN" altLang="en-US" b="1" dirty="0" smtClean="0">
                <a:solidFill>
                  <a:schemeClr val="tx2"/>
                </a:solidFill>
                <a:latin typeface="+mn-ea"/>
              </a:rPr>
              <a:t>弗洛伊德最经典的一本著作，第一版出版于</a:t>
            </a:r>
            <a:r>
              <a:rPr lang="en-US" altLang="zh-CN" b="1" dirty="0" smtClean="0">
                <a:solidFill>
                  <a:schemeClr val="tx2"/>
                </a:solidFill>
                <a:latin typeface="+mn-ea"/>
              </a:rPr>
              <a:t>1899</a:t>
            </a:r>
            <a:r>
              <a:rPr lang="zh-CN" altLang="en-US" b="1" dirty="0" smtClean="0">
                <a:solidFill>
                  <a:schemeClr val="tx2"/>
                </a:solidFill>
                <a:latin typeface="+mn-ea"/>
              </a:rPr>
              <a:t>年</a:t>
            </a:r>
            <a:r>
              <a:rPr lang="en-US" altLang="zh-CN" b="1" dirty="0" smtClean="0">
                <a:solidFill>
                  <a:schemeClr val="tx2"/>
                </a:solidFill>
                <a:latin typeface="+mn-ea"/>
              </a:rPr>
              <a:t>11</a:t>
            </a:r>
            <a:r>
              <a:rPr lang="zh-CN" altLang="en-US" b="1" dirty="0" smtClean="0">
                <a:solidFill>
                  <a:schemeClr val="tx2"/>
                </a:solidFill>
                <a:latin typeface="+mn-ea"/>
              </a:rPr>
              <a:t>月，随后的几十年中多次再版。该书开创了弗洛伊德的“梦的解析”理论，被作者本人描述为“理解潜意识心理过程的捷径。”</a:t>
            </a:r>
            <a:endParaRPr lang="en-US" altLang="zh-CN" b="1" dirty="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4)">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Effect transition="in" filter="wipe(down)">
                                      <p:cBhvr>
                                        <p:cTn id="17" dur="500"/>
                                        <p:tgtEl>
                                          <p:spTgt spid="8">
                                            <p:bg/>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wipe(down)">
                                      <p:cBhvr>
                                        <p:cTn id="2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build="allAtOnce"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pic>
        <p:nvPicPr>
          <p:cNvPr id="367618" name="Picture 2"/>
          <p:cNvPicPr>
            <a:picLocks noChangeAspect="1" noChangeArrowheads="1"/>
          </p:cNvPicPr>
          <p:nvPr/>
        </p:nvPicPr>
        <p:blipFill>
          <a:blip r:embed="rId2" cstate="print"/>
          <a:srcRect/>
          <a:stretch>
            <a:fillRect/>
          </a:stretch>
        </p:blipFill>
        <p:spPr bwMode="auto">
          <a:xfrm>
            <a:off x="0" y="1"/>
            <a:ext cx="9144000" cy="6857999"/>
          </a:xfrm>
          <a:prstGeom prst="rect">
            <a:avLst/>
          </a:prstGeom>
          <a:noFill/>
          <a:ln w="9525">
            <a:noFill/>
            <a:miter lim="800000"/>
            <a:headEnd/>
            <a:tailEnd/>
          </a:ln>
          <a:effectLst/>
        </p:spPr>
      </p:pic>
      <p:sp>
        <p:nvSpPr>
          <p:cNvPr id="5" name="圆角矩形 14"/>
          <p:cNvSpPr>
            <a:spLocks noChangeArrowheads="1"/>
          </p:cNvSpPr>
          <p:nvPr/>
        </p:nvSpPr>
        <p:spPr bwMode="auto">
          <a:xfrm>
            <a:off x="322201" y="1928802"/>
            <a:ext cx="749337" cy="158736"/>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7" name="圆角矩形 14"/>
          <p:cNvSpPr>
            <a:spLocks noChangeArrowheads="1"/>
          </p:cNvSpPr>
          <p:nvPr/>
        </p:nvSpPr>
        <p:spPr bwMode="auto">
          <a:xfrm>
            <a:off x="8143900" y="2285992"/>
            <a:ext cx="749337" cy="158736"/>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4)">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917575" y="506413"/>
            <a:ext cx="7369175" cy="836612"/>
          </a:xfrm>
        </p:spPr>
        <p:txBody>
          <a:bodyPr/>
          <a:lstStyle/>
          <a:p>
            <a:pPr eaLnBrk="1" hangingPunct="1"/>
            <a:r>
              <a:rPr lang="zh-CN" altLang="en-US" b="1" dirty="0" smtClean="0"/>
              <a:t>西南石油大学</a:t>
            </a:r>
            <a:r>
              <a:rPr lang="en-US" altLang="zh-CN" b="1" dirty="0" smtClean="0"/>
              <a:t>Web of Science</a:t>
            </a:r>
            <a:r>
              <a:rPr lang="zh-CN" altLang="en-US" b="1" dirty="0" smtClean="0"/>
              <a:t>论文学科分布</a:t>
            </a:r>
            <a:endParaRPr lang="en-US" altLang="zh-CN" b="1" dirty="0" smtClean="0"/>
          </a:p>
        </p:txBody>
      </p:sp>
      <p:pic>
        <p:nvPicPr>
          <p:cNvPr id="2365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639862"/>
            <a:ext cx="6713278" cy="437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有关</a:t>
            </a:r>
            <a:r>
              <a:rPr lang="en-US" altLang="zh-CN" b="1" dirty="0" smtClean="0"/>
              <a:t>《</a:t>
            </a:r>
            <a:r>
              <a:rPr lang="zh-CN" altLang="en-US" b="1" dirty="0" smtClean="0"/>
              <a:t>梦的解析</a:t>
            </a:r>
            <a:r>
              <a:rPr lang="en-US" altLang="zh-CN" b="1" dirty="0" smtClean="0"/>
              <a:t>》</a:t>
            </a:r>
            <a:r>
              <a:rPr lang="zh-CN" altLang="en-US" b="1" dirty="0" smtClean="0"/>
              <a:t>的研究每年出版的文献数</a:t>
            </a:r>
            <a:endParaRPr lang="zh-CN" altLang="en-US" b="1" dirty="0"/>
          </a:p>
        </p:txBody>
      </p:sp>
      <p:sp>
        <p:nvSpPr>
          <p:cNvPr id="3" name="Content Placeholder 2"/>
          <p:cNvSpPr>
            <a:spLocks noGrp="1"/>
          </p:cNvSpPr>
          <p:nvPr>
            <p:ph idx="1"/>
          </p:nvPr>
        </p:nvSpPr>
        <p:spPr/>
        <p:txBody>
          <a:bodyPr/>
          <a:lstStyle/>
          <a:p>
            <a:endParaRPr lang="zh-CN" altLang="en-US"/>
          </a:p>
        </p:txBody>
      </p:sp>
      <p:pic>
        <p:nvPicPr>
          <p:cNvPr id="368642" name="Picture 2"/>
          <p:cNvPicPr>
            <a:picLocks noChangeAspect="1" noChangeArrowheads="1"/>
          </p:cNvPicPr>
          <p:nvPr/>
        </p:nvPicPr>
        <p:blipFill>
          <a:blip r:embed="rId2" cstate="print"/>
          <a:srcRect/>
          <a:stretch>
            <a:fillRect/>
          </a:stretch>
        </p:blipFill>
        <p:spPr bwMode="auto">
          <a:xfrm>
            <a:off x="0" y="1500174"/>
            <a:ext cx="9144000" cy="46791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有关</a:t>
            </a:r>
            <a:r>
              <a:rPr lang="en-US" altLang="zh-CN" b="1" dirty="0" smtClean="0"/>
              <a:t>《</a:t>
            </a:r>
            <a:r>
              <a:rPr lang="zh-CN" altLang="en-US" b="1" dirty="0" smtClean="0"/>
              <a:t>梦的解析</a:t>
            </a:r>
            <a:r>
              <a:rPr lang="en-US" altLang="zh-CN" b="1" dirty="0" smtClean="0"/>
              <a:t>》</a:t>
            </a:r>
            <a:r>
              <a:rPr lang="zh-CN" altLang="en-US" b="1" dirty="0" smtClean="0"/>
              <a:t>的研究每年引文数</a:t>
            </a:r>
            <a:endParaRPr lang="zh-CN" altLang="en-US" b="1" dirty="0"/>
          </a:p>
        </p:txBody>
      </p:sp>
      <p:sp>
        <p:nvSpPr>
          <p:cNvPr id="3" name="Content Placeholder 2"/>
          <p:cNvSpPr>
            <a:spLocks noGrp="1"/>
          </p:cNvSpPr>
          <p:nvPr>
            <p:ph idx="1"/>
          </p:nvPr>
        </p:nvSpPr>
        <p:spPr/>
        <p:txBody>
          <a:bodyPr/>
          <a:lstStyle/>
          <a:p>
            <a:endParaRPr lang="zh-CN" altLang="en-US"/>
          </a:p>
        </p:txBody>
      </p:sp>
      <p:pic>
        <p:nvPicPr>
          <p:cNvPr id="369666" name="Picture 2"/>
          <p:cNvPicPr>
            <a:picLocks noChangeAspect="1" noChangeArrowheads="1"/>
          </p:cNvPicPr>
          <p:nvPr/>
        </p:nvPicPr>
        <p:blipFill>
          <a:blip r:embed="rId2" cstate="print"/>
          <a:srcRect/>
          <a:stretch>
            <a:fillRect/>
          </a:stretch>
        </p:blipFill>
        <p:spPr bwMode="auto">
          <a:xfrm>
            <a:off x="0" y="1500174"/>
            <a:ext cx="9144000" cy="46791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pic>
        <p:nvPicPr>
          <p:cNvPr id="367618" name="Picture 2"/>
          <p:cNvPicPr>
            <a:picLocks noChangeAspect="1" noChangeArrowheads="1"/>
          </p:cNvPicPr>
          <p:nvPr/>
        </p:nvPicPr>
        <p:blipFill>
          <a:blip r:embed="rId2" cstate="print"/>
          <a:srcRect/>
          <a:stretch>
            <a:fillRect/>
          </a:stretch>
        </p:blipFill>
        <p:spPr bwMode="auto">
          <a:xfrm>
            <a:off x="0" y="1"/>
            <a:ext cx="9144000" cy="6857999"/>
          </a:xfrm>
          <a:prstGeom prst="rect">
            <a:avLst/>
          </a:prstGeom>
          <a:noFill/>
          <a:ln w="9525">
            <a:noFill/>
            <a:miter lim="800000"/>
            <a:headEnd/>
            <a:tailEnd/>
          </a:ln>
          <a:effectLst/>
        </p:spPr>
      </p:pic>
      <p:pic>
        <p:nvPicPr>
          <p:cNvPr id="8" name="图片 9" descr="排序方式更新.JPG"/>
          <p:cNvPicPr>
            <a:picLocks noChangeAspect="1"/>
          </p:cNvPicPr>
          <p:nvPr/>
        </p:nvPicPr>
        <p:blipFill>
          <a:blip r:embed="rId3" cstate="print"/>
          <a:srcRect/>
          <a:stretch>
            <a:fillRect/>
          </a:stretch>
        </p:blipFill>
        <p:spPr bwMode="auto">
          <a:xfrm>
            <a:off x="8072462" y="2071678"/>
            <a:ext cx="785818" cy="1500198"/>
          </a:xfrm>
          <a:prstGeom prst="rect">
            <a:avLst/>
          </a:prstGeom>
          <a:noFill/>
          <a:ln w="9525">
            <a:noFill/>
            <a:miter lim="800000"/>
            <a:headEnd/>
            <a:tailEnd/>
          </a:ln>
        </p:spPr>
      </p:pic>
      <p:sp>
        <p:nvSpPr>
          <p:cNvPr id="9" name="圆角矩形 8"/>
          <p:cNvSpPr>
            <a:spLocks noChangeArrowheads="1"/>
          </p:cNvSpPr>
          <p:nvPr/>
        </p:nvSpPr>
        <p:spPr bwMode="auto">
          <a:xfrm>
            <a:off x="8001024" y="2500306"/>
            <a:ext cx="873132" cy="214314"/>
          </a:xfrm>
          <a:prstGeom prst="roundRect">
            <a:avLst>
              <a:gd name="adj" fmla="val 16667"/>
            </a:avLst>
          </a:prstGeom>
          <a:noFill/>
          <a:ln w="25400" algn="ctr">
            <a:solidFill>
              <a:srgbClr val="FF6600"/>
            </a:solidFill>
            <a:round/>
            <a:headEnd/>
            <a:tailEnd/>
          </a:ln>
        </p:spPr>
        <p:txBody>
          <a:bodyPr lIns="0" tIns="0" rIns="182880" bIns="0"/>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spcBef>
                <a:spcPct val="50000"/>
              </a:spcBef>
            </a:pPr>
            <a:endParaRPr lang="zh-CN" altLang="en-US" sz="2400"/>
          </a:p>
        </p:txBody>
      </p:sp>
      <p:pic>
        <p:nvPicPr>
          <p:cNvPr id="345090" name="Picture 2"/>
          <p:cNvPicPr>
            <a:picLocks noChangeAspect="1" noChangeArrowheads="1"/>
          </p:cNvPicPr>
          <p:nvPr/>
        </p:nvPicPr>
        <p:blipFill>
          <a:blip r:embed="rId4" cstate="print"/>
          <a:srcRect/>
          <a:stretch>
            <a:fillRect/>
          </a:stretch>
        </p:blipFill>
        <p:spPr bwMode="auto">
          <a:xfrm>
            <a:off x="1928794" y="2071678"/>
            <a:ext cx="7215206" cy="4786322"/>
          </a:xfrm>
          <a:prstGeom prst="rect">
            <a:avLst/>
          </a:prstGeom>
          <a:noFill/>
          <a:ln w="9525">
            <a:noFill/>
            <a:miter lim="800000"/>
            <a:headEnd/>
            <a:tailEnd/>
          </a:ln>
          <a:effectLst/>
        </p:spPr>
      </p:pic>
      <p:sp>
        <p:nvSpPr>
          <p:cNvPr id="10" name="圆角矩形 14"/>
          <p:cNvSpPr>
            <a:spLocks noChangeArrowheads="1"/>
          </p:cNvSpPr>
          <p:nvPr/>
        </p:nvSpPr>
        <p:spPr bwMode="auto">
          <a:xfrm>
            <a:off x="2428860" y="6000768"/>
            <a:ext cx="5715040" cy="57150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45090"/>
                                        </p:tgtEl>
                                        <p:attrNameLst>
                                          <p:attrName>style.visibility</p:attrName>
                                        </p:attrNameLst>
                                      </p:cBhvr>
                                      <p:to>
                                        <p:strVal val="visible"/>
                                      </p:to>
                                    </p:set>
                                    <p:anim calcmode="lin" valueType="num">
                                      <p:cBhvr additive="base">
                                        <p:cTn id="15" dur="500" fill="hold"/>
                                        <p:tgtEl>
                                          <p:spTgt spid="345090"/>
                                        </p:tgtEl>
                                        <p:attrNameLst>
                                          <p:attrName>ppt_x</p:attrName>
                                        </p:attrNameLst>
                                      </p:cBhvr>
                                      <p:tavLst>
                                        <p:tav tm="0">
                                          <p:val>
                                            <p:strVal val="#ppt_x"/>
                                          </p:val>
                                        </p:tav>
                                        <p:tav tm="100000">
                                          <p:val>
                                            <p:strVal val="#ppt_x"/>
                                          </p:val>
                                        </p:tav>
                                      </p:tavLst>
                                    </p:anim>
                                    <p:anim calcmode="lin" valueType="num">
                                      <p:cBhvr additive="base">
                                        <p:cTn id="16" dur="500" fill="hold"/>
                                        <p:tgtEl>
                                          <p:spTgt spid="345090"/>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pic>
        <p:nvPicPr>
          <p:cNvPr id="367618" name="Picture 2"/>
          <p:cNvPicPr>
            <a:picLocks noChangeAspect="1" noChangeArrowheads="1"/>
          </p:cNvPicPr>
          <p:nvPr/>
        </p:nvPicPr>
        <p:blipFill>
          <a:blip r:embed="rId2" cstate="print"/>
          <a:srcRect/>
          <a:stretch>
            <a:fillRect/>
          </a:stretch>
        </p:blipFill>
        <p:spPr bwMode="auto">
          <a:xfrm>
            <a:off x="0" y="1"/>
            <a:ext cx="9144000" cy="6857999"/>
          </a:xfrm>
          <a:prstGeom prst="rect">
            <a:avLst/>
          </a:prstGeom>
          <a:noFill/>
          <a:ln w="9525">
            <a:noFill/>
            <a:miter lim="800000"/>
            <a:headEnd/>
            <a:tailEnd/>
          </a:ln>
          <a:effectLst/>
        </p:spPr>
      </p:pic>
      <p:pic>
        <p:nvPicPr>
          <p:cNvPr id="344066" name="Picture 2"/>
          <p:cNvPicPr>
            <a:picLocks noChangeAspect="1" noChangeArrowheads="1"/>
          </p:cNvPicPr>
          <p:nvPr/>
        </p:nvPicPr>
        <p:blipFill>
          <a:blip r:embed="rId3" cstate="print"/>
          <a:srcRect/>
          <a:stretch>
            <a:fillRect/>
          </a:stretch>
        </p:blipFill>
        <p:spPr bwMode="auto">
          <a:xfrm>
            <a:off x="1918403" y="2143117"/>
            <a:ext cx="7225597" cy="4714884"/>
          </a:xfrm>
          <a:prstGeom prst="rect">
            <a:avLst/>
          </a:prstGeom>
          <a:noFill/>
          <a:ln w="9525">
            <a:noFill/>
            <a:miter lim="800000"/>
            <a:headEnd/>
            <a:tailEnd/>
          </a:ln>
          <a:effectLst/>
        </p:spPr>
      </p:pic>
      <p:sp>
        <p:nvSpPr>
          <p:cNvPr id="8" name="圆角矩形 14"/>
          <p:cNvSpPr>
            <a:spLocks noChangeArrowheads="1"/>
          </p:cNvSpPr>
          <p:nvPr/>
        </p:nvSpPr>
        <p:spPr bwMode="auto">
          <a:xfrm>
            <a:off x="285721" y="3500438"/>
            <a:ext cx="714380" cy="142876"/>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9" name="圆角矩形 14"/>
          <p:cNvSpPr>
            <a:spLocks noChangeArrowheads="1"/>
          </p:cNvSpPr>
          <p:nvPr/>
        </p:nvSpPr>
        <p:spPr bwMode="auto">
          <a:xfrm>
            <a:off x="2071670" y="3786190"/>
            <a:ext cx="928694"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10" name="圆角矩形 14"/>
          <p:cNvSpPr>
            <a:spLocks noChangeArrowheads="1"/>
          </p:cNvSpPr>
          <p:nvPr/>
        </p:nvSpPr>
        <p:spPr bwMode="auto">
          <a:xfrm>
            <a:off x="2000232" y="5500702"/>
            <a:ext cx="642942"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11" name="圆角矩形 14"/>
          <p:cNvSpPr>
            <a:spLocks noChangeArrowheads="1"/>
          </p:cNvSpPr>
          <p:nvPr/>
        </p:nvSpPr>
        <p:spPr bwMode="auto">
          <a:xfrm>
            <a:off x="4000496" y="2643182"/>
            <a:ext cx="500066" cy="142876"/>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12" name="圆角矩形 14"/>
          <p:cNvSpPr>
            <a:spLocks noChangeArrowheads="1"/>
          </p:cNvSpPr>
          <p:nvPr/>
        </p:nvSpPr>
        <p:spPr bwMode="auto">
          <a:xfrm>
            <a:off x="2000232" y="6357958"/>
            <a:ext cx="1428760"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44066"/>
                                        </p:tgtEl>
                                        <p:attrNameLst>
                                          <p:attrName>style.visibility</p:attrName>
                                        </p:attrNameLst>
                                      </p:cBhvr>
                                      <p:to>
                                        <p:strVal val="visible"/>
                                      </p:to>
                                    </p:set>
                                    <p:anim calcmode="lin" valueType="num">
                                      <p:cBhvr additive="base">
                                        <p:cTn id="12" dur="500" fill="hold"/>
                                        <p:tgtEl>
                                          <p:spTgt spid="344066"/>
                                        </p:tgtEl>
                                        <p:attrNameLst>
                                          <p:attrName>ppt_x</p:attrName>
                                        </p:attrNameLst>
                                      </p:cBhvr>
                                      <p:tavLst>
                                        <p:tav tm="0">
                                          <p:val>
                                            <p:strVal val="#ppt_x"/>
                                          </p:val>
                                        </p:tav>
                                        <p:tav tm="100000">
                                          <p:val>
                                            <p:strVal val="#ppt_x"/>
                                          </p:val>
                                        </p:tav>
                                      </p:tavLst>
                                    </p:anim>
                                    <p:anim calcmode="lin" valueType="num">
                                      <p:cBhvr additive="base">
                                        <p:cTn id="13" dur="500" fill="hold"/>
                                        <p:tgtEl>
                                          <p:spTgt spid="34406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20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2707" name="Picture 4" descr="C:\Documents and Settings\admin\Local Settings\Temporary Internet Files\Content.IE5\29VKXW7I\MCj04371030000[1].wmf"/>
          <p:cNvPicPr>
            <a:picLocks noChangeAspect="1" noChangeArrowheads="1"/>
          </p:cNvPicPr>
          <p:nvPr/>
        </p:nvPicPr>
        <p:blipFill>
          <a:blip r:embed="rId3" cstate="print"/>
          <a:srcRect/>
          <a:stretch>
            <a:fillRect/>
          </a:stretch>
        </p:blipFill>
        <p:spPr bwMode="auto">
          <a:xfrm>
            <a:off x="219077" y="2158988"/>
            <a:ext cx="4513262" cy="3317875"/>
          </a:xfrm>
          <a:prstGeom prst="rect">
            <a:avLst/>
          </a:prstGeom>
          <a:noFill/>
          <a:ln w="9525">
            <a:noFill/>
            <a:miter lim="800000"/>
            <a:headEnd/>
            <a:tailEnd/>
          </a:ln>
        </p:spPr>
      </p:pic>
      <p:pic>
        <p:nvPicPr>
          <p:cNvPr id="72708" name="Picture 5" descr="C:\Documents and Settings\admin\Local Settings\Temporary Internet Files\Content.IE5\GFZREWTH\MCj04271790000[1].wmf"/>
          <p:cNvPicPr>
            <a:picLocks noChangeAspect="1" noChangeArrowheads="1"/>
          </p:cNvPicPr>
          <p:nvPr/>
        </p:nvPicPr>
        <p:blipFill>
          <a:blip r:embed="rId4" cstate="print"/>
          <a:srcRect/>
          <a:stretch>
            <a:fillRect/>
          </a:stretch>
        </p:blipFill>
        <p:spPr bwMode="auto">
          <a:xfrm>
            <a:off x="4786314" y="1785926"/>
            <a:ext cx="4067175" cy="4030662"/>
          </a:xfrm>
          <a:prstGeom prst="rect">
            <a:avLst/>
          </a:prstGeom>
          <a:noFill/>
          <a:ln w="9525">
            <a:noFill/>
            <a:miter lim="800000"/>
            <a:headEnd/>
            <a:tailEnd/>
          </a:ln>
        </p:spPr>
      </p:pic>
      <p:sp>
        <p:nvSpPr>
          <p:cNvPr id="6" name="Title 1"/>
          <p:cNvSpPr>
            <a:spLocks noGrp="1"/>
          </p:cNvSpPr>
          <p:nvPr>
            <p:ph type="title"/>
          </p:nvPr>
        </p:nvSpPr>
        <p:spPr>
          <a:xfrm>
            <a:off x="917575" y="506413"/>
            <a:ext cx="7369175" cy="836612"/>
          </a:xfrm>
        </p:spPr>
        <p:txBody>
          <a:bodyPr/>
          <a:lstStyle/>
          <a:p>
            <a:r>
              <a:rPr lang="zh-CN" altLang="en-US" b="1" dirty="0" smtClean="0"/>
              <a:t>如何让科学研究更有效率，更有乐趣 ？</a:t>
            </a:r>
            <a:endParaRPr lang="zh-CN" altLang="en-US" b="1" dirty="0"/>
          </a:p>
        </p:txBody>
      </p:sp>
    </p:spTree>
  </p:cSld>
  <p:clrMapOvr>
    <a:masterClrMapping/>
  </p:clrMapOvr>
  <p:transition>
    <p:spli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9" name="图片 14" descr="登录页面.jpg"/>
          <p:cNvPicPr>
            <a:picLocks noChangeAspect="1"/>
          </p:cNvPicPr>
          <p:nvPr/>
        </p:nvPicPr>
        <p:blipFill>
          <a:blip r:embed="rId2" cstate="print"/>
          <a:srcRect/>
          <a:stretch>
            <a:fillRect/>
          </a:stretch>
        </p:blipFill>
        <p:spPr bwMode="auto">
          <a:xfrm>
            <a:off x="357158" y="1571612"/>
            <a:ext cx="8410939" cy="4572032"/>
          </a:xfrm>
          <a:prstGeom prst="rect">
            <a:avLst/>
          </a:prstGeom>
          <a:noFill/>
          <a:ln w="9525">
            <a:solidFill>
              <a:schemeClr val="bg1"/>
            </a:solidFill>
            <a:miter lim="800000"/>
            <a:headEnd/>
            <a:tailEnd/>
          </a:ln>
        </p:spPr>
      </p:pic>
      <p:sp>
        <p:nvSpPr>
          <p:cNvPr id="4" name="Title 1"/>
          <p:cNvSpPr txBox="1">
            <a:spLocks/>
          </p:cNvSpPr>
          <p:nvPr/>
        </p:nvSpPr>
        <p:spPr>
          <a:xfrm>
            <a:off x="917575" y="506413"/>
            <a:ext cx="7369175" cy="836612"/>
          </a:xfrm>
          <a:prstGeom prst="rect">
            <a:avLst/>
          </a:prstGeom>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endParaRPr kumimoji="0" lang="en-US" altLang="zh-CN" sz="2800" b="1" i="0" u="none" strike="noStrike" kern="0" cap="none" spc="0" normalizeH="0" baseline="0" noProof="0" dirty="0" smtClean="0">
              <a:ln>
                <a:noFill/>
              </a:ln>
              <a:solidFill>
                <a:schemeClr val="tx2"/>
              </a:solidFill>
              <a:effectLst/>
              <a:uLnTx/>
              <a:uFillTx/>
              <a:latin typeface="+mj-lt"/>
              <a:ea typeface="+mj-ea"/>
              <a:cs typeface="+mj-cs"/>
            </a:endParaRPr>
          </a:p>
          <a:p>
            <a:pPr marL="0" marR="0" lvl="0" indent="0" algn="l" defTabSz="914400" rtl="0" eaLnBrk="1" fontAlgn="base" latinLnBrk="0" hangingPunct="1">
              <a:lnSpc>
                <a:spcPct val="90000"/>
              </a:lnSpc>
              <a:spcBef>
                <a:spcPct val="0"/>
              </a:spcBef>
              <a:spcAft>
                <a:spcPct val="0"/>
              </a:spcAft>
              <a:buClrTx/>
              <a:buSzTx/>
              <a:buFontTx/>
              <a:buNone/>
              <a:tabLst/>
              <a:defRPr/>
            </a:pPr>
            <a:endParaRPr lang="zh-CN" altLang="en-US" dirty="0"/>
          </a:p>
        </p:txBody>
      </p:sp>
      <p:sp>
        <p:nvSpPr>
          <p:cNvPr id="5" name="Oval 5"/>
          <p:cNvSpPr>
            <a:spLocks noChangeArrowheads="1"/>
          </p:cNvSpPr>
          <p:nvPr/>
        </p:nvSpPr>
        <p:spPr bwMode="auto">
          <a:xfrm>
            <a:off x="2714612" y="2143116"/>
            <a:ext cx="285752" cy="214314"/>
          </a:xfrm>
          <a:prstGeom prst="roundRect">
            <a:avLst/>
          </a:prstGeom>
          <a:noFill/>
          <a:ln w="25400" algn="ctr">
            <a:solidFill>
              <a:schemeClr val="tx2"/>
            </a:solidFill>
            <a:round/>
            <a:headEnd/>
            <a:tailEnd/>
          </a:ln>
        </p:spPr>
        <p:txBody>
          <a:bodyPr vert="eaVert" wrap="none" anchor="ctr"/>
          <a:lstStyle/>
          <a:p>
            <a:pPr algn="ctr"/>
            <a:endParaRPr lang="zh-CN" altLang="en-US"/>
          </a:p>
        </p:txBody>
      </p:sp>
      <p:sp>
        <p:nvSpPr>
          <p:cNvPr id="6" name="Oval 5"/>
          <p:cNvSpPr>
            <a:spLocks noChangeArrowheads="1"/>
          </p:cNvSpPr>
          <p:nvPr/>
        </p:nvSpPr>
        <p:spPr bwMode="auto">
          <a:xfrm>
            <a:off x="1571604" y="5000636"/>
            <a:ext cx="428628" cy="285752"/>
          </a:xfrm>
          <a:prstGeom prst="roundRect">
            <a:avLst/>
          </a:prstGeom>
          <a:noFill/>
          <a:ln w="25400" algn="ctr">
            <a:solidFill>
              <a:schemeClr val="tx2"/>
            </a:solidFill>
            <a:round/>
            <a:headEnd/>
            <a:tailEnd/>
          </a:ln>
        </p:spPr>
        <p:txBody>
          <a:bodyPr vert="eaVert" wrap="none"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5486400"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如何及时了解到课题的最新研究成果？</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4" name="Oval 9"/>
          <p:cNvSpPr>
            <a:spLocks noChangeArrowheads="1"/>
          </p:cNvSpPr>
          <p:nvPr/>
        </p:nvSpPr>
        <p:spPr bwMode="auto">
          <a:xfrm flipV="1">
            <a:off x="857224" y="1571612"/>
            <a:ext cx="857256" cy="142876"/>
          </a:xfrm>
          <a:prstGeom prst="roundRect">
            <a:avLst/>
          </a:prstGeom>
          <a:noFill/>
          <a:ln w="28575" algn="ctr">
            <a:solidFill>
              <a:schemeClr val="tx2"/>
            </a:solidFill>
            <a:round/>
            <a:headEnd/>
            <a:tailEnd/>
          </a:ln>
        </p:spPr>
        <p:txBody>
          <a:bodyPr rot="10800000" wrap="none" anchor="ctr"/>
          <a:lstStyle/>
          <a:p>
            <a:endParaRPr lang="zh-CN"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图片 4" descr="保存检索历史页面.jpg"/>
          <p:cNvPicPr>
            <a:picLocks noChangeAspect="1"/>
          </p:cNvPicPr>
          <p:nvPr/>
        </p:nvPicPr>
        <p:blipFill>
          <a:blip r:embed="rId2" cstate="print"/>
          <a:srcRect/>
          <a:stretch>
            <a:fillRect/>
          </a:stretch>
        </p:blipFill>
        <p:spPr bwMode="auto">
          <a:xfrm>
            <a:off x="0" y="0"/>
            <a:ext cx="9157042" cy="6858000"/>
          </a:xfrm>
          <a:prstGeom prst="rect">
            <a:avLst/>
          </a:prstGeom>
          <a:solidFill>
            <a:srgbClr val="FFFFCC"/>
          </a:solidFill>
          <a:ln w="19050" algn="ctr">
            <a:solidFill>
              <a:schemeClr val="bg1"/>
            </a:solidFill>
            <a:miter lim="800000"/>
            <a:headEnd/>
            <a:tailEnd/>
          </a:ln>
          <a:effectLst/>
        </p:spPr>
      </p:pic>
      <p:sp>
        <p:nvSpPr>
          <p:cNvPr id="7" name="TextBox 6"/>
          <p:cNvSpPr txBox="1"/>
          <p:nvPr/>
        </p:nvSpPr>
        <p:spPr>
          <a:xfrm>
            <a:off x="4500562" y="1071546"/>
            <a:ext cx="4462458" cy="535531"/>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利用定题跟踪随时了解课题的最新进展</a:t>
            </a:r>
            <a:endParaRPr lang="en-US" altLang="zh-CN" b="1" dirty="0" smtClean="0">
              <a:solidFill>
                <a:schemeClr val="tx2"/>
              </a:solidFill>
              <a:latin typeface="+mn-ea"/>
            </a:endParaRPr>
          </a:p>
          <a:p>
            <a:pPr algn="just" eaLnBrk="0" hangingPunct="0">
              <a:lnSpc>
                <a:spcPct val="80000"/>
              </a:lnSpc>
              <a:buClr>
                <a:srgbClr val="009900"/>
              </a:buClr>
              <a:buSzPct val="80000"/>
              <a:defRPr/>
            </a:pPr>
            <a:r>
              <a:rPr lang="en-US" altLang="zh-CN" b="1" dirty="0" smtClean="0">
                <a:solidFill>
                  <a:schemeClr val="tx2"/>
                </a:solidFill>
                <a:latin typeface="+mn-ea"/>
              </a:rPr>
              <a:t>-</a:t>
            </a:r>
            <a:r>
              <a:rPr lang="zh-CN" altLang="en-US" b="1" dirty="0" smtClean="0">
                <a:solidFill>
                  <a:schemeClr val="tx2"/>
                </a:solidFill>
                <a:latin typeface="+mn-ea"/>
              </a:rPr>
              <a:t>关注该领域顶尖机构或课题组的研究动态</a:t>
            </a:r>
            <a:endParaRPr lang="en-US" altLang="zh-CN" b="1" dirty="0" smtClean="0">
              <a:solidFill>
                <a:schemeClr val="tx2"/>
              </a:solidFill>
              <a:latin typeface="+mn-ea"/>
            </a:endParaRPr>
          </a:p>
        </p:txBody>
      </p:sp>
      <p:sp>
        <p:nvSpPr>
          <p:cNvPr id="9" name="圆角矩形 8"/>
          <p:cNvSpPr>
            <a:spLocks noChangeArrowheads="1"/>
          </p:cNvSpPr>
          <p:nvPr/>
        </p:nvSpPr>
        <p:spPr bwMode="auto">
          <a:xfrm>
            <a:off x="928662" y="2786058"/>
            <a:ext cx="2198713"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10" name="圆角矩形 9"/>
          <p:cNvSpPr>
            <a:spLocks noChangeArrowheads="1"/>
          </p:cNvSpPr>
          <p:nvPr/>
        </p:nvSpPr>
        <p:spPr bwMode="auto">
          <a:xfrm>
            <a:off x="500034" y="3357562"/>
            <a:ext cx="1143009"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11" name="圆角矩形 10"/>
          <p:cNvSpPr>
            <a:spLocks noChangeArrowheads="1"/>
          </p:cNvSpPr>
          <p:nvPr/>
        </p:nvSpPr>
        <p:spPr bwMode="auto">
          <a:xfrm>
            <a:off x="1928795" y="4643446"/>
            <a:ext cx="1795480" cy="260342"/>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12" name="圆角矩形 11"/>
          <p:cNvSpPr>
            <a:spLocks noChangeArrowheads="1"/>
          </p:cNvSpPr>
          <p:nvPr/>
        </p:nvSpPr>
        <p:spPr bwMode="auto">
          <a:xfrm>
            <a:off x="500034" y="4929198"/>
            <a:ext cx="1408141" cy="285752"/>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sp>
        <p:nvSpPr>
          <p:cNvPr id="13" name="圆角矩形 12"/>
          <p:cNvSpPr>
            <a:spLocks noChangeArrowheads="1"/>
          </p:cNvSpPr>
          <p:nvPr/>
        </p:nvSpPr>
        <p:spPr bwMode="auto">
          <a:xfrm>
            <a:off x="500035" y="6000768"/>
            <a:ext cx="571504" cy="214314"/>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pic>
        <p:nvPicPr>
          <p:cNvPr id="14" name="图片 5" descr="检索历史确认保存页面.jpg"/>
          <p:cNvPicPr>
            <a:picLocks noChangeAspect="1"/>
          </p:cNvPicPr>
          <p:nvPr/>
        </p:nvPicPr>
        <p:blipFill>
          <a:blip r:embed="rId3" cstate="print"/>
          <a:srcRect/>
          <a:stretch>
            <a:fillRect/>
          </a:stretch>
        </p:blipFill>
        <p:spPr bwMode="auto">
          <a:xfrm>
            <a:off x="1714480" y="2499348"/>
            <a:ext cx="7429520" cy="4358652"/>
          </a:xfrm>
          <a:prstGeom prst="rect">
            <a:avLst/>
          </a:prstGeom>
          <a:noFill/>
          <a:ln w="9525">
            <a:solidFill>
              <a:schemeClr val="tx2"/>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amond(in)">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amond(in)">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7">
                                            <p:bg/>
                                          </p:spTgt>
                                        </p:tgtEl>
                                        <p:attrNameLst>
                                          <p:attrName>style.visibility</p:attrName>
                                        </p:attrNameLst>
                                      </p:cBhvr>
                                      <p:to>
                                        <p:strVal val="visible"/>
                                      </p:to>
                                    </p:set>
                                    <p:animEffect transition="in" filter="wipe(down)">
                                      <p:cBhvr>
                                        <p:cTn id="38" dur="500"/>
                                        <p:tgtEl>
                                          <p:spTgt spid="7">
                                            <p:bg/>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Effect transition="in" filter="wipe(down)">
                                      <p:cBhvr>
                                        <p:cTn id="41" dur="500"/>
                                        <p:tgtEl>
                                          <p:spTgt spid="7">
                                            <p:txEl>
                                              <p:pRg st="0" end="0"/>
                                            </p:tx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xEl>
                                              <p:pRg st="1" end="1"/>
                                            </p:txEl>
                                          </p:spTgt>
                                        </p:tgtEl>
                                        <p:attrNameLst>
                                          <p:attrName>style.visibility</p:attrName>
                                        </p:attrNameLst>
                                      </p:cBhvr>
                                      <p:to>
                                        <p:strVal val="visible"/>
                                      </p:to>
                                    </p:set>
                                    <p:animEffect transition="in" filter="wipe(down)">
                                      <p:cBhvr>
                                        <p:cTn id="44"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9" grpId="0" animBg="1"/>
      <p:bldP spid="10" grpId="0" animBg="1"/>
      <p:bldP spid="11" grpId="0" animBg="1"/>
      <p:bldP spid="12" grpId="0" animBg="1"/>
      <p:bldP spid="1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4" name="圆角矩形 3"/>
          <p:cNvSpPr>
            <a:spLocks noChangeArrowheads="1"/>
          </p:cNvSpPr>
          <p:nvPr/>
        </p:nvSpPr>
        <p:spPr bwMode="auto">
          <a:xfrm>
            <a:off x="7358082" y="2071678"/>
            <a:ext cx="928694" cy="142876"/>
          </a:xfrm>
          <a:prstGeom prst="roundRect">
            <a:avLst>
              <a:gd name="adj" fmla="val 16667"/>
            </a:avLst>
          </a:prstGeom>
          <a:noFill/>
          <a:ln w="25400" algn="ctr">
            <a:solidFill>
              <a:schemeClr val="tx2"/>
            </a:solidFill>
            <a:round/>
            <a:headEnd/>
            <a:tailEnd/>
          </a:ln>
        </p:spPr>
        <p:txBody>
          <a:bodyPr vert="eaVert" wrap="none" anchor="ctr"/>
          <a:lstStyle/>
          <a:p>
            <a:pPr algn="ctr"/>
            <a:endParaRPr lang="zh-CN" altLang="en-US"/>
          </a:p>
        </p:txBody>
      </p:sp>
      <p:pic>
        <p:nvPicPr>
          <p:cNvPr id="5" name="图片 8" descr="引文跟踪确认页面.jpg"/>
          <p:cNvPicPr>
            <a:picLocks noChangeAspect="1"/>
          </p:cNvPicPr>
          <p:nvPr/>
        </p:nvPicPr>
        <p:blipFill>
          <a:blip r:embed="rId3" cstate="print"/>
          <a:srcRect/>
          <a:stretch>
            <a:fillRect/>
          </a:stretch>
        </p:blipFill>
        <p:spPr bwMode="auto">
          <a:xfrm>
            <a:off x="1878537" y="2714620"/>
            <a:ext cx="7265463" cy="4143380"/>
          </a:xfrm>
          <a:prstGeom prst="rect">
            <a:avLst/>
          </a:prstGeom>
          <a:noFill/>
          <a:ln w="28575">
            <a:solidFill>
              <a:srgbClr val="FF6600"/>
            </a:solidFill>
            <a:round/>
            <a:headEnd/>
            <a:tailEnd type="triangle" w="med" len="med"/>
          </a:ln>
        </p:spPr>
      </p:pic>
      <p:sp>
        <p:nvSpPr>
          <p:cNvPr id="6" name="Text Box 6"/>
          <p:cNvSpPr txBox="1">
            <a:spLocks noChangeArrowheads="1"/>
          </p:cNvSpPr>
          <p:nvPr/>
        </p:nvSpPr>
        <p:spPr bwMode="auto">
          <a:xfrm>
            <a:off x="2000232" y="142852"/>
            <a:ext cx="7000892" cy="1200329"/>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en-US" altLang="zh-CN" b="1" dirty="0" smtClean="0">
                <a:solidFill>
                  <a:schemeClr val="tx2"/>
                </a:solidFill>
                <a:latin typeface="+mn-ea"/>
              </a:rPr>
              <a:t>- </a:t>
            </a:r>
            <a:r>
              <a:rPr lang="zh-CN" altLang="en-US" b="1" dirty="0" smtClean="0">
                <a:solidFill>
                  <a:schemeClr val="tx2"/>
                </a:solidFill>
                <a:latin typeface="+mn-ea"/>
              </a:rPr>
              <a:t>某</a:t>
            </a:r>
            <a:r>
              <a:rPr lang="zh-CN" altLang="en-US" b="1" dirty="0">
                <a:solidFill>
                  <a:schemeClr val="tx2"/>
                </a:solidFill>
                <a:latin typeface="+mn-ea"/>
              </a:rPr>
              <a:t>一研究有没有得到进一步的</a:t>
            </a:r>
            <a:r>
              <a:rPr lang="zh-CN" altLang="en-US" b="1" dirty="0" smtClean="0">
                <a:solidFill>
                  <a:schemeClr val="tx2"/>
                </a:solidFill>
                <a:latin typeface="+mn-ea"/>
              </a:rPr>
              <a:t>证实？是否已经应用到了新的领域？</a:t>
            </a:r>
          </a:p>
          <a:p>
            <a:pPr algn="just" eaLnBrk="0" hangingPunct="0">
              <a:lnSpc>
                <a:spcPct val="80000"/>
              </a:lnSpc>
              <a:buClr>
                <a:srgbClr val="009900"/>
              </a:buClr>
              <a:buSzPct val="80000"/>
              <a:defRPr/>
            </a:pPr>
            <a:r>
              <a:rPr lang="en-US" altLang="zh-CN" b="1" dirty="0" smtClean="0">
                <a:solidFill>
                  <a:schemeClr val="tx2"/>
                </a:solidFill>
                <a:latin typeface="+mn-ea"/>
              </a:rPr>
              <a:t>- </a:t>
            </a:r>
            <a:r>
              <a:rPr lang="zh-CN" altLang="en-US" b="1" dirty="0" smtClean="0">
                <a:solidFill>
                  <a:schemeClr val="tx2"/>
                </a:solidFill>
                <a:latin typeface="+mn-ea"/>
              </a:rPr>
              <a:t>某</a:t>
            </a:r>
            <a:r>
              <a:rPr lang="zh-CN" altLang="en-US" b="1" dirty="0">
                <a:solidFill>
                  <a:schemeClr val="tx2"/>
                </a:solidFill>
                <a:latin typeface="+mn-ea"/>
              </a:rPr>
              <a:t>项研究的最新进展及其延伸？</a:t>
            </a:r>
          </a:p>
          <a:p>
            <a:pPr algn="just" eaLnBrk="0" hangingPunct="0">
              <a:lnSpc>
                <a:spcPct val="80000"/>
              </a:lnSpc>
              <a:buClr>
                <a:srgbClr val="009900"/>
              </a:buClr>
              <a:buSzPct val="80000"/>
              <a:defRPr/>
            </a:pPr>
            <a:r>
              <a:rPr lang="en-US" altLang="zh-CN" b="1" dirty="0" smtClean="0">
                <a:solidFill>
                  <a:schemeClr val="tx2"/>
                </a:solidFill>
                <a:latin typeface="+mn-ea"/>
              </a:rPr>
              <a:t>- </a:t>
            </a:r>
            <a:r>
              <a:rPr lang="zh-CN" altLang="en-US" b="1" dirty="0" smtClean="0">
                <a:solidFill>
                  <a:schemeClr val="tx2"/>
                </a:solidFill>
                <a:latin typeface="+mn-ea"/>
              </a:rPr>
              <a:t>某个</a:t>
            </a:r>
            <a:r>
              <a:rPr lang="zh-CN" altLang="en-US" b="1" dirty="0">
                <a:solidFill>
                  <a:schemeClr val="tx2"/>
                </a:solidFill>
                <a:latin typeface="+mn-ea"/>
              </a:rPr>
              <a:t>实验方法是否得到改进？</a:t>
            </a:r>
            <a:r>
              <a:rPr lang="zh-CN" altLang="zh-CN" b="1" dirty="0">
                <a:solidFill>
                  <a:schemeClr val="tx2"/>
                </a:solidFill>
                <a:latin typeface="+mn-ea"/>
              </a:rPr>
              <a:t> </a:t>
            </a:r>
            <a:endParaRPr lang="zh-CN" altLang="en-US" b="1" dirty="0">
              <a:solidFill>
                <a:schemeClr val="tx2"/>
              </a:solidFill>
              <a:latin typeface="+mn-ea"/>
            </a:endParaRPr>
          </a:p>
          <a:p>
            <a:pPr algn="just" eaLnBrk="0" hangingPunct="0">
              <a:lnSpc>
                <a:spcPct val="80000"/>
              </a:lnSpc>
              <a:buClr>
                <a:srgbClr val="009900"/>
              </a:buClr>
              <a:buSzPct val="80000"/>
              <a:defRPr/>
            </a:pPr>
            <a:r>
              <a:rPr lang="en-US" altLang="zh-CN" b="1" dirty="0" smtClean="0">
                <a:solidFill>
                  <a:schemeClr val="tx2"/>
                </a:solidFill>
                <a:latin typeface="+mn-ea"/>
              </a:rPr>
              <a:t>- </a:t>
            </a:r>
            <a:r>
              <a:rPr lang="zh-CN" altLang="en-US" b="1" dirty="0" smtClean="0">
                <a:solidFill>
                  <a:schemeClr val="tx2"/>
                </a:solidFill>
                <a:latin typeface="+mn-ea"/>
              </a:rPr>
              <a:t>对于</a:t>
            </a:r>
            <a:r>
              <a:rPr lang="zh-CN" altLang="en-US" b="1" dirty="0">
                <a:solidFill>
                  <a:schemeClr val="tx2"/>
                </a:solidFill>
                <a:latin typeface="+mn-ea"/>
              </a:rPr>
              <a:t>某个研究问题后来有没有勘误和修正说明</a:t>
            </a:r>
            <a:r>
              <a:rPr lang="en-US" altLang="zh-CN" b="1" dirty="0">
                <a:solidFill>
                  <a:schemeClr val="tx2"/>
                </a:solidFill>
                <a:latin typeface="+mn-ea"/>
              </a:rPr>
              <a:t>?</a:t>
            </a:r>
          </a:p>
          <a:p>
            <a:pPr algn="just" eaLnBrk="0" hangingPunct="0">
              <a:lnSpc>
                <a:spcPct val="80000"/>
              </a:lnSpc>
              <a:buClr>
                <a:srgbClr val="009900"/>
              </a:buClr>
              <a:buSzPct val="80000"/>
              <a:defRPr/>
            </a:pPr>
            <a:r>
              <a:rPr lang="en-US" altLang="zh-CN" b="1" dirty="0" smtClean="0">
                <a:solidFill>
                  <a:schemeClr val="tx2"/>
                </a:solidFill>
                <a:latin typeface="+mn-ea"/>
              </a:rPr>
              <a:t>- </a:t>
            </a:r>
            <a:r>
              <a:rPr lang="zh-CN" altLang="en-US" b="1" dirty="0" smtClean="0">
                <a:solidFill>
                  <a:schemeClr val="tx2"/>
                </a:solidFill>
                <a:latin typeface="+mn-ea"/>
              </a:rPr>
              <a:t>该</a:t>
            </a:r>
            <a:r>
              <a:rPr lang="zh-CN" altLang="en-US" b="1" dirty="0">
                <a:solidFill>
                  <a:schemeClr val="tx2"/>
                </a:solidFill>
                <a:latin typeface="+mn-ea"/>
              </a:rPr>
              <a:t>作者的论文被谁引用了？</a:t>
            </a:r>
            <a:endParaRPr lang="en-US" altLang="zh-CN" b="1" dirty="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西南石油大学</a:t>
            </a:r>
            <a:r>
              <a:rPr lang="en-US" altLang="zh-CN" b="1" dirty="0" smtClean="0"/>
              <a:t>Web of Science</a:t>
            </a:r>
            <a:r>
              <a:rPr lang="zh-CN" altLang="en-US" b="1" dirty="0" smtClean="0"/>
              <a:t>论文作者分布</a:t>
            </a:r>
            <a:endParaRPr lang="zh-CN" altLang="en-US" dirty="0"/>
          </a:p>
        </p:txBody>
      </p:sp>
      <p:pic>
        <p:nvPicPr>
          <p:cNvPr id="2375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796" y="1628773"/>
            <a:ext cx="6814891" cy="4464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5486400"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如何管理我所收集的参考文献</a:t>
            </a:r>
            <a:r>
              <a:rPr lang="en-US" altLang="zh-CN" sz="2400" dirty="0" smtClean="0">
                <a:solidFill>
                  <a:schemeClr val="bg1"/>
                </a:solidFill>
                <a:ea typeface="微软雅黑" pitchFamily="34" charset="-122"/>
              </a:rPr>
              <a:t>?</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394" name="Picture 2"/>
          <p:cNvPicPr>
            <a:picLocks noChangeAspect="1" noChangeArrowheads="1"/>
          </p:cNvPicPr>
          <p:nvPr/>
        </p:nvPicPr>
        <p:blipFill>
          <a:blip r:embed="rId2" cstate="print"/>
          <a:srcRect/>
          <a:stretch>
            <a:fillRect/>
          </a:stretch>
        </p:blipFill>
        <p:spPr bwMode="auto">
          <a:xfrm>
            <a:off x="0" y="1"/>
            <a:ext cx="9143999" cy="6857999"/>
          </a:xfrm>
          <a:prstGeom prst="rect">
            <a:avLst/>
          </a:prstGeom>
          <a:noFill/>
          <a:ln w="9525">
            <a:noFill/>
            <a:miter lim="800000"/>
            <a:headEnd/>
            <a:tailEnd/>
          </a:ln>
          <a:effectLst/>
        </p:spPr>
      </p:pic>
      <p:sp>
        <p:nvSpPr>
          <p:cNvPr id="5" name="Text Box 6"/>
          <p:cNvSpPr txBox="1">
            <a:spLocks noChangeArrowheads="1"/>
          </p:cNvSpPr>
          <p:nvPr/>
        </p:nvSpPr>
        <p:spPr bwMode="auto">
          <a:xfrm>
            <a:off x="5643570" y="928670"/>
            <a:ext cx="3313113" cy="3139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zh-CN" altLang="en-US" b="1" dirty="0">
                <a:solidFill>
                  <a:schemeClr val="tx2"/>
                </a:solidFill>
                <a:latin typeface="+mn-ea"/>
              </a:rPr>
              <a:t>对于已有重要参考文献的管理</a:t>
            </a:r>
            <a:endParaRPr lang="en-US" altLang="zh-CN" b="1" dirty="0">
              <a:solidFill>
                <a:schemeClr val="tx2"/>
              </a:solidFill>
              <a:latin typeface="+mn-ea"/>
            </a:endParaRPr>
          </a:p>
        </p:txBody>
      </p:sp>
      <p:sp>
        <p:nvSpPr>
          <p:cNvPr id="6" name="圆角矩形 20"/>
          <p:cNvSpPr>
            <a:spLocks noChangeArrowheads="1"/>
          </p:cNvSpPr>
          <p:nvPr/>
        </p:nvSpPr>
        <p:spPr bwMode="auto">
          <a:xfrm>
            <a:off x="3571868" y="2071678"/>
            <a:ext cx="642942" cy="142876"/>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8" name="圆角矩形 20"/>
          <p:cNvSpPr>
            <a:spLocks noChangeArrowheads="1"/>
          </p:cNvSpPr>
          <p:nvPr/>
        </p:nvSpPr>
        <p:spPr bwMode="auto">
          <a:xfrm>
            <a:off x="4500562" y="428604"/>
            <a:ext cx="857256"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7" name="圆角矩形 20"/>
          <p:cNvSpPr>
            <a:spLocks noChangeArrowheads="1"/>
          </p:cNvSpPr>
          <p:nvPr/>
        </p:nvSpPr>
        <p:spPr bwMode="auto">
          <a:xfrm>
            <a:off x="2000232" y="2357430"/>
            <a:ext cx="285752" cy="2786082"/>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1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4" name="Text Box 13"/>
          <p:cNvSpPr txBox="1">
            <a:spLocks noChangeArrowheads="1"/>
          </p:cNvSpPr>
          <p:nvPr/>
        </p:nvSpPr>
        <p:spPr bwMode="auto">
          <a:xfrm>
            <a:off x="2928927" y="1000108"/>
            <a:ext cx="1143007" cy="313932"/>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zh-CN" altLang="en-US" b="1" dirty="0">
                <a:solidFill>
                  <a:schemeClr val="tx2"/>
                </a:solidFill>
                <a:latin typeface="+mn-ea"/>
              </a:rPr>
              <a:t>快速检索</a:t>
            </a:r>
          </a:p>
        </p:txBody>
      </p:sp>
      <p:sp>
        <p:nvSpPr>
          <p:cNvPr id="5" name="Line 14"/>
          <p:cNvSpPr>
            <a:spLocks noChangeShapeType="1"/>
          </p:cNvSpPr>
          <p:nvPr/>
        </p:nvSpPr>
        <p:spPr bwMode="auto">
          <a:xfrm flipH="1">
            <a:off x="2143108" y="1214420"/>
            <a:ext cx="792168" cy="214316"/>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6" name="圆角矩形 21"/>
          <p:cNvSpPr>
            <a:spLocks noChangeArrowheads="1"/>
          </p:cNvSpPr>
          <p:nvPr/>
        </p:nvSpPr>
        <p:spPr bwMode="auto">
          <a:xfrm>
            <a:off x="2285984" y="3500438"/>
            <a:ext cx="6429420" cy="714380"/>
          </a:xfrm>
          <a:prstGeom prst="rect">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7" name="圆角矩形 21"/>
          <p:cNvSpPr>
            <a:spLocks noChangeArrowheads="1"/>
          </p:cNvSpPr>
          <p:nvPr/>
        </p:nvSpPr>
        <p:spPr bwMode="auto">
          <a:xfrm>
            <a:off x="214282" y="2571744"/>
            <a:ext cx="1857388" cy="1643074"/>
          </a:xfrm>
          <a:prstGeom prst="rect">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8" name="圆角矩形 21"/>
          <p:cNvSpPr>
            <a:spLocks noChangeArrowheads="1"/>
          </p:cNvSpPr>
          <p:nvPr/>
        </p:nvSpPr>
        <p:spPr bwMode="auto">
          <a:xfrm>
            <a:off x="214282" y="1357298"/>
            <a:ext cx="1857388" cy="928694"/>
          </a:xfrm>
          <a:prstGeom prst="rect">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9" name="Text Box 13"/>
          <p:cNvSpPr txBox="1">
            <a:spLocks noChangeArrowheads="1"/>
          </p:cNvSpPr>
          <p:nvPr/>
        </p:nvSpPr>
        <p:spPr bwMode="auto">
          <a:xfrm>
            <a:off x="2714612" y="2285992"/>
            <a:ext cx="1857388" cy="535531"/>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lnSpc>
                <a:spcPct val="80000"/>
              </a:lnSpc>
              <a:buClr>
                <a:srgbClr val="009900"/>
              </a:buClr>
              <a:buSzPct val="80000"/>
              <a:defRPr/>
            </a:pPr>
            <a:r>
              <a:rPr lang="zh-CN" altLang="en-US" b="1" dirty="0" smtClean="0">
                <a:solidFill>
                  <a:schemeClr val="tx2"/>
                </a:solidFill>
                <a:latin typeface="+mn-ea"/>
              </a:rPr>
              <a:t>有效地组织管理手头的参考文献</a:t>
            </a:r>
            <a:endParaRPr lang="zh-CN" altLang="en-US" b="1" dirty="0">
              <a:solidFill>
                <a:schemeClr val="tx2"/>
              </a:solidFill>
              <a:latin typeface="+mn-ea"/>
            </a:endParaRPr>
          </a:p>
        </p:txBody>
      </p:sp>
      <p:sp>
        <p:nvSpPr>
          <p:cNvPr id="10" name="Line 14"/>
          <p:cNvSpPr>
            <a:spLocks noChangeShapeType="1"/>
          </p:cNvSpPr>
          <p:nvPr/>
        </p:nvSpPr>
        <p:spPr bwMode="auto">
          <a:xfrm flipH="1">
            <a:off x="2143108" y="2571744"/>
            <a:ext cx="571504" cy="142876"/>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12" name="Text Box 14"/>
          <p:cNvSpPr txBox="1">
            <a:spLocks noChangeArrowheads="1"/>
          </p:cNvSpPr>
          <p:nvPr/>
        </p:nvSpPr>
        <p:spPr bwMode="auto">
          <a:xfrm>
            <a:off x="5357818" y="4572008"/>
            <a:ext cx="3457575" cy="53771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eaLnBrk="0" hangingPunct="0">
              <a:lnSpc>
                <a:spcPct val="80000"/>
              </a:lnSpc>
              <a:buClr>
                <a:srgbClr val="009900"/>
              </a:buClr>
              <a:buSzPct val="80000"/>
              <a:buFont typeface="Wingdings" pitchFamily="2" charset="2"/>
              <a:buNone/>
              <a:defRPr/>
            </a:pPr>
            <a:r>
              <a:rPr lang="zh-CN" altLang="en-US" b="1" dirty="0" smtClean="0">
                <a:solidFill>
                  <a:schemeClr val="tx2"/>
                </a:solidFill>
                <a:latin typeface="+mn-ea"/>
              </a:rPr>
              <a:t>链接到原始记录，来源记录、相关记录和施引文献记录</a:t>
            </a:r>
          </a:p>
        </p:txBody>
      </p:sp>
      <p:sp>
        <p:nvSpPr>
          <p:cNvPr id="13" name="Line 14"/>
          <p:cNvSpPr>
            <a:spLocks noChangeShapeType="1"/>
          </p:cNvSpPr>
          <p:nvPr/>
        </p:nvSpPr>
        <p:spPr bwMode="auto">
          <a:xfrm flipH="1" flipV="1">
            <a:off x="4929190" y="4286256"/>
            <a:ext cx="428628" cy="500066"/>
          </a:xfrm>
          <a:prstGeom prst="line">
            <a:avLst/>
          </a:prstGeom>
          <a:noFill/>
          <a:ln w="28575">
            <a:solidFill>
              <a:srgbClr val="FF6600"/>
            </a:solidFill>
            <a:round/>
            <a:headEnd/>
            <a:tailEnd type="triangle" w="med" len="me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amond(in)">
                                      <p:cBhvr>
                                        <p:cTn id="20" dur="2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dissolve">
                                      <p:cBhvr>
                                        <p:cTn id="36" dur="500"/>
                                        <p:tgtEl>
                                          <p:spTgt spid="12"/>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animBg="1"/>
      <p:bldP spid="1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pic>
        <p:nvPicPr>
          <p:cNvPr id="355330" name="Picture 2"/>
          <p:cNvPicPr>
            <a:picLocks noChangeAspect="1" noChangeArrowheads="1"/>
          </p:cNvPicPr>
          <p:nvPr/>
        </p:nvPicPr>
        <p:blipFill>
          <a:blip r:embed="rId2" cstate="print"/>
          <a:srcRect/>
          <a:stretch>
            <a:fillRect/>
          </a:stretch>
        </p:blipFill>
        <p:spPr bwMode="auto">
          <a:xfrm>
            <a:off x="0" y="-1"/>
            <a:ext cx="9143999" cy="6858001"/>
          </a:xfrm>
          <a:prstGeom prst="rect">
            <a:avLst/>
          </a:prstGeom>
          <a:noFill/>
          <a:ln w="9525">
            <a:noFill/>
            <a:miter lim="800000"/>
            <a:headEnd/>
            <a:tailEnd/>
          </a:ln>
          <a:effectLst/>
        </p:spPr>
      </p:pic>
      <p:sp>
        <p:nvSpPr>
          <p:cNvPr id="5" name="Rectangle 5"/>
          <p:cNvSpPr>
            <a:spLocks noChangeArrowheads="1"/>
          </p:cNvSpPr>
          <p:nvPr/>
        </p:nvSpPr>
        <p:spPr bwMode="auto">
          <a:xfrm>
            <a:off x="1071539" y="1214422"/>
            <a:ext cx="642941" cy="142876"/>
          </a:xfrm>
          <a:prstGeom prst="rect">
            <a:avLst/>
          </a:prstGeom>
          <a:noFill/>
          <a:ln w="28575" algn="ctr">
            <a:solidFill>
              <a:schemeClr val="tx2"/>
            </a:solidFill>
            <a:miter lim="800000"/>
            <a:headEnd/>
            <a:tailEnd/>
          </a:ln>
        </p:spPr>
        <p:txBody>
          <a:bodyPr wrap="none" anchor="ctr"/>
          <a:lstStyle/>
          <a:p>
            <a:endParaRPr lang="zh-CN" altLang="en-US"/>
          </a:p>
        </p:txBody>
      </p:sp>
      <p:sp>
        <p:nvSpPr>
          <p:cNvPr id="6" name="Text Box 13"/>
          <p:cNvSpPr txBox="1">
            <a:spLocks noChangeArrowheads="1"/>
          </p:cNvSpPr>
          <p:nvPr/>
        </p:nvSpPr>
        <p:spPr bwMode="auto">
          <a:xfrm>
            <a:off x="2571736" y="928670"/>
            <a:ext cx="1142990" cy="31393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defRPr/>
            </a:pPr>
            <a:r>
              <a:rPr lang="zh-CN" altLang="en-US" b="1" dirty="0">
                <a:solidFill>
                  <a:schemeClr val="tx2"/>
                </a:solidFill>
                <a:latin typeface="+mn-ea"/>
              </a:rPr>
              <a:t>手动输入</a:t>
            </a:r>
          </a:p>
        </p:txBody>
      </p:sp>
      <p:sp>
        <p:nvSpPr>
          <p:cNvPr id="7" name="Line 14"/>
          <p:cNvSpPr>
            <a:spLocks noChangeShapeType="1"/>
          </p:cNvSpPr>
          <p:nvPr/>
        </p:nvSpPr>
        <p:spPr bwMode="auto">
          <a:xfrm flipH="1">
            <a:off x="1785918" y="1142984"/>
            <a:ext cx="785818" cy="71438"/>
          </a:xfrm>
          <a:prstGeom prst="line">
            <a:avLst/>
          </a:prstGeom>
          <a:noFill/>
          <a:ln w="28575">
            <a:solidFill>
              <a:srgbClr val="FF6600"/>
            </a:solidFill>
            <a:round/>
            <a:headEnd/>
            <a:tailEnd type="triangle" w="med" len="me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heckerboard(across)">
                                      <p:cBhvr>
                                        <p:cTn id="10" dur="1000"/>
                                        <p:tgtEl>
                                          <p:spTgt spid="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pic>
        <p:nvPicPr>
          <p:cNvPr id="356354" name="Picture 2"/>
          <p:cNvPicPr>
            <a:picLocks noChangeAspect="1" noChangeArrowheads="1"/>
          </p:cNvPicPr>
          <p:nvPr/>
        </p:nvPicPr>
        <p:blipFill>
          <a:blip r:embed="rId2" cstate="print"/>
          <a:srcRect/>
          <a:stretch>
            <a:fillRect/>
          </a:stretch>
        </p:blipFill>
        <p:spPr bwMode="auto">
          <a:xfrm>
            <a:off x="-2596" y="0"/>
            <a:ext cx="9146595" cy="6858000"/>
          </a:xfrm>
          <a:prstGeom prst="rect">
            <a:avLst/>
          </a:prstGeom>
          <a:noFill/>
          <a:ln w="9525">
            <a:noFill/>
            <a:miter lim="800000"/>
            <a:headEnd/>
            <a:tailEnd/>
          </a:ln>
          <a:effectLst/>
        </p:spPr>
      </p:pic>
      <p:sp>
        <p:nvSpPr>
          <p:cNvPr id="5" name="Text Box 6"/>
          <p:cNvSpPr txBox="1">
            <a:spLocks noChangeArrowheads="1"/>
          </p:cNvSpPr>
          <p:nvPr/>
        </p:nvSpPr>
        <p:spPr bwMode="auto">
          <a:xfrm>
            <a:off x="4143372" y="2143116"/>
            <a:ext cx="3078178" cy="31393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defRPr/>
            </a:pPr>
            <a:r>
              <a:rPr lang="zh-CN" altLang="en-US" b="1" dirty="0">
                <a:solidFill>
                  <a:schemeClr val="tx2"/>
                </a:solidFill>
                <a:latin typeface="+mn-ea"/>
              </a:rPr>
              <a:t>导入其它数据库来源的</a:t>
            </a:r>
            <a:r>
              <a:rPr lang="zh-CN" altLang="en-US" b="1" dirty="0" smtClean="0">
                <a:solidFill>
                  <a:schemeClr val="tx2"/>
                </a:solidFill>
                <a:latin typeface="+mn-ea"/>
              </a:rPr>
              <a:t>文献</a:t>
            </a:r>
            <a:endParaRPr lang="zh-CN" altLang="en-US" b="1" dirty="0">
              <a:solidFill>
                <a:schemeClr val="tx2"/>
              </a:solidFill>
              <a:latin typeface="+mn-ea"/>
            </a:endParaRPr>
          </a:p>
        </p:txBody>
      </p:sp>
      <p:sp>
        <p:nvSpPr>
          <p:cNvPr id="6" name="圆角矩形 4"/>
          <p:cNvSpPr>
            <a:spLocks noChangeArrowheads="1"/>
          </p:cNvSpPr>
          <p:nvPr/>
        </p:nvSpPr>
        <p:spPr bwMode="auto">
          <a:xfrm>
            <a:off x="2500298" y="1643050"/>
            <a:ext cx="1000132" cy="285752"/>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7" name="Line 14"/>
          <p:cNvSpPr>
            <a:spLocks noChangeShapeType="1"/>
          </p:cNvSpPr>
          <p:nvPr/>
        </p:nvSpPr>
        <p:spPr bwMode="auto">
          <a:xfrm flipH="1" flipV="1">
            <a:off x="3500430" y="1928802"/>
            <a:ext cx="642942" cy="214314"/>
          </a:xfrm>
          <a:prstGeom prst="line">
            <a:avLst/>
          </a:prstGeom>
          <a:noFill/>
          <a:ln w="28575">
            <a:solidFill>
              <a:srgbClr val="FF6600"/>
            </a:solidFill>
            <a:round/>
            <a:headEnd/>
            <a:tailEnd type="triangle" w="med" len="me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2" name="Picture 4"/>
          <p:cNvPicPr>
            <a:picLocks noChangeAspect="1" noChangeArrowheads="1"/>
          </p:cNvPicPr>
          <p:nvPr/>
        </p:nvPicPr>
        <p:blipFill>
          <a:blip r:embed="rId2" cstate="print"/>
          <a:srcRect/>
          <a:stretch>
            <a:fillRect/>
          </a:stretch>
        </p:blipFill>
        <p:spPr bwMode="auto">
          <a:xfrm>
            <a:off x="0" y="0"/>
            <a:ext cx="9144000" cy="6858001"/>
          </a:xfrm>
          <a:prstGeom prst="rect">
            <a:avLst/>
          </a:prstGeom>
          <a:noFill/>
          <a:ln w="9525" algn="ctr">
            <a:noFill/>
            <a:miter lim="800000"/>
            <a:headEnd/>
            <a:tailEnd/>
          </a:ln>
        </p:spPr>
      </p:pic>
      <p:sp>
        <p:nvSpPr>
          <p:cNvPr id="352261" name="Rectangle 5"/>
          <p:cNvSpPr>
            <a:spLocks noChangeArrowheads="1"/>
          </p:cNvSpPr>
          <p:nvPr/>
        </p:nvSpPr>
        <p:spPr bwMode="auto">
          <a:xfrm>
            <a:off x="3786214" y="3143272"/>
            <a:ext cx="428628" cy="285752"/>
          </a:xfrm>
          <a:prstGeom prst="rect">
            <a:avLst/>
          </a:prstGeom>
          <a:noFill/>
          <a:ln w="28575">
            <a:solidFill>
              <a:schemeClr val="tx2"/>
            </a:solidFill>
            <a:miter lim="800000"/>
            <a:headEnd/>
            <a:tailEnd/>
          </a:ln>
        </p:spPr>
        <p:txBody>
          <a:bodyPr wrap="none" anchor="ctr"/>
          <a:lstStyle/>
          <a:p>
            <a:endParaRPr lang="zh-CN" altLang="en-US"/>
          </a:p>
        </p:txBody>
      </p:sp>
      <p:pic>
        <p:nvPicPr>
          <p:cNvPr id="352264" name="Picture 8"/>
          <p:cNvPicPr>
            <a:picLocks noChangeAspect="1" noChangeArrowheads="1"/>
          </p:cNvPicPr>
          <p:nvPr/>
        </p:nvPicPr>
        <p:blipFill>
          <a:blip r:embed="rId3" cstate="print"/>
          <a:srcRect/>
          <a:stretch>
            <a:fillRect/>
          </a:stretch>
        </p:blipFill>
        <p:spPr bwMode="auto">
          <a:xfrm>
            <a:off x="214282" y="857232"/>
            <a:ext cx="8748712" cy="4637088"/>
          </a:xfrm>
          <a:prstGeom prst="rect">
            <a:avLst/>
          </a:prstGeom>
          <a:noFill/>
          <a:ln w="9525" algn="ctr">
            <a:noFill/>
            <a:miter lim="800000"/>
            <a:headEnd/>
            <a:tailEnd/>
          </a:ln>
        </p:spPr>
      </p:pic>
      <p:sp>
        <p:nvSpPr>
          <p:cNvPr id="352265" name="Rectangle 9"/>
          <p:cNvSpPr>
            <a:spLocks noChangeArrowheads="1"/>
          </p:cNvSpPr>
          <p:nvPr/>
        </p:nvSpPr>
        <p:spPr bwMode="auto">
          <a:xfrm>
            <a:off x="571472" y="2571721"/>
            <a:ext cx="714380" cy="214337"/>
          </a:xfrm>
          <a:prstGeom prst="rect">
            <a:avLst/>
          </a:prstGeom>
          <a:noFill/>
          <a:ln w="28575">
            <a:solidFill>
              <a:schemeClr val="tx2"/>
            </a:solidFill>
            <a:miter lim="800000"/>
            <a:headEnd/>
            <a:tailEnd/>
          </a:ln>
        </p:spPr>
        <p:txBody>
          <a:bodyPr wrap="none" anchor="ctr"/>
          <a:lstStyle/>
          <a:p>
            <a:endParaRPr lang="zh-CN" altLang="en-US"/>
          </a:p>
        </p:txBody>
      </p:sp>
      <p:sp>
        <p:nvSpPr>
          <p:cNvPr id="352267" name="Rectangle 11"/>
          <p:cNvSpPr>
            <a:spLocks noChangeArrowheads="1"/>
          </p:cNvSpPr>
          <p:nvPr/>
        </p:nvSpPr>
        <p:spPr bwMode="auto">
          <a:xfrm>
            <a:off x="4105242" y="1071546"/>
            <a:ext cx="1285885" cy="214314"/>
          </a:xfrm>
          <a:prstGeom prst="rect">
            <a:avLst/>
          </a:prstGeom>
          <a:noFill/>
          <a:ln w="28575">
            <a:solidFill>
              <a:schemeClr val="tx2"/>
            </a:solidFill>
            <a:miter lim="800000"/>
            <a:headEnd/>
            <a:tailEnd/>
          </a:ln>
        </p:spPr>
        <p:txBody>
          <a:bodyPr wrap="none" anchor="ctr"/>
          <a:lstStyle/>
          <a:p>
            <a:endParaRPr lang="zh-CN" altLang="en-US"/>
          </a:p>
        </p:txBody>
      </p:sp>
      <p:pic>
        <p:nvPicPr>
          <p:cNvPr id="352266" name="Picture 10"/>
          <p:cNvPicPr>
            <a:picLocks noChangeAspect="1" noChangeArrowheads="1"/>
          </p:cNvPicPr>
          <p:nvPr/>
        </p:nvPicPr>
        <p:blipFill>
          <a:blip r:embed="rId4" cstate="print"/>
          <a:srcRect/>
          <a:stretch>
            <a:fillRect/>
          </a:stretch>
        </p:blipFill>
        <p:spPr bwMode="auto">
          <a:xfrm>
            <a:off x="2500266" y="2000240"/>
            <a:ext cx="5410200" cy="4038600"/>
          </a:xfrm>
          <a:prstGeom prst="rect">
            <a:avLst/>
          </a:prstGeom>
          <a:noFill/>
          <a:ln w="9525" algn="ctr">
            <a:noFill/>
            <a:miter lim="800000"/>
            <a:headEnd/>
            <a:tailEnd/>
          </a:ln>
        </p:spPr>
      </p:pic>
      <p:sp>
        <p:nvSpPr>
          <p:cNvPr id="352268" name="Rectangle 12"/>
          <p:cNvSpPr>
            <a:spLocks noChangeArrowheads="1"/>
          </p:cNvSpPr>
          <p:nvPr/>
        </p:nvSpPr>
        <p:spPr bwMode="auto">
          <a:xfrm>
            <a:off x="7072298" y="5429264"/>
            <a:ext cx="714380" cy="214314"/>
          </a:xfrm>
          <a:prstGeom prst="rect">
            <a:avLst/>
          </a:prstGeom>
          <a:noFill/>
          <a:ln w="28575">
            <a:solidFill>
              <a:schemeClr val="tx2"/>
            </a:solidFill>
            <a:miter lim="800000"/>
            <a:headEnd/>
            <a:tailEnd/>
          </a:ln>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52261"/>
                                        </p:tgtEl>
                                        <p:attrNameLst>
                                          <p:attrName>style.visibility</p:attrName>
                                        </p:attrNameLst>
                                      </p:cBhvr>
                                      <p:to>
                                        <p:strVal val="visible"/>
                                      </p:to>
                                    </p:set>
                                    <p:animEffect transition="in" filter="dissolve">
                                      <p:cBhvr>
                                        <p:cTn id="7" dur="2000"/>
                                        <p:tgtEl>
                                          <p:spTgt spid="35226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5226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5226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5226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5226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522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61" grpId="0" animBg="1"/>
      <p:bldP spid="352265" grpId="0" animBg="1"/>
      <p:bldP spid="352267" grpId="0" animBg="1"/>
      <p:bldP spid="35226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zh-CN" altLang="en-US"/>
          </a:p>
        </p:txBody>
      </p:sp>
      <p:sp>
        <p:nvSpPr>
          <p:cNvPr id="3" name="Content Placeholder 2"/>
          <p:cNvSpPr>
            <a:spLocks noGrp="1"/>
          </p:cNvSpPr>
          <p:nvPr>
            <p:ph idx="1"/>
          </p:nvPr>
        </p:nvSpPr>
        <p:spPr/>
        <p:txBody>
          <a:bodyPr/>
          <a:lstStyle/>
          <a:p>
            <a:endParaRPr lang="zh-CN" altLang="en-US"/>
          </a:p>
        </p:txBody>
      </p:sp>
      <p:pic>
        <p:nvPicPr>
          <p:cNvPr id="356354" name="Picture 2"/>
          <p:cNvPicPr>
            <a:picLocks noChangeAspect="1" noChangeArrowheads="1"/>
          </p:cNvPicPr>
          <p:nvPr/>
        </p:nvPicPr>
        <p:blipFill>
          <a:blip r:embed="rId2" cstate="print"/>
          <a:srcRect/>
          <a:stretch>
            <a:fillRect/>
          </a:stretch>
        </p:blipFill>
        <p:spPr bwMode="auto">
          <a:xfrm>
            <a:off x="-2596" y="0"/>
            <a:ext cx="9146595" cy="6858000"/>
          </a:xfrm>
          <a:prstGeom prst="rect">
            <a:avLst/>
          </a:prstGeom>
          <a:noFill/>
          <a:ln w="9525">
            <a:noFill/>
            <a:miter lim="800000"/>
            <a:headEnd/>
            <a:tailEnd/>
          </a:ln>
          <a:effectLst/>
        </p:spPr>
      </p:pic>
      <p:pic>
        <p:nvPicPr>
          <p:cNvPr id="8" name="Picture 6"/>
          <p:cNvPicPr>
            <a:picLocks noChangeAspect="1" noChangeArrowheads="1"/>
          </p:cNvPicPr>
          <p:nvPr/>
        </p:nvPicPr>
        <p:blipFill>
          <a:blip r:embed="rId3" cstate="print"/>
          <a:srcRect/>
          <a:stretch>
            <a:fillRect/>
          </a:stretch>
        </p:blipFill>
        <p:spPr bwMode="auto">
          <a:xfrm>
            <a:off x="4071934" y="3053951"/>
            <a:ext cx="5072066" cy="3804050"/>
          </a:xfrm>
          <a:prstGeom prst="rect">
            <a:avLst/>
          </a:prstGeom>
          <a:noFill/>
          <a:ln w="9525" algn="ctr">
            <a:noFill/>
            <a:miter lim="800000"/>
            <a:headEnd/>
            <a:tailEnd/>
          </a:ln>
        </p:spPr>
      </p:pic>
      <p:sp>
        <p:nvSpPr>
          <p:cNvPr id="9" name="圆角矩形 4"/>
          <p:cNvSpPr>
            <a:spLocks noChangeArrowheads="1"/>
          </p:cNvSpPr>
          <p:nvPr/>
        </p:nvSpPr>
        <p:spPr bwMode="auto">
          <a:xfrm>
            <a:off x="4214810" y="2786058"/>
            <a:ext cx="714380"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7" name="圆角矩形 4"/>
          <p:cNvSpPr>
            <a:spLocks noChangeArrowheads="1"/>
          </p:cNvSpPr>
          <p:nvPr/>
        </p:nvSpPr>
        <p:spPr bwMode="auto">
          <a:xfrm>
            <a:off x="3286116" y="3143248"/>
            <a:ext cx="785818"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308" name="Picture 4"/>
          <p:cNvPicPr>
            <a:picLocks noChangeAspect="1" noChangeArrowheads="1"/>
          </p:cNvPicPr>
          <p:nvPr/>
        </p:nvPicPr>
        <p:blipFill>
          <a:blip r:embed="rId2" cstate="print"/>
          <a:srcRect/>
          <a:stretch>
            <a:fillRect/>
          </a:stretch>
        </p:blipFill>
        <p:spPr bwMode="auto">
          <a:xfrm>
            <a:off x="1" y="0"/>
            <a:ext cx="9143999" cy="6858000"/>
          </a:xfrm>
          <a:prstGeom prst="rect">
            <a:avLst/>
          </a:prstGeom>
          <a:noFill/>
          <a:ln w="9525">
            <a:noFill/>
            <a:miter lim="800000"/>
            <a:headEnd/>
            <a:tailEnd/>
          </a:ln>
          <a:effectLst/>
        </p:spPr>
      </p:pic>
      <p:sp>
        <p:nvSpPr>
          <p:cNvPr id="5" name="圆角矩形 4"/>
          <p:cNvSpPr>
            <a:spLocks noChangeArrowheads="1"/>
          </p:cNvSpPr>
          <p:nvPr/>
        </p:nvSpPr>
        <p:spPr bwMode="auto">
          <a:xfrm>
            <a:off x="4643438" y="2928934"/>
            <a:ext cx="928694" cy="142876"/>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6" name="圆角矩形 4"/>
          <p:cNvSpPr>
            <a:spLocks noChangeArrowheads="1"/>
          </p:cNvSpPr>
          <p:nvPr/>
        </p:nvSpPr>
        <p:spPr bwMode="auto">
          <a:xfrm>
            <a:off x="4643438" y="4429132"/>
            <a:ext cx="1143008"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7" name="圆角矩形 4"/>
          <p:cNvSpPr>
            <a:spLocks noChangeArrowheads="1"/>
          </p:cNvSpPr>
          <p:nvPr/>
        </p:nvSpPr>
        <p:spPr bwMode="auto">
          <a:xfrm>
            <a:off x="1571604" y="3143248"/>
            <a:ext cx="1000132"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8" name="圆角矩形 4"/>
          <p:cNvSpPr>
            <a:spLocks noChangeArrowheads="1"/>
          </p:cNvSpPr>
          <p:nvPr/>
        </p:nvSpPr>
        <p:spPr bwMode="auto">
          <a:xfrm>
            <a:off x="6715140" y="2786058"/>
            <a:ext cx="928694" cy="142876"/>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10" name="圆角矩形 4"/>
          <p:cNvSpPr>
            <a:spLocks noChangeArrowheads="1"/>
          </p:cNvSpPr>
          <p:nvPr/>
        </p:nvSpPr>
        <p:spPr bwMode="auto">
          <a:xfrm>
            <a:off x="1571604" y="3857628"/>
            <a:ext cx="500066" cy="214314"/>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ssolv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5486400"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如何高效率完成论文的写作</a:t>
            </a:r>
            <a:r>
              <a:rPr lang="en-US" altLang="zh-CN" sz="2400" dirty="0" smtClean="0">
                <a:solidFill>
                  <a:schemeClr val="bg1"/>
                </a:solidFill>
                <a:ea typeface="微软雅黑" pitchFamily="34" charset="-122"/>
              </a:rPr>
              <a:t>?</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3282" name="Picture 2"/>
          <p:cNvPicPr>
            <a:picLocks noChangeAspect="1" noChangeArrowheads="1"/>
          </p:cNvPicPr>
          <p:nvPr/>
        </p:nvPicPr>
        <p:blipFill>
          <a:blip r:embed="rId2" cstate="print"/>
          <a:srcRect/>
          <a:stretch>
            <a:fillRect/>
          </a:stretch>
        </p:blipFill>
        <p:spPr bwMode="auto">
          <a:xfrm>
            <a:off x="1" y="1"/>
            <a:ext cx="9146383" cy="6857999"/>
          </a:xfrm>
          <a:prstGeom prst="rect">
            <a:avLst/>
          </a:prstGeom>
          <a:noFill/>
          <a:ln w="9525">
            <a:noFill/>
            <a:miter lim="800000"/>
            <a:headEnd/>
            <a:tailEnd/>
          </a:ln>
          <a:effectLst/>
        </p:spPr>
      </p:pic>
      <p:sp>
        <p:nvSpPr>
          <p:cNvPr id="3" name="圆角矩形 4"/>
          <p:cNvSpPr>
            <a:spLocks noChangeArrowheads="1"/>
          </p:cNvSpPr>
          <p:nvPr/>
        </p:nvSpPr>
        <p:spPr bwMode="auto">
          <a:xfrm>
            <a:off x="714348" y="1142984"/>
            <a:ext cx="1143008" cy="285752"/>
          </a:xfrm>
          <a:prstGeom prst="roundRect">
            <a:avLst>
              <a:gd name="adj" fmla="val 16667"/>
            </a:avLst>
          </a:prstGeom>
          <a:noFill/>
          <a:ln w="25400" algn="ctr">
            <a:solidFill>
              <a:schemeClr val="tx2"/>
            </a:solidFill>
            <a:round/>
            <a:headEnd/>
            <a:tailEnd/>
          </a:ln>
        </p:spPr>
        <p:txBody>
          <a:bodyPr lIns="0" tIns="0" rIns="182880" bIns="0"/>
          <a:lstStyle/>
          <a:p>
            <a:pPr>
              <a:spcBef>
                <a:spcPct val="50000"/>
              </a:spcBef>
            </a:pPr>
            <a:endParaRPr lang="zh-CN" altLang="en-US" sz="2400"/>
          </a:p>
        </p:txBody>
      </p:sp>
      <p:sp>
        <p:nvSpPr>
          <p:cNvPr id="4" name="Rectangle 3"/>
          <p:cNvSpPr/>
          <p:nvPr/>
        </p:nvSpPr>
        <p:spPr>
          <a:xfrm>
            <a:off x="3214678" y="1214422"/>
            <a:ext cx="4572032" cy="535531"/>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defRPr/>
            </a:pPr>
            <a:r>
              <a:rPr lang="zh-CN" altLang="en-US" b="1" dirty="0" smtClean="0">
                <a:solidFill>
                  <a:schemeClr val="tx2"/>
                </a:solidFill>
                <a:latin typeface="+mn-ea"/>
              </a:rPr>
              <a:t>免费下载“边写作边引用”插件，摆脱枯燥、</a:t>
            </a:r>
            <a:endParaRPr lang="en-US" altLang="zh-CN" b="1" dirty="0" smtClean="0">
              <a:solidFill>
                <a:schemeClr val="tx2"/>
              </a:solidFill>
              <a:latin typeface="+mn-ea"/>
            </a:endParaRPr>
          </a:p>
          <a:p>
            <a:pPr marL="285750" indent="-285750" algn="just" eaLnBrk="0" hangingPunct="0">
              <a:lnSpc>
                <a:spcPct val="80000"/>
              </a:lnSpc>
              <a:buClr>
                <a:srgbClr val="009900"/>
              </a:buClr>
              <a:buSzPct val="80000"/>
              <a:defRPr/>
            </a:pPr>
            <a:r>
              <a:rPr lang="zh-CN" altLang="en-US" b="1" dirty="0" smtClean="0">
                <a:solidFill>
                  <a:schemeClr val="tx2"/>
                </a:solidFill>
                <a:latin typeface="+mn-ea"/>
              </a:rPr>
              <a:t>繁琐、易错的参考文献插入和格式整理</a:t>
            </a:r>
            <a:endParaRPr lang="zh-CN" altLang="en-US" b="1" dirty="0">
              <a:solidFill>
                <a:schemeClr val="tx2"/>
              </a:solidFill>
              <a:latin typeface="+mn-ea"/>
            </a:endParaRPr>
          </a:p>
        </p:txBody>
      </p:sp>
      <p:cxnSp>
        <p:nvCxnSpPr>
          <p:cNvPr id="5" name="Straight Arrow Connector 4"/>
          <p:cNvCxnSpPr>
            <a:stCxn id="4" idx="1"/>
          </p:cNvCxnSpPr>
          <p:nvPr/>
        </p:nvCxnSpPr>
        <p:spPr>
          <a:xfrm flipH="1" flipV="1">
            <a:off x="1928794" y="1357298"/>
            <a:ext cx="1285884" cy="124890"/>
          </a:xfrm>
          <a:prstGeom prst="straightConnector1">
            <a:avLst/>
          </a:prstGeom>
          <a:noFill/>
          <a:ln w="28575">
            <a:solidFill>
              <a:srgbClr val="FF6600"/>
            </a:solidFill>
            <a:round/>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917575" y="506413"/>
            <a:ext cx="7654953" cy="836612"/>
          </a:xfrm>
        </p:spPr>
        <p:txBody>
          <a:bodyPr/>
          <a:lstStyle/>
          <a:p>
            <a:r>
              <a:rPr lang="zh-CN" altLang="en-US" b="1" dirty="0" smtClean="0"/>
              <a:t>西南石油大学</a:t>
            </a:r>
            <a:r>
              <a:rPr lang="en-US" altLang="zh-CN" b="1" dirty="0" smtClean="0"/>
              <a:t>Web of Science</a:t>
            </a:r>
            <a:r>
              <a:rPr lang="zh-CN" altLang="en-US" b="1" dirty="0" smtClean="0"/>
              <a:t>论文发表期刊分布</a:t>
            </a:r>
            <a:endParaRPr lang="en-US" altLang="zh-CN" b="1" dirty="0" smtClean="0"/>
          </a:p>
        </p:txBody>
      </p:sp>
      <p:pic>
        <p:nvPicPr>
          <p:cNvPr id="2385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628773"/>
            <a:ext cx="7506781" cy="4392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11619" name="Text Box 3"/>
          <p:cNvSpPr txBox="1">
            <a:spLocks noChangeArrowheads="1"/>
          </p:cNvSpPr>
          <p:nvPr/>
        </p:nvSpPr>
        <p:spPr bwMode="auto">
          <a:xfrm>
            <a:off x="3571868" y="1357298"/>
            <a:ext cx="3705244" cy="535531"/>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defRPr/>
            </a:pPr>
            <a:r>
              <a:rPr lang="zh-CN" altLang="en-US" b="1" dirty="0">
                <a:solidFill>
                  <a:schemeClr val="tx2"/>
                </a:solidFill>
                <a:latin typeface="+mn-ea"/>
              </a:rPr>
              <a:t>使用 </a:t>
            </a:r>
            <a:r>
              <a:rPr lang="en-US" altLang="zh-CN" b="1" dirty="0">
                <a:solidFill>
                  <a:schemeClr val="tx2"/>
                </a:solidFill>
                <a:latin typeface="+mn-ea"/>
              </a:rPr>
              <a:t>Cite While You Write™ </a:t>
            </a:r>
            <a:r>
              <a:rPr lang="zh-CN" altLang="en-US" b="1" dirty="0">
                <a:solidFill>
                  <a:schemeClr val="tx2"/>
                </a:solidFill>
                <a:latin typeface="+mn-ea"/>
              </a:rPr>
              <a:t>插件</a:t>
            </a:r>
          </a:p>
          <a:p>
            <a:pPr marL="285750" indent="-285750" algn="just" eaLnBrk="0" hangingPunct="0">
              <a:lnSpc>
                <a:spcPct val="80000"/>
              </a:lnSpc>
              <a:buClr>
                <a:srgbClr val="009900"/>
              </a:buClr>
              <a:buSzPct val="80000"/>
              <a:defRPr/>
            </a:pPr>
            <a:r>
              <a:rPr lang="zh-CN" altLang="en-US" b="1" dirty="0">
                <a:solidFill>
                  <a:schemeClr val="tx2"/>
                </a:solidFill>
                <a:latin typeface="+mn-ea"/>
              </a:rPr>
              <a:t>即时创建文中和文后参考文献</a:t>
            </a:r>
          </a:p>
        </p:txBody>
      </p:sp>
      <p:sp>
        <p:nvSpPr>
          <p:cNvPr id="1675268" name="Line 4"/>
          <p:cNvSpPr>
            <a:spLocks noChangeShapeType="1"/>
          </p:cNvSpPr>
          <p:nvPr/>
        </p:nvSpPr>
        <p:spPr bwMode="auto">
          <a:xfrm flipH="1" flipV="1">
            <a:off x="4648200" y="5257800"/>
            <a:ext cx="685800" cy="228600"/>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1675269" name="Rectangle 5"/>
          <p:cNvSpPr>
            <a:spLocks noChangeArrowheads="1"/>
          </p:cNvSpPr>
          <p:nvPr/>
        </p:nvSpPr>
        <p:spPr bwMode="gray">
          <a:xfrm>
            <a:off x="5572132" y="3857628"/>
            <a:ext cx="2795614" cy="535531"/>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buFont typeface="Wingdings" pitchFamily="2" charset="2"/>
              <a:buNone/>
              <a:defRPr/>
            </a:pPr>
            <a:r>
              <a:rPr lang="zh-CN" altLang="en-US" b="1" dirty="0" smtClean="0">
                <a:solidFill>
                  <a:schemeClr val="tx2"/>
                </a:solidFill>
                <a:latin typeface="+mn-ea"/>
              </a:rPr>
              <a:t>自动</a:t>
            </a:r>
            <a:r>
              <a:rPr lang="zh-CN" altLang="en-US" b="1" dirty="0">
                <a:solidFill>
                  <a:schemeClr val="tx2"/>
                </a:solidFill>
                <a:latin typeface="+mn-ea"/>
              </a:rPr>
              <a:t>连接到</a:t>
            </a:r>
            <a:r>
              <a:rPr lang="en-US" altLang="zh-CN" b="1" dirty="0">
                <a:solidFill>
                  <a:schemeClr val="tx2"/>
                </a:solidFill>
                <a:latin typeface="+mn-ea"/>
              </a:rPr>
              <a:t>Endnote Web</a:t>
            </a:r>
          </a:p>
          <a:p>
            <a:pPr marL="285750" indent="-285750" algn="just" eaLnBrk="0" hangingPunct="0">
              <a:lnSpc>
                <a:spcPct val="80000"/>
              </a:lnSpc>
              <a:buClr>
                <a:srgbClr val="009900"/>
              </a:buClr>
              <a:buSzPct val="80000"/>
              <a:buFont typeface="Wingdings" pitchFamily="2" charset="2"/>
              <a:buNone/>
              <a:defRPr/>
            </a:pPr>
            <a:r>
              <a:rPr lang="zh-CN" altLang="en-US" b="1" dirty="0">
                <a:solidFill>
                  <a:schemeClr val="tx2"/>
                </a:solidFill>
                <a:latin typeface="+mn-ea"/>
              </a:rPr>
              <a:t>查找所要引用的参考文献</a:t>
            </a:r>
          </a:p>
        </p:txBody>
      </p:sp>
      <p:sp>
        <p:nvSpPr>
          <p:cNvPr id="1675270" name="Line 6"/>
          <p:cNvSpPr>
            <a:spLocks noChangeShapeType="1"/>
          </p:cNvSpPr>
          <p:nvPr/>
        </p:nvSpPr>
        <p:spPr bwMode="auto">
          <a:xfrm>
            <a:off x="6215074" y="3357562"/>
            <a:ext cx="71438" cy="500066"/>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1675271" name="Rectangle 7"/>
          <p:cNvSpPr>
            <a:spLocks noChangeArrowheads="1"/>
          </p:cNvSpPr>
          <p:nvPr/>
        </p:nvSpPr>
        <p:spPr bwMode="gray">
          <a:xfrm>
            <a:off x="5334000" y="5257800"/>
            <a:ext cx="3238528" cy="535531"/>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buFont typeface="Wingdings" pitchFamily="2" charset="2"/>
              <a:buNone/>
              <a:defRPr/>
            </a:pPr>
            <a:r>
              <a:rPr lang="zh-CN" altLang="en-US" b="1" dirty="0">
                <a:solidFill>
                  <a:schemeClr val="tx2"/>
                </a:solidFill>
                <a:latin typeface="+mn-ea"/>
              </a:rPr>
              <a:t>此处需要引用</a:t>
            </a:r>
            <a:r>
              <a:rPr lang="en-US" altLang="zh-CN" b="1" dirty="0">
                <a:solidFill>
                  <a:schemeClr val="tx2"/>
                </a:solidFill>
                <a:latin typeface="+mn-ea"/>
              </a:rPr>
              <a:t>Prof. </a:t>
            </a:r>
            <a:r>
              <a:rPr lang="en-US" altLang="zh-CN" b="1" dirty="0" err="1" smtClean="0">
                <a:solidFill>
                  <a:schemeClr val="tx2"/>
                </a:solidFill>
                <a:latin typeface="+mn-ea"/>
              </a:rPr>
              <a:t>Kuhlthau</a:t>
            </a:r>
            <a:endParaRPr lang="en-US" altLang="zh-CN" b="1" dirty="0" smtClean="0">
              <a:solidFill>
                <a:schemeClr val="tx2"/>
              </a:solidFill>
              <a:latin typeface="+mn-ea"/>
            </a:endParaRPr>
          </a:p>
          <a:p>
            <a:pPr marL="285750" indent="-285750" algn="just" eaLnBrk="0" hangingPunct="0">
              <a:lnSpc>
                <a:spcPct val="80000"/>
              </a:lnSpc>
              <a:buClr>
                <a:srgbClr val="009900"/>
              </a:buClr>
              <a:buSzPct val="80000"/>
              <a:buFont typeface="Wingdings" pitchFamily="2" charset="2"/>
              <a:buNone/>
              <a:defRPr/>
            </a:pPr>
            <a:r>
              <a:rPr lang="zh-CN" altLang="en-US" b="1" dirty="0" smtClean="0">
                <a:solidFill>
                  <a:schemeClr val="tx2"/>
                </a:solidFill>
                <a:latin typeface="+mn-ea"/>
              </a:rPr>
              <a:t>发表</a:t>
            </a:r>
            <a:r>
              <a:rPr lang="zh-CN" altLang="en-US" b="1" dirty="0">
                <a:solidFill>
                  <a:schemeClr val="tx2"/>
                </a:solidFill>
                <a:latin typeface="+mn-ea"/>
              </a:rPr>
              <a:t>于</a:t>
            </a:r>
            <a:r>
              <a:rPr lang="en-US" altLang="zh-CN" b="1" dirty="0">
                <a:solidFill>
                  <a:schemeClr val="tx2"/>
                </a:solidFill>
                <a:latin typeface="+mn-ea"/>
              </a:rPr>
              <a:t>1991</a:t>
            </a:r>
            <a:r>
              <a:rPr lang="zh-CN" altLang="en-US" b="1" dirty="0">
                <a:solidFill>
                  <a:schemeClr val="tx2"/>
                </a:solidFill>
                <a:latin typeface="+mn-ea"/>
              </a:rPr>
              <a:t>年的论文 </a:t>
            </a:r>
          </a:p>
        </p:txBody>
      </p:sp>
      <p:sp>
        <p:nvSpPr>
          <p:cNvPr id="111624" name="Line 8"/>
          <p:cNvSpPr>
            <a:spLocks noChangeShapeType="1"/>
          </p:cNvSpPr>
          <p:nvPr/>
        </p:nvSpPr>
        <p:spPr bwMode="auto">
          <a:xfrm>
            <a:off x="6929454" y="1928802"/>
            <a:ext cx="214314" cy="928694"/>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9" name="Oval 5"/>
          <p:cNvSpPr>
            <a:spLocks noChangeArrowheads="1"/>
          </p:cNvSpPr>
          <p:nvPr/>
        </p:nvSpPr>
        <p:spPr bwMode="auto">
          <a:xfrm>
            <a:off x="6072198" y="3000372"/>
            <a:ext cx="214314" cy="357190"/>
          </a:xfrm>
          <a:prstGeom prst="ellipse">
            <a:avLst/>
          </a:prstGeom>
          <a:noFill/>
          <a:ln w="28575">
            <a:solidFill>
              <a:srgbClr val="FF6600"/>
            </a:solidFill>
            <a:round/>
            <a:headEnd/>
            <a:tailEnd type="triangle" w="med" len="med"/>
          </a:ln>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75271"/>
                                        </p:tgtEl>
                                        <p:attrNameLst>
                                          <p:attrName>style.visibility</p:attrName>
                                        </p:attrNameLst>
                                      </p:cBhvr>
                                      <p:to>
                                        <p:strVal val="visible"/>
                                      </p:to>
                                    </p:set>
                                    <p:animEffect transition="in" filter="dissolve">
                                      <p:cBhvr>
                                        <p:cTn id="7" dur="500"/>
                                        <p:tgtEl>
                                          <p:spTgt spid="1675271"/>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6752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75270"/>
                                        </p:tgtEl>
                                        <p:attrNameLst>
                                          <p:attrName>style.visibility</p:attrName>
                                        </p:attrNameLst>
                                      </p:cBhvr>
                                      <p:to>
                                        <p:strVal val="visible"/>
                                      </p:to>
                                    </p:set>
                                  </p:childTnLst>
                                </p:cTn>
                              </p:par>
                            </p:childTnLst>
                          </p:cTn>
                        </p:par>
                        <p:par>
                          <p:cTn id="19" fill="hold">
                            <p:stCondLst>
                              <p:cond delay="0"/>
                            </p:stCondLst>
                            <p:childTnLst>
                              <p:par>
                                <p:cTn id="20" presetID="9" presetClass="entr" presetSubtype="0" fill="hold" grpId="0" nodeType="afterEffect">
                                  <p:stCondLst>
                                    <p:cond delay="0"/>
                                  </p:stCondLst>
                                  <p:childTnLst>
                                    <p:set>
                                      <p:cBhvr>
                                        <p:cTn id="21" dur="1" fill="hold">
                                          <p:stCondLst>
                                            <p:cond delay="0"/>
                                          </p:stCondLst>
                                        </p:cTn>
                                        <p:tgtEl>
                                          <p:spTgt spid="1675269"/>
                                        </p:tgtEl>
                                        <p:attrNameLst>
                                          <p:attrName>style.visibility</p:attrName>
                                        </p:attrNameLst>
                                      </p:cBhvr>
                                      <p:to>
                                        <p:strVal val="visible"/>
                                      </p:to>
                                    </p:set>
                                    <p:animEffect transition="in" filter="dissolve">
                                      <p:cBhvr>
                                        <p:cTn id="22" dur="500"/>
                                        <p:tgtEl>
                                          <p:spTgt spid="1675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5268" grpId="0" animBg="1"/>
      <p:bldP spid="1675269" grpId="0" animBg="1"/>
      <p:bldP spid="1675270" grpId="0" animBg="1"/>
      <p:bldP spid="1675271" grpId="0" animBg="1"/>
      <p:bldP spid="9"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3" cstate="print"/>
          <a:srcRect/>
          <a:stretch>
            <a:fillRect/>
          </a:stretch>
        </p:blipFill>
        <p:spPr bwMode="auto">
          <a:xfrm>
            <a:off x="0" y="0"/>
            <a:ext cx="7229475" cy="5334000"/>
          </a:xfrm>
          <a:prstGeom prst="rect">
            <a:avLst/>
          </a:prstGeom>
          <a:noFill/>
          <a:ln w="9525">
            <a:noFill/>
            <a:miter lim="800000"/>
            <a:headEnd/>
            <a:tailEnd/>
          </a:ln>
        </p:spPr>
      </p:pic>
      <p:sp>
        <p:nvSpPr>
          <p:cNvPr id="1677315" name="Line 3"/>
          <p:cNvSpPr>
            <a:spLocks noChangeShapeType="1"/>
          </p:cNvSpPr>
          <p:nvPr/>
        </p:nvSpPr>
        <p:spPr bwMode="auto">
          <a:xfrm flipH="1" flipV="1">
            <a:off x="2428860" y="571480"/>
            <a:ext cx="500066" cy="214314"/>
          </a:xfrm>
          <a:prstGeom prst="line">
            <a:avLst/>
          </a:prstGeom>
          <a:noFill/>
          <a:ln w="19050">
            <a:solidFill>
              <a:srgbClr val="FF6600"/>
            </a:solidFill>
            <a:round/>
            <a:headEnd/>
            <a:tailEnd type="triangle" w="med" len="med"/>
          </a:ln>
        </p:spPr>
        <p:txBody>
          <a:bodyPr wrap="none" anchor="ctr"/>
          <a:lstStyle/>
          <a:p>
            <a:endParaRPr lang="zh-CN" altLang="en-US"/>
          </a:p>
        </p:txBody>
      </p:sp>
      <p:sp>
        <p:nvSpPr>
          <p:cNvPr id="1677316" name="Rectangle 4"/>
          <p:cNvSpPr>
            <a:spLocks noChangeArrowheads="1"/>
          </p:cNvSpPr>
          <p:nvPr/>
        </p:nvSpPr>
        <p:spPr bwMode="gray">
          <a:xfrm>
            <a:off x="2928926" y="571480"/>
            <a:ext cx="2952760" cy="31393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defRPr/>
            </a:pPr>
            <a:r>
              <a:rPr lang="zh-CN" altLang="en-US" b="1" dirty="0">
                <a:solidFill>
                  <a:schemeClr val="tx2"/>
                </a:solidFill>
                <a:latin typeface="+mn-ea"/>
              </a:rPr>
              <a:t>输入</a:t>
            </a:r>
            <a:r>
              <a:rPr lang="en-US" altLang="zh-CN" b="1" dirty="0">
                <a:solidFill>
                  <a:schemeClr val="tx2"/>
                </a:solidFill>
                <a:latin typeface="+mn-ea"/>
              </a:rPr>
              <a:t>Prof. </a:t>
            </a:r>
            <a:r>
              <a:rPr lang="en-US" altLang="zh-CN" b="1" dirty="0" err="1">
                <a:solidFill>
                  <a:schemeClr val="tx2"/>
                </a:solidFill>
                <a:latin typeface="+mn-ea"/>
              </a:rPr>
              <a:t>Kuhlthau</a:t>
            </a:r>
            <a:r>
              <a:rPr lang="zh-CN" altLang="en-US" b="1" dirty="0">
                <a:solidFill>
                  <a:schemeClr val="tx2"/>
                </a:solidFill>
                <a:latin typeface="+mn-ea"/>
              </a:rPr>
              <a:t>的姓氏</a:t>
            </a:r>
          </a:p>
        </p:txBody>
      </p:sp>
      <p:sp>
        <p:nvSpPr>
          <p:cNvPr id="1677317" name="Rectangle 5"/>
          <p:cNvSpPr>
            <a:spLocks noChangeArrowheads="1"/>
          </p:cNvSpPr>
          <p:nvPr/>
        </p:nvSpPr>
        <p:spPr bwMode="auto">
          <a:xfrm>
            <a:off x="4857752" y="4857760"/>
            <a:ext cx="714380" cy="233362"/>
          </a:xfrm>
          <a:prstGeom prst="rect">
            <a:avLst/>
          </a:prstGeom>
          <a:noFill/>
          <a:ln w="19050">
            <a:solidFill>
              <a:srgbClr val="FF6600"/>
            </a:solidFill>
            <a:miter lim="800000"/>
            <a:headEnd/>
            <a:tailEnd/>
          </a:ln>
        </p:spPr>
        <p:txBody>
          <a:bodyPr wrap="none" anchor="ctr"/>
          <a:lstStyle/>
          <a:p>
            <a:endParaRPr lang="zh-CN" altLang="en-US"/>
          </a:p>
        </p:txBody>
      </p:sp>
      <p:sp>
        <p:nvSpPr>
          <p:cNvPr id="1677318" name="Rectangle 6"/>
          <p:cNvSpPr>
            <a:spLocks noChangeArrowheads="1"/>
          </p:cNvSpPr>
          <p:nvPr/>
        </p:nvSpPr>
        <p:spPr bwMode="gray">
          <a:xfrm>
            <a:off x="5562600" y="2133600"/>
            <a:ext cx="1795482" cy="31393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defRPr/>
            </a:pPr>
            <a:r>
              <a:rPr lang="zh-CN" altLang="en-US" b="1" dirty="0">
                <a:solidFill>
                  <a:schemeClr val="tx2"/>
                </a:solidFill>
                <a:latin typeface="+mn-ea"/>
              </a:rPr>
              <a:t>选中所需的引文</a:t>
            </a:r>
          </a:p>
        </p:txBody>
      </p:sp>
      <p:sp>
        <p:nvSpPr>
          <p:cNvPr id="1677319" name="Line 7"/>
          <p:cNvSpPr>
            <a:spLocks noChangeShapeType="1"/>
          </p:cNvSpPr>
          <p:nvPr/>
        </p:nvSpPr>
        <p:spPr bwMode="auto">
          <a:xfrm flipH="1" flipV="1">
            <a:off x="5214942" y="2000240"/>
            <a:ext cx="357190" cy="142876"/>
          </a:xfrm>
          <a:prstGeom prst="line">
            <a:avLst/>
          </a:prstGeom>
          <a:noFill/>
          <a:ln w="19050">
            <a:solidFill>
              <a:srgbClr val="FF6600"/>
            </a:solidFill>
            <a:round/>
            <a:headEnd/>
            <a:tailEnd type="triangle" w="med" len="med"/>
          </a:ln>
        </p:spPr>
        <p:txBody>
          <a:bodyPr wrap="none" anchor="ctr"/>
          <a:lstStyle/>
          <a:p>
            <a:endParaRPr lang="zh-CN" altLang="en-US"/>
          </a:p>
        </p:txBody>
      </p:sp>
      <p:pic>
        <p:nvPicPr>
          <p:cNvPr id="1677320" name="Picture 8"/>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1677321" name="Rectangle 9"/>
          <p:cNvSpPr>
            <a:spLocks noChangeArrowheads="1"/>
          </p:cNvSpPr>
          <p:nvPr/>
        </p:nvSpPr>
        <p:spPr bwMode="gray">
          <a:xfrm>
            <a:off x="6072198" y="4357694"/>
            <a:ext cx="1624034" cy="31393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buFont typeface="Wingdings" pitchFamily="2" charset="2"/>
              <a:buNone/>
              <a:defRPr/>
            </a:pPr>
            <a:r>
              <a:rPr lang="zh-CN" altLang="en-US" b="1" dirty="0">
                <a:solidFill>
                  <a:schemeClr val="tx2"/>
                </a:solidFill>
                <a:latin typeface="+mn-ea"/>
              </a:rPr>
              <a:t>添加引文成功</a:t>
            </a:r>
          </a:p>
        </p:txBody>
      </p:sp>
      <p:sp>
        <p:nvSpPr>
          <p:cNvPr id="1677322" name="Line 10"/>
          <p:cNvSpPr>
            <a:spLocks noChangeShapeType="1"/>
          </p:cNvSpPr>
          <p:nvPr/>
        </p:nvSpPr>
        <p:spPr bwMode="auto">
          <a:xfrm flipH="1">
            <a:off x="5715008" y="4643446"/>
            <a:ext cx="357190" cy="571504"/>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1677323" name="Oval 11"/>
          <p:cNvSpPr>
            <a:spLocks noChangeArrowheads="1"/>
          </p:cNvSpPr>
          <p:nvPr/>
        </p:nvSpPr>
        <p:spPr bwMode="auto">
          <a:xfrm>
            <a:off x="4500562" y="5143512"/>
            <a:ext cx="1371600" cy="428628"/>
          </a:xfrm>
          <a:prstGeom prst="ellipse">
            <a:avLst/>
          </a:prstGeom>
          <a:noFill/>
          <a:ln w="28575">
            <a:solidFill>
              <a:srgbClr val="FF6600"/>
            </a:solidFill>
            <a:round/>
            <a:headEnd/>
            <a:tailEnd type="triangle" w="med" len="med"/>
          </a:ln>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77316"/>
                                        </p:tgtEl>
                                        <p:attrNameLst>
                                          <p:attrName>style.visibility</p:attrName>
                                        </p:attrNameLst>
                                      </p:cBhvr>
                                      <p:to>
                                        <p:strVal val="visible"/>
                                      </p:to>
                                    </p:set>
                                    <p:animEffect transition="in" filter="dissolve">
                                      <p:cBhvr>
                                        <p:cTn id="7" dur="500"/>
                                        <p:tgtEl>
                                          <p:spTgt spid="1677316"/>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6773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77318"/>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67731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7731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67732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67732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677322"/>
                                        </p:tgtEl>
                                        <p:attrNameLst>
                                          <p:attrName>style.visibility</p:attrName>
                                        </p:attrNameLst>
                                      </p:cBhvr>
                                      <p:to>
                                        <p:strVal val="visible"/>
                                      </p:to>
                                    </p:set>
                                  </p:childTnLst>
                                </p:cTn>
                              </p:par>
                            </p:childTnLst>
                          </p:cTn>
                        </p:par>
                        <p:par>
                          <p:cTn id="34" fill="hold">
                            <p:stCondLst>
                              <p:cond delay="0"/>
                            </p:stCondLst>
                            <p:childTnLst>
                              <p:par>
                                <p:cTn id="35" presetID="9" presetClass="entr" presetSubtype="0" fill="hold" grpId="0" nodeType="afterEffect">
                                  <p:stCondLst>
                                    <p:cond delay="0"/>
                                  </p:stCondLst>
                                  <p:childTnLst>
                                    <p:set>
                                      <p:cBhvr>
                                        <p:cTn id="36" dur="1" fill="hold">
                                          <p:stCondLst>
                                            <p:cond delay="0"/>
                                          </p:stCondLst>
                                        </p:cTn>
                                        <p:tgtEl>
                                          <p:spTgt spid="1677321"/>
                                        </p:tgtEl>
                                        <p:attrNameLst>
                                          <p:attrName>style.visibility</p:attrName>
                                        </p:attrNameLst>
                                      </p:cBhvr>
                                      <p:to>
                                        <p:strVal val="visible"/>
                                      </p:to>
                                    </p:set>
                                    <p:animEffect transition="in" filter="dissolve">
                                      <p:cBhvr>
                                        <p:cTn id="37" dur="500"/>
                                        <p:tgtEl>
                                          <p:spTgt spid="1677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7315" grpId="0" animBg="1"/>
      <p:bldP spid="1677316" grpId="0" animBg="1"/>
      <p:bldP spid="1677317" grpId="0" animBg="1"/>
      <p:bldP spid="1677318" grpId="0" animBg="1"/>
      <p:bldP spid="1677319" grpId="0" animBg="1"/>
      <p:bldP spid="1677321" grpId="0" animBg="1"/>
      <p:bldP spid="1677322" grpId="0" animBg="1"/>
      <p:bldP spid="167732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19050">
            <a:solidFill>
              <a:schemeClr val="bg1"/>
            </a:solidFill>
            <a:round/>
            <a:headEnd/>
            <a:tailEnd type="triangle" w="med" len="med"/>
          </a:ln>
        </p:spPr>
      </p:pic>
      <p:sp>
        <p:nvSpPr>
          <p:cNvPr id="1679363" name="Rectangle 3"/>
          <p:cNvSpPr>
            <a:spLocks noChangeArrowheads="1"/>
          </p:cNvSpPr>
          <p:nvPr/>
        </p:nvSpPr>
        <p:spPr bwMode="gray">
          <a:xfrm>
            <a:off x="5214942" y="3929066"/>
            <a:ext cx="3195662" cy="31393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buFont typeface="Wingdings" pitchFamily="2" charset="2"/>
              <a:buNone/>
              <a:defRPr/>
            </a:pPr>
            <a:r>
              <a:rPr lang="zh-CN" altLang="en-US" b="1" dirty="0" smtClean="0">
                <a:solidFill>
                  <a:schemeClr val="tx2"/>
                </a:solidFill>
                <a:latin typeface="+mn-ea"/>
              </a:rPr>
              <a:t>格式化</a:t>
            </a:r>
            <a:r>
              <a:rPr lang="zh-CN" altLang="en-US" b="1" dirty="0">
                <a:solidFill>
                  <a:schemeClr val="tx2"/>
                </a:solidFill>
                <a:latin typeface="+mn-ea"/>
              </a:rPr>
              <a:t>文中与文后的参考文献</a:t>
            </a:r>
          </a:p>
        </p:txBody>
      </p:sp>
      <p:sp>
        <p:nvSpPr>
          <p:cNvPr id="1679364" name="Line 4"/>
          <p:cNvSpPr>
            <a:spLocks noChangeShapeType="1"/>
          </p:cNvSpPr>
          <p:nvPr/>
        </p:nvSpPr>
        <p:spPr bwMode="auto">
          <a:xfrm>
            <a:off x="6715140" y="3357562"/>
            <a:ext cx="71438" cy="571504"/>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1679365" name="Oval 5"/>
          <p:cNvSpPr>
            <a:spLocks noChangeArrowheads="1"/>
          </p:cNvSpPr>
          <p:nvPr/>
        </p:nvSpPr>
        <p:spPr bwMode="auto">
          <a:xfrm>
            <a:off x="6500826" y="2928934"/>
            <a:ext cx="285752" cy="428628"/>
          </a:xfrm>
          <a:prstGeom prst="ellipse">
            <a:avLst/>
          </a:prstGeom>
          <a:noFill/>
          <a:ln w="28575">
            <a:solidFill>
              <a:srgbClr val="FF6600"/>
            </a:solidFill>
            <a:round/>
            <a:headEnd/>
            <a:tailEnd type="triangle" w="med" len="med"/>
          </a:ln>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793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79364"/>
                                        </p:tgtEl>
                                        <p:attrNameLst>
                                          <p:attrName>style.visibility</p:attrName>
                                        </p:attrNameLst>
                                      </p:cBhvr>
                                      <p:to>
                                        <p:strVal val="visible"/>
                                      </p:to>
                                    </p:set>
                                  </p:childTnLst>
                                </p:cTn>
                              </p:par>
                            </p:childTnLst>
                          </p:cTn>
                        </p:par>
                        <p:par>
                          <p:cTn id="11" fill="hold">
                            <p:stCondLst>
                              <p:cond delay="0"/>
                            </p:stCondLst>
                            <p:childTnLst>
                              <p:par>
                                <p:cTn id="12" presetID="9" presetClass="entr" presetSubtype="0" fill="hold" grpId="0" nodeType="afterEffect">
                                  <p:stCondLst>
                                    <p:cond delay="0"/>
                                  </p:stCondLst>
                                  <p:childTnLst>
                                    <p:set>
                                      <p:cBhvr>
                                        <p:cTn id="13" dur="1" fill="hold">
                                          <p:stCondLst>
                                            <p:cond delay="0"/>
                                          </p:stCondLst>
                                        </p:cTn>
                                        <p:tgtEl>
                                          <p:spTgt spid="1679363"/>
                                        </p:tgtEl>
                                        <p:attrNameLst>
                                          <p:attrName>style.visibility</p:attrName>
                                        </p:attrNameLst>
                                      </p:cBhvr>
                                      <p:to>
                                        <p:strVal val="visible"/>
                                      </p:to>
                                    </p:set>
                                    <p:animEffect transition="in" filter="dissolve">
                                      <p:cBhvr>
                                        <p:cTn id="14" dur="500"/>
                                        <p:tgtEl>
                                          <p:spTgt spid="1679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63" grpId="0" animBg="1"/>
      <p:bldP spid="1679364" grpId="0" animBg="1"/>
      <p:bldP spid="167936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3" cstate="print"/>
          <a:srcRect/>
          <a:stretch>
            <a:fillRect/>
          </a:stretch>
        </p:blipFill>
        <p:spPr bwMode="auto">
          <a:xfrm>
            <a:off x="0" y="0"/>
            <a:ext cx="3862388" cy="3362325"/>
          </a:xfrm>
          <a:prstGeom prst="rect">
            <a:avLst/>
          </a:prstGeom>
          <a:noFill/>
          <a:ln w="9525">
            <a:noFill/>
            <a:miter lim="800000"/>
            <a:headEnd/>
            <a:tailEnd/>
          </a:ln>
        </p:spPr>
      </p:pic>
      <p:sp>
        <p:nvSpPr>
          <p:cNvPr id="1681411" name="Line 3"/>
          <p:cNvSpPr>
            <a:spLocks noChangeShapeType="1"/>
          </p:cNvSpPr>
          <p:nvPr/>
        </p:nvSpPr>
        <p:spPr bwMode="auto">
          <a:xfrm flipV="1">
            <a:off x="2928926" y="1500174"/>
            <a:ext cx="1428760" cy="71438"/>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1681412" name="Rectangle 4"/>
          <p:cNvSpPr>
            <a:spLocks noChangeArrowheads="1"/>
          </p:cNvSpPr>
          <p:nvPr/>
        </p:nvSpPr>
        <p:spPr bwMode="gray">
          <a:xfrm>
            <a:off x="4343400" y="1285860"/>
            <a:ext cx="3800500" cy="31393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buFont typeface="Wingdings" pitchFamily="2" charset="2"/>
              <a:buNone/>
              <a:defRPr/>
            </a:pPr>
            <a:r>
              <a:rPr lang="zh-CN" altLang="en-US" b="1" dirty="0" smtClean="0">
                <a:solidFill>
                  <a:schemeClr val="tx2"/>
                </a:solidFill>
                <a:latin typeface="+mn-ea"/>
              </a:rPr>
              <a:t>提供</a:t>
            </a:r>
            <a:r>
              <a:rPr lang="en-US" altLang="zh-CN" b="1" dirty="0" smtClean="0">
                <a:solidFill>
                  <a:schemeClr val="tx2"/>
                </a:solidFill>
                <a:latin typeface="+mn-ea"/>
              </a:rPr>
              <a:t>3300</a:t>
            </a:r>
            <a:r>
              <a:rPr lang="zh-CN" altLang="en-US" b="1" dirty="0">
                <a:solidFill>
                  <a:schemeClr val="tx2"/>
                </a:solidFill>
                <a:latin typeface="+mn-ea"/>
              </a:rPr>
              <a:t>多种期刊的参考文献格式</a:t>
            </a:r>
          </a:p>
        </p:txBody>
      </p:sp>
      <p:pic>
        <p:nvPicPr>
          <p:cNvPr id="1681413" name="Picture 5"/>
          <p:cNvPicPr>
            <a:picLocks noChangeAspect="1" noChangeArrowheads="1"/>
          </p:cNvPicPr>
          <p:nvPr/>
        </p:nvPicPr>
        <p:blipFill>
          <a:blip r:embed="rId4" cstate="print"/>
          <a:srcRect/>
          <a:stretch>
            <a:fillRect/>
          </a:stretch>
        </p:blipFill>
        <p:spPr bwMode="auto">
          <a:xfrm>
            <a:off x="0" y="0"/>
            <a:ext cx="9144000" cy="6858000"/>
          </a:xfrm>
          <a:prstGeom prst="rect">
            <a:avLst/>
          </a:prstGeom>
          <a:solidFill>
            <a:srgbClr val="FFFFCC"/>
          </a:solidFill>
          <a:ln w="9525" algn="ctr">
            <a:solidFill>
              <a:schemeClr val="bg1"/>
            </a:solidFill>
            <a:miter lim="800000"/>
            <a:headEnd/>
            <a:tailEnd/>
          </a:ln>
          <a:effectLst/>
        </p:spPr>
      </p:pic>
      <p:sp>
        <p:nvSpPr>
          <p:cNvPr id="1681414" name="Line 6"/>
          <p:cNvSpPr>
            <a:spLocks noChangeShapeType="1"/>
          </p:cNvSpPr>
          <p:nvPr/>
        </p:nvSpPr>
        <p:spPr bwMode="auto">
          <a:xfrm flipH="1" flipV="1">
            <a:off x="5715008" y="2500306"/>
            <a:ext cx="761992" cy="547694"/>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1681415" name="Line 7"/>
          <p:cNvSpPr>
            <a:spLocks noChangeShapeType="1"/>
          </p:cNvSpPr>
          <p:nvPr/>
        </p:nvSpPr>
        <p:spPr bwMode="auto">
          <a:xfrm flipH="1" flipV="1">
            <a:off x="4572000" y="3214686"/>
            <a:ext cx="1000132" cy="0"/>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1681416" name="Line 8"/>
          <p:cNvSpPr>
            <a:spLocks noChangeShapeType="1"/>
          </p:cNvSpPr>
          <p:nvPr/>
        </p:nvSpPr>
        <p:spPr bwMode="auto">
          <a:xfrm flipH="1">
            <a:off x="3500430" y="4357694"/>
            <a:ext cx="214314" cy="428628"/>
          </a:xfrm>
          <a:prstGeom prst="line">
            <a:avLst/>
          </a:prstGeom>
          <a:noFill/>
          <a:ln w="28575">
            <a:solidFill>
              <a:srgbClr val="FF6600"/>
            </a:solidFill>
            <a:round/>
            <a:headEnd/>
            <a:tailEnd type="triangle" w="med" len="med"/>
          </a:ln>
        </p:spPr>
        <p:txBody>
          <a:bodyPr wrap="none" anchor="ctr"/>
          <a:lstStyle/>
          <a:p>
            <a:endParaRPr lang="zh-CN" altLang="en-US"/>
          </a:p>
        </p:txBody>
      </p:sp>
      <p:sp>
        <p:nvSpPr>
          <p:cNvPr id="1681417" name="Rectangle 9"/>
          <p:cNvSpPr>
            <a:spLocks noChangeArrowheads="1"/>
          </p:cNvSpPr>
          <p:nvPr/>
        </p:nvSpPr>
        <p:spPr bwMode="gray">
          <a:xfrm>
            <a:off x="5562600" y="3048000"/>
            <a:ext cx="2795614" cy="31393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defRPr/>
            </a:pPr>
            <a:r>
              <a:rPr lang="zh-CN" altLang="en-US" b="1" dirty="0" smtClean="0">
                <a:solidFill>
                  <a:schemeClr val="tx2"/>
                </a:solidFill>
                <a:latin typeface="+mn-ea"/>
              </a:rPr>
              <a:t>格式化后的文中参考文献</a:t>
            </a:r>
          </a:p>
        </p:txBody>
      </p:sp>
      <p:sp>
        <p:nvSpPr>
          <p:cNvPr id="1681418" name="Rectangle 10"/>
          <p:cNvSpPr>
            <a:spLocks noChangeArrowheads="1"/>
          </p:cNvSpPr>
          <p:nvPr/>
        </p:nvSpPr>
        <p:spPr bwMode="gray">
          <a:xfrm>
            <a:off x="3714744" y="4000504"/>
            <a:ext cx="1624018" cy="313932"/>
          </a:xfrm>
          <a:prstGeom prst="rect">
            <a:avLst/>
          </a:prstGeom>
          <a:solidFill>
            <a:schemeClr val="bg1"/>
          </a:solidFill>
          <a:ln w="28575" algn="ctr">
            <a:solidFill>
              <a:schemeClr val="tx2"/>
            </a:solidFill>
            <a:miter lim="800000"/>
            <a:headEnd/>
            <a:tailEnd/>
          </a:ln>
          <a:effectLst/>
        </p:spPr>
        <p:txBody>
          <a:bodyPr wrap="square">
            <a:spAutoFit/>
          </a:bodyPr>
          <a:lstStyle/>
          <a:p>
            <a:pPr marL="285750" indent="-285750" algn="just" eaLnBrk="0" hangingPunct="0">
              <a:lnSpc>
                <a:spcPct val="80000"/>
              </a:lnSpc>
              <a:buClr>
                <a:srgbClr val="009900"/>
              </a:buClr>
              <a:buSzPct val="80000"/>
              <a:defRPr/>
            </a:pPr>
            <a:r>
              <a:rPr lang="zh-CN" altLang="en-US" b="1" dirty="0" smtClean="0">
                <a:solidFill>
                  <a:schemeClr val="tx2"/>
                </a:solidFill>
                <a:latin typeface="+mn-ea"/>
              </a:rPr>
              <a:t>文后参考文献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81411"/>
                                        </p:tgtEl>
                                        <p:attrNameLst>
                                          <p:attrName>style.visibility</p:attrName>
                                        </p:attrNameLst>
                                      </p:cBhvr>
                                      <p:to>
                                        <p:strVal val="visible"/>
                                      </p:to>
                                    </p:set>
                                  </p:childTnLst>
                                </p:cTn>
                              </p:par>
                            </p:childTnLst>
                          </p:cTn>
                        </p:par>
                        <p:par>
                          <p:cTn id="7" fill="hold">
                            <p:stCondLst>
                              <p:cond delay="0"/>
                            </p:stCondLst>
                            <p:childTnLst>
                              <p:par>
                                <p:cTn id="8" presetID="9" presetClass="entr" presetSubtype="0" fill="hold" grpId="0" nodeType="afterEffect">
                                  <p:stCondLst>
                                    <p:cond delay="0"/>
                                  </p:stCondLst>
                                  <p:childTnLst>
                                    <p:set>
                                      <p:cBhvr>
                                        <p:cTn id="9" dur="1" fill="hold">
                                          <p:stCondLst>
                                            <p:cond delay="0"/>
                                          </p:stCondLst>
                                        </p:cTn>
                                        <p:tgtEl>
                                          <p:spTgt spid="1681412"/>
                                        </p:tgtEl>
                                        <p:attrNameLst>
                                          <p:attrName>style.visibility</p:attrName>
                                        </p:attrNameLst>
                                      </p:cBhvr>
                                      <p:to>
                                        <p:strVal val="visible"/>
                                      </p:to>
                                    </p:set>
                                    <p:animEffect transition="in" filter="dissolve">
                                      <p:cBhvr>
                                        <p:cTn id="10" dur="500"/>
                                        <p:tgtEl>
                                          <p:spTgt spid="168141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81413"/>
                                        </p:tgtEl>
                                        <p:attrNameLst>
                                          <p:attrName>style.visibility</p:attrName>
                                        </p:attrNameLst>
                                      </p:cBhvr>
                                      <p:to>
                                        <p:strVal val="visible"/>
                                      </p:to>
                                    </p:set>
                                  </p:childTnLst>
                                </p:cTn>
                              </p:par>
                            </p:childTnLst>
                          </p:cTn>
                        </p:par>
                        <p:par>
                          <p:cTn id="15" fill="hold">
                            <p:stCondLst>
                              <p:cond delay="0"/>
                            </p:stCondLst>
                            <p:childTnLst>
                              <p:par>
                                <p:cTn id="16" presetID="9" presetClass="entr" presetSubtype="0" fill="hold" grpId="0" nodeType="afterEffect">
                                  <p:stCondLst>
                                    <p:cond delay="0"/>
                                  </p:stCondLst>
                                  <p:childTnLst>
                                    <p:set>
                                      <p:cBhvr>
                                        <p:cTn id="17" dur="1" fill="hold">
                                          <p:stCondLst>
                                            <p:cond delay="0"/>
                                          </p:stCondLst>
                                        </p:cTn>
                                        <p:tgtEl>
                                          <p:spTgt spid="1681417"/>
                                        </p:tgtEl>
                                        <p:attrNameLst>
                                          <p:attrName>style.visibility</p:attrName>
                                        </p:attrNameLst>
                                      </p:cBhvr>
                                      <p:to>
                                        <p:strVal val="visible"/>
                                      </p:to>
                                    </p:set>
                                    <p:animEffect transition="in" filter="dissolve">
                                      <p:cBhvr>
                                        <p:cTn id="18" dur="500"/>
                                        <p:tgtEl>
                                          <p:spTgt spid="1681417"/>
                                        </p:tgtEl>
                                      </p:cBhvr>
                                    </p:animEffec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1681414"/>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16814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681418"/>
                                        </p:tgtEl>
                                        <p:attrNameLst>
                                          <p:attrName>style.visibility</p:attrName>
                                        </p:attrNameLst>
                                      </p:cBhvr>
                                      <p:to>
                                        <p:strVal val="visible"/>
                                      </p:to>
                                    </p:set>
                                    <p:animEffect transition="in" filter="dissolve">
                                      <p:cBhvr>
                                        <p:cTn id="29" dur="500"/>
                                        <p:tgtEl>
                                          <p:spTgt spid="1681418"/>
                                        </p:tgtEl>
                                      </p:cBhvr>
                                    </p:animEffec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16814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1411" grpId="0" animBg="1"/>
      <p:bldP spid="1681412" grpId="0" animBg="1"/>
      <p:bldP spid="1681414" grpId="0" animBg="1"/>
      <p:bldP spid="1681415" grpId="0" animBg="1"/>
      <p:bldP spid="1681416" grpId="0" animBg="1"/>
      <p:bldP spid="1681417" grpId="0" animBg="1"/>
      <p:bldP spid="168141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084105084"/>
              </p:ext>
            </p:extLst>
          </p:nvPr>
        </p:nvGraphicFramePr>
        <p:xfrm>
          <a:off x="-108520" y="1196752"/>
          <a:ext cx="8920773" cy="34563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Pentagon 7"/>
          <p:cNvSpPr/>
          <p:nvPr/>
        </p:nvSpPr>
        <p:spPr>
          <a:xfrm>
            <a:off x="1259632" y="5373216"/>
            <a:ext cx="6696744" cy="504056"/>
          </a:xfrm>
          <a:prstGeom prst="homePlat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2400" b="1" dirty="0">
                <a:solidFill>
                  <a:schemeClr val="bg1"/>
                </a:solidFill>
              </a:rPr>
              <a:t>英文论文从写到投的一站式解决方</a:t>
            </a:r>
            <a:r>
              <a:rPr lang="zh-CN" altLang="en-US" sz="2400" b="1" dirty="0" smtClean="0">
                <a:solidFill>
                  <a:schemeClr val="bg1"/>
                </a:solidFill>
              </a:rPr>
              <a:t>案</a:t>
            </a:r>
            <a:endParaRPr lang="en-US" sz="2400" dirty="0">
              <a:solidFill>
                <a:schemeClr val="bg1"/>
              </a:solidFill>
            </a:endParaRPr>
          </a:p>
        </p:txBody>
      </p:sp>
      <p:sp>
        <p:nvSpPr>
          <p:cNvPr id="9" name="TextBox 8"/>
          <p:cNvSpPr txBox="1"/>
          <p:nvPr/>
        </p:nvSpPr>
        <p:spPr>
          <a:xfrm>
            <a:off x="2549727" y="4141796"/>
            <a:ext cx="1841874" cy="954107"/>
          </a:xfrm>
          <a:prstGeom prst="rect">
            <a:avLst/>
          </a:prstGeom>
          <a:noFill/>
        </p:spPr>
        <p:txBody>
          <a:bodyPr wrap="square" rtlCol="0">
            <a:spAutoFit/>
          </a:bodyPr>
          <a:lstStyle/>
          <a:p>
            <a:r>
              <a:rPr lang="zh-CN" altLang="en-US" sz="1400" b="1" dirty="0">
                <a:solidFill>
                  <a:schemeClr val="tx1">
                    <a:lumMod val="75000"/>
                  </a:schemeClr>
                </a:solidFill>
                <a:latin typeface="Arial" pitchFamily="34" charset="0"/>
                <a:ea typeface="宋体" pitchFamily="2" charset="-122"/>
                <a:cs typeface="Arial" pitchFamily="34" charset="0"/>
              </a:rPr>
              <a:t>学术与语言的完美结合，使英文论文的语言达到出版要求</a:t>
            </a:r>
            <a:endParaRPr lang="en-US" sz="1400" dirty="0">
              <a:solidFill>
                <a:schemeClr val="tx1">
                  <a:lumMod val="75000"/>
                </a:schemeClr>
              </a:solidFill>
              <a:latin typeface="Arial" pitchFamily="34" charset="0"/>
              <a:ea typeface="宋体" pitchFamily="2" charset="-122"/>
              <a:cs typeface="Arial" pitchFamily="34" charset="0"/>
            </a:endParaRPr>
          </a:p>
          <a:p>
            <a:endParaRPr lang="en-US" sz="1400" dirty="0">
              <a:solidFill>
                <a:schemeClr val="tx1">
                  <a:lumMod val="75000"/>
                </a:schemeClr>
              </a:solidFill>
              <a:latin typeface="Arial" pitchFamily="34" charset="0"/>
              <a:ea typeface="宋体" pitchFamily="2" charset="-122"/>
              <a:cs typeface="Arial" pitchFamily="34" charset="0"/>
            </a:endParaRPr>
          </a:p>
        </p:txBody>
      </p:sp>
      <p:sp>
        <p:nvSpPr>
          <p:cNvPr id="10" name="TextBox 9"/>
          <p:cNvSpPr txBox="1"/>
          <p:nvPr/>
        </p:nvSpPr>
        <p:spPr>
          <a:xfrm>
            <a:off x="611560" y="4141796"/>
            <a:ext cx="1841874" cy="954107"/>
          </a:xfrm>
          <a:prstGeom prst="rect">
            <a:avLst/>
          </a:prstGeom>
          <a:noFill/>
        </p:spPr>
        <p:txBody>
          <a:bodyPr wrap="square" rtlCol="0">
            <a:spAutoFit/>
          </a:bodyPr>
          <a:lstStyle/>
          <a:p>
            <a:r>
              <a:rPr lang="zh-CN" altLang="en-US" sz="1400" b="1" dirty="0" smtClean="0">
                <a:solidFill>
                  <a:schemeClr val="tx1">
                    <a:lumMod val="75000"/>
                  </a:schemeClr>
                </a:solidFill>
                <a:latin typeface="Arial" pitchFamily="34" charset="0"/>
                <a:ea typeface="宋体" pitchFamily="2" charset="-122"/>
                <a:cs typeface="Arial" pitchFamily="34" charset="0"/>
              </a:rPr>
              <a:t>超</a:t>
            </a:r>
            <a:r>
              <a:rPr lang="zh-CN" altLang="en-US" sz="1400" b="1" dirty="0">
                <a:solidFill>
                  <a:schemeClr val="tx1">
                    <a:lumMod val="75000"/>
                  </a:schemeClr>
                </a:solidFill>
                <a:latin typeface="Arial" pitchFamily="34" charset="0"/>
                <a:ea typeface="宋体" pitchFamily="2" charset="-122"/>
                <a:cs typeface="Arial" pitchFamily="34" charset="0"/>
              </a:rPr>
              <a:t>强的文献管理与论文写作工具</a:t>
            </a:r>
            <a:endParaRPr lang="en-US" sz="1400" b="1" dirty="0">
              <a:solidFill>
                <a:schemeClr val="tx1">
                  <a:lumMod val="75000"/>
                </a:schemeClr>
              </a:solidFill>
              <a:latin typeface="Arial" pitchFamily="34" charset="0"/>
              <a:ea typeface="宋体" pitchFamily="2" charset="-122"/>
              <a:cs typeface="Arial" pitchFamily="34" charset="0"/>
            </a:endParaRPr>
          </a:p>
          <a:p>
            <a:endParaRPr lang="en-US" sz="1400" dirty="0">
              <a:solidFill>
                <a:schemeClr val="tx1">
                  <a:lumMod val="75000"/>
                </a:schemeClr>
              </a:solidFill>
              <a:latin typeface="Arial" pitchFamily="34" charset="0"/>
              <a:ea typeface="宋体" pitchFamily="2" charset="-122"/>
              <a:cs typeface="Arial" pitchFamily="34" charset="0"/>
            </a:endParaRPr>
          </a:p>
          <a:p>
            <a:endParaRPr lang="en-US" sz="1400" dirty="0">
              <a:solidFill>
                <a:schemeClr val="tx1">
                  <a:lumMod val="75000"/>
                </a:schemeClr>
              </a:solidFill>
              <a:latin typeface="Arial" pitchFamily="34" charset="0"/>
              <a:ea typeface="宋体" pitchFamily="2" charset="-122"/>
              <a:cs typeface="Arial" pitchFamily="34" charset="0"/>
            </a:endParaRPr>
          </a:p>
        </p:txBody>
      </p:sp>
      <p:sp>
        <p:nvSpPr>
          <p:cNvPr id="11" name="TextBox 10"/>
          <p:cNvSpPr txBox="1"/>
          <p:nvPr/>
        </p:nvSpPr>
        <p:spPr>
          <a:xfrm>
            <a:off x="4656641" y="4141796"/>
            <a:ext cx="1841874" cy="738664"/>
          </a:xfrm>
          <a:prstGeom prst="rect">
            <a:avLst/>
          </a:prstGeom>
        </p:spPr>
        <p:txBody>
          <a:bodyPr wrap="square" rtlCol="0">
            <a:spAutoFit/>
          </a:bodyPr>
          <a:lstStyle/>
          <a:p>
            <a:r>
              <a:rPr lang="zh-CN" altLang="en-US" sz="1400" b="1" dirty="0">
                <a:solidFill>
                  <a:schemeClr val="tx1">
                    <a:lumMod val="75000"/>
                  </a:schemeClr>
                </a:solidFill>
                <a:latin typeface="Arial" pitchFamily="34" charset="0"/>
                <a:ea typeface="宋体" pitchFamily="2" charset="-122"/>
                <a:cs typeface="Arial" pitchFamily="34" charset="0"/>
              </a:rPr>
              <a:t>权威多学科期刊评价工具，帮助您选择正确的期刊投稿</a:t>
            </a:r>
            <a:endParaRPr lang="en-US" sz="1400" b="1" dirty="0">
              <a:solidFill>
                <a:schemeClr val="tx1">
                  <a:lumMod val="75000"/>
                </a:schemeClr>
              </a:solidFill>
              <a:latin typeface="Arial" pitchFamily="34" charset="0"/>
              <a:ea typeface="宋体" pitchFamily="2" charset="-122"/>
              <a:cs typeface="Arial" pitchFamily="34" charset="0"/>
            </a:endParaRPr>
          </a:p>
        </p:txBody>
      </p:sp>
      <p:sp>
        <p:nvSpPr>
          <p:cNvPr id="12" name="TextBox 11"/>
          <p:cNvSpPr txBox="1"/>
          <p:nvPr/>
        </p:nvSpPr>
        <p:spPr>
          <a:xfrm>
            <a:off x="6660232" y="4141796"/>
            <a:ext cx="1841874" cy="738664"/>
          </a:xfrm>
          <a:prstGeom prst="rect">
            <a:avLst/>
          </a:prstGeom>
        </p:spPr>
        <p:txBody>
          <a:bodyPr wrap="square" rtlCol="0">
            <a:spAutoFit/>
          </a:bodyPr>
          <a:lstStyle>
            <a:defPPr>
              <a:defRPr lang="en-US"/>
            </a:defPPr>
            <a:lvl1pPr>
              <a:defRPr sz="1400" b="1">
                <a:solidFill>
                  <a:schemeClr val="tx1">
                    <a:lumMod val="75000"/>
                  </a:schemeClr>
                </a:solidFill>
                <a:latin typeface="Arial" pitchFamily="34" charset="0"/>
                <a:ea typeface="宋体" pitchFamily="2" charset="-122"/>
                <a:cs typeface="Arial" pitchFamily="34" charset="0"/>
              </a:defRPr>
            </a:lvl1pPr>
          </a:lstStyle>
          <a:p>
            <a:r>
              <a:rPr lang="zh-CN" altLang="en-US" dirty="0"/>
              <a:t>推动学术著作的全球发表，加速中国期刊的国际化进程</a:t>
            </a:r>
            <a:endParaRPr lang="en-US" dirty="0"/>
          </a:p>
        </p:txBody>
      </p:sp>
      <p:sp>
        <p:nvSpPr>
          <p:cNvPr id="13" name="Title 1"/>
          <p:cNvSpPr txBox="1">
            <a:spLocks/>
          </p:cNvSpPr>
          <p:nvPr/>
        </p:nvSpPr>
        <p:spPr bwMode="auto">
          <a:xfrm>
            <a:off x="917575" y="506413"/>
            <a:ext cx="7369175" cy="836612"/>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800">
                <a:solidFill>
                  <a:schemeClr val="tx2"/>
                </a:solidFill>
                <a:latin typeface="+mj-lt"/>
                <a:ea typeface="+mj-ea"/>
                <a:cs typeface="+mj-cs"/>
              </a:defRPr>
            </a:lvl1pPr>
            <a:lvl2pPr algn="l" rtl="0" eaLnBrk="1" fontAlgn="base" hangingPunct="1">
              <a:lnSpc>
                <a:spcPct val="90000"/>
              </a:lnSpc>
              <a:spcBef>
                <a:spcPct val="0"/>
              </a:spcBef>
              <a:spcAft>
                <a:spcPct val="0"/>
              </a:spcAft>
              <a:defRPr sz="2800">
                <a:solidFill>
                  <a:schemeClr val="tx2"/>
                </a:solidFill>
                <a:latin typeface="Arial" charset="0"/>
              </a:defRPr>
            </a:lvl2pPr>
            <a:lvl3pPr algn="l" rtl="0" eaLnBrk="1" fontAlgn="base" hangingPunct="1">
              <a:lnSpc>
                <a:spcPct val="90000"/>
              </a:lnSpc>
              <a:spcBef>
                <a:spcPct val="0"/>
              </a:spcBef>
              <a:spcAft>
                <a:spcPct val="0"/>
              </a:spcAft>
              <a:defRPr sz="2800">
                <a:solidFill>
                  <a:schemeClr val="tx2"/>
                </a:solidFill>
                <a:latin typeface="Arial" charset="0"/>
              </a:defRPr>
            </a:lvl3pPr>
            <a:lvl4pPr algn="l" rtl="0" eaLnBrk="1" fontAlgn="base" hangingPunct="1">
              <a:lnSpc>
                <a:spcPct val="90000"/>
              </a:lnSpc>
              <a:spcBef>
                <a:spcPct val="0"/>
              </a:spcBef>
              <a:spcAft>
                <a:spcPct val="0"/>
              </a:spcAft>
              <a:defRPr sz="2800">
                <a:solidFill>
                  <a:schemeClr val="tx2"/>
                </a:solidFill>
                <a:latin typeface="Arial" charset="0"/>
              </a:defRPr>
            </a:lvl4pPr>
            <a:lvl5pPr algn="l" rtl="0" eaLnBrk="1" fontAlgn="base" hangingPunct="1">
              <a:lnSpc>
                <a:spcPct val="90000"/>
              </a:lnSpc>
              <a:spcBef>
                <a:spcPct val="0"/>
              </a:spcBef>
              <a:spcAft>
                <a:spcPct val="0"/>
              </a:spcAft>
              <a:defRPr sz="2800">
                <a:solidFill>
                  <a:schemeClr val="tx2"/>
                </a:solidFill>
                <a:latin typeface="Arial" charset="0"/>
              </a:defRPr>
            </a:lvl5pPr>
            <a:lvl6pPr marL="457200" algn="l" rtl="0" eaLnBrk="1" fontAlgn="base" hangingPunct="1">
              <a:lnSpc>
                <a:spcPct val="90000"/>
              </a:lnSpc>
              <a:spcBef>
                <a:spcPct val="0"/>
              </a:spcBef>
              <a:spcAft>
                <a:spcPct val="0"/>
              </a:spcAft>
              <a:defRPr sz="2800">
                <a:solidFill>
                  <a:schemeClr val="tx2"/>
                </a:solidFill>
                <a:latin typeface="Arial" charset="0"/>
              </a:defRPr>
            </a:lvl6pPr>
            <a:lvl7pPr marL="914400" algn="l" rtl="0" eaLnBrk="1" fontAlgn="base" hangingPunct="1">
              <a:lnSpc>
                <a:spcPct val="90000"/>
              </a:lnSpc>
              <a:spcBef>
                <a:spcPct val="0"/>
              </a:spcBef>
              <a:spcAft>
                <a:spcPct val="0"/>
              </a:spcAft>
              <a:defRPr sz="2800">
                <a:solidFill>
                  <a:schemeClr val="tx2"/>
                </a:solidFill>
                <a:latin typeface="Arial" charset="0"/>
              </a:defRPr>
            </a:lvl7pPr>
            <a:lvl8pPr marL="1371600" algn="l" rtl="0" eaLnBrk="1" fontAlgn="base" hangingPunct="1">
              <a:lnSpc>
                <a:spcPct val="90000"/>
              </a:lnSpc>
              <a:spcBef>
                <a:spcPct val="0"/>
              </a:spcBef>
              <a:spcAft>
                <a:spcPct val="0"/>
              </a:spcAft>
              <a:defRPr sz="2800">
                <a:solidFill>
                  <a:schemeClr val="tx2"/>
                </a:solidFill>
                <a:latin typeface="Arial" charset="0"/>
              </a:defRPr>
            </a:lvl8pPr>
            <a:lvl9pPr marL="1828800" algn="l" rtl="0" eaLnBrk="1" fontAlgn="base" hangingPunct="1">
              <a:lnSpc>
                <a:spcPct val="90000"/>
              </a:lnSpc>
              <a:spcBef>
                <a:spcPct val="0"/>
              </a:spcBef>
              <a:spcAft>
                <a:spcPct val="0"/>
              </a:spcAft>
              <a:defRPr sz="2800">
                <a:solidFill>
                  <a:schemeClr val="tx2"/>
                </a:solidFill>
                <a:latin typeface="Arial" charset="0"/>
              </a:defRPr>
            </a:lvl9pPr>
          </a:lstStyle>
          <a:p>
            <a:r>
              <a:rPr lang="zh-CN" altLang="en-US" b="1" dirty="0" smtClean="0">
                <a:latin typeface="Arial" pitchFamily="34" charset="0"/>
                <a:ea typeface="宋体" pitchFamily="2" charset="-122"/>
                <a:cs typeface="Arial" pitchFamily="34" charset="0"/>
              </a:rPr>
              <a:t>汤</a:t>
            </a:r>
            <a:r>
              <a:rPr lang="zh-CN" altLang="en-US" b="1" dirty="0">
                <a:latin typeface="Arial" pitchFamily="34" charset="0"/>
                <a:ea typeface="宋体" pitchFamily="2" charset="-122"/>
                <a:cs typeface="Arial" pitchFamily="34" charset="0"/>
              </a:rPr>
              <a:t>森路透</a:t>
            </a:r>
            <a:r>
              <a:rPr lang="en-US" altLang="zh-CN" b="1" dirty="0">
                <a:latin typeface="Arial" pitchFamily="34" charset="0"/>
                <a:ea typeface="宋体" pitchFamily="2" charset="-122"/>
                <a:cs typeface="Arial" pitchFamily="34" charset="0"/>
              </a:rPr>
              <a:t>-AJE </a:t>
            </a:r>
            <a:r>
              <a:rPr lang="zh-CN" altLang="en-US" b="1" dirty="0">
                <a:latin typeface="Arial" pitchFamily="34" charset="0"/>
                <a:ea typeface="宋体" pitchFamily="2" charset="-122"/>
                <a:cs typeface="Arial" pitchFamily="34" charset="0"/>
              </a:rPr>
              <a:t>学术写作助手</a:t>
            </a:r>
            <a:endParaRPr lang="zh-CN" altLang="en-US" kern="0" dirty="0"/>
          </a:p>
        </p:txBody>
      </p:sp>
    </p:spTree>
    <p:extLst>
      <p:ext uri="{BB962C8B-B14F-4D97-AF65-F5344CB8AC3E}">
        <p14:creationId xmlns:p14="http://schemas.microsoft.com/office/powerpoint/2010/main" val="2702169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658913423"/>
              </p:ext>
            </p:extLst>
          </p:nvPr>
        </p:nvGraphicFramePr>
        <p:xfrm>
          <a:off x="1043608" y="1556792"/>
          <a:ext cx="7008440"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noGrp="1"/>
          </p:cNvSpPr>
          <p:nvPr>
            <p:ph type="title"/>
          </p:nvPr>
        </p:nvSpPr>
        <p:spPr bwMode="auto">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800">
                <a:solidFill>
                  <a:schemeClr val="tx2"/>
                </a:solidFill>
                <a:latin typeface="+mj-lt"/>
                <a:ea typeface="+mj-ea"/>
                <a:cs typeface="+mj-cs"/>
              </a:defRPr>
            </a:lvl1pPr>
            <a:lvl2pPr algn="l" rtl="0" eaLnBrk="1" fontAlgn="base" hangingPunct="1">
              <a:lnSpc>
                <a:spcPct val="90000"/>
              </a:lnSpc>
              <a:spcBef>
                <a:spcPct val="0"/>
              </a:spcBef>
              <a:spcAft>
                <a:spcPct val="0"/>
              </a:spcAft>
              <a:defRPr sz="2800">
                <a:solidFill>
                  <a:schemeClr val="tx2"/>
                </a:solidFill>
                <a:latin typeface="Arial" charset="0"/>
              </a:defRPr>
            </a:lvl2pPr>
            <a:lvl3pPr algn="l" rtl="0" eaLnBrk="1" fontAlgn="base" hangingPunct="1">
              <a:lnSpc>
                <a:spcPct val="90000"/>
              </a:lnSpc>
              <a:spcBef>
                <a:spcPct val="0"/>
              </a:spcBef>
              <a:spcAft>
                <a:spcPct val="0"/>
              </a:spcAft>
              <a:defRPr sz="2800">
                <a:solidFill>
                  <a:schemeClr val="tx2"/>
                </a:solidFill>
                <a:latin typeface="Arial" charset="0"/>
              </a:defRPr>
            </a:lvl3pPr>
            <a:lvl4pPr algn="l" rtl="0" eaLnBrk="1" fontAlgn="base" hangingPunct="1">
              <a:lnSpc>
                <a:spcPct val="90000"/>
              </a:lnSpc>
              <a:spcBef>
                <a:spcPct val="0"/>
              </a:spcBef>
              <a:spcAft>
                <a:spcPct val="0"/>
              </a:spcAft>
              <a:defRPr sz="2800">
                <a:solidFill>
                  <a:schemeClr val="tx2"/>
                </a:solidFill>
                <a:latin typeface="Arial" charset="0"/>
              </a:defRPr>
            </a:lvl4pPr>
            <a:lvl5pPr algn="l" rtl="0" eaLnBrk="1" fontAlgn="base" hangingPunct="1">
              <a:lnSpc>
                <a:spcPct val="90000"/>
              </a:lnSpc>
              <a:spcBef>
                <a:spcPct val="0"/>
              </a:spcBef>
              <a:spcAft>
                <a:spcPct val="0"/>
              </a:spcAft>
              <a:defRPr sz="2800">
                <a:solidFill>
                  <a:schemeClr val="tx2"/>
                </a:solidFill>
                <a:latin typeface="Arial" charset="0"/>
              </a:defRPr>
            </a:lvl5pPr>
            <a:lvl6pPr marL="457200" algn="l" rtl="0" eaLnBrk="1" fontAlgn="base" hangingPunct="1">
              <a:lnSpc>
                <a:spcPct val="90000"/>
              </a:lnSpc>
              <a:spcBef>
                <a:spcPct val="0"/>
              </a:spcBef>
              <a:spcAft>
                <a:spcPct val="0"/>
              </a:spcAft>
              <a:defRPr sz="2800">
                <a:solidFill>
                  <a:schemeClr val="tx2"/>
                </a:solidFill>
                <a:latin typeface="Arial" charset="0"/>
              </a:defRPr>
            </a:lvl6pPr>
            <a:lvl7pPr marL="914400" algn="l" rtl="0" eaLnBrk="1" fontAlgn="base" hangingPunct="1">
              <a:lnSpc>
                <a:spcPct val="90000"/>
              </a:lnSpc>
              <a:spcBef>
                <a:spcPct val="0"/>
              </a:spcBef>
              <a:spcAft>
                <a:spcPct val="0"/>
              </a:spcAft>
              <a:defRPr sz="2800">
                <a:solidFill>
                  <a:schemeClr val="tx2"/>
                </a:solidFill>
                <a:latin typeface="Arial" charset="0"/>
              </a:defRPr>
            </a:lvl7pPr>
            <a:lvl8pPr marL="1371600" algn="l" rtl="0" eaLnBrk="1" fontAlgn="base" hangingPunct="1">
              <a:lnSpc>
                <a:spcPct val="90000"/>
              </a:lnSpc>
              <a:spcBef>
                <a:spcPct val="0"/>
              </a:spcBef>
              <a:spcAft>
                <a:spcPct val="0"/>
              </a:spcAft>
              <a:defRPr sz="2800">
                <a:solidFill>
                  <a:schemeClr val="tx2"/>
                </a:solidFill>
                <a:latin typeface="Arial" charset="0"/>
              </a:defRPr>
            </a:lvl8pPr>
            <a:lvl9pPr marL="1828800" algn="l" rtl="0" eaLnBrk="1" fontAlgn="base" hangingPunct="1">
              <a:lnSpc>
                <a:spcPct val="90000"/>
              </a:lnSpc>
              <a:spcBef>
                <a:spcPct val="0"/>
              </a:spcBef>
              <a:spcAft>
                <a:spcPct val="0"/>
              </a:spcAft>
              <a:defRPr sz="2800">
                <a:solidFill>
                  <a:schemeClr val="tx2"/>
                </a:solidFill>
                <a:latin typeface="Arial" charset="0"/>
              </a:defRPr>
            </a:lvl9pPr>
          </a:lstStyle>
          <a:p>
            <a:r>
              <a:rPr lang="zh-CN" altLang="en-US" b="1" dirty="0" smtClean="0">
                <a:latin typeface="Arial" pitchFamily="34" charset="0"/>
                <a:ea typeface="宋体" pitchFamily="2" charset="-122"/>
                <a:cs typeface="Arial" pitchFamily="34" charset="0"/>
              </a:rPr>
              <a:t>汤</a:t>
            </a:r>
            <a:r>
              <a:rPr lang="zh-CN" altLang="en-US" b="1" dirty="0">
                <a:latin typeface="Arial" pitchFamily="34" charset="0"/>
                <a:ea typeface="宋体" pitchFamily="2" charset="-122"/>
                <a:cs typeface="Arial" pitchFamily="34" charset="0"/>
              </a:rPr>
              <a:t>森路透</a:t>
            </a:r>
            <a:r>
              <a:rPr lang="en-US" altLang="zh-CN" b="1" dirty="0">
                <a:latin typeface="Arial" pitchFamily="34" charset="0"/>
                <a:ea typeface="宋体" pitchFamily="2" charset="-122"/>
                <a:cs typeface="Arial" pitchFamily="34" charset="0"/>
              </a:rPr>
              <a:t>-AJE </a:t>
            </a:r>
            <a:r>
              <a:rPr lang="zh-CN" altLang="en-US" b="1" dirty="0">
                <a:latin typeface="Arial" pitchFamily="34" charset="0"/>
                <a:ea typeface="宋体" pitchFamily="2" charset="-122"/>
                <a:cs typeface="Arial" pitchFamily="34" charset="0"/>
              </a:rPr>
              <a:t>学术写作助</a:t>
            </a:r>
            <a:r>
              <a:rPr lang="zh-CN" altLang="en-US" b="1" dirty="0" smtClean="0">
                <a:latin typeface="Arial" pitchFamily="34" charset="0"/>
                <a:ea typeface="宋体" pitchFamily="2" charset="-122"/>
                <a:cs typeface="Arial" pitchFamily="34" charset="0"/>
              </a:rPr>
              <a:t>手</a:t>
            </a:r>
            <a:r>
              <a:rPr lang="en-US" altLang="zh-CN" b="1" dirty="0" smtClean="0">
                <a:latin typeface="Arial" pitchFamily="34" charset="0"/>
                <a:ea typeface="宋体" pitchFamily="2" charset="-122"/>
                <a:cs typeface="Arial" pitchFamily="34" charset="0"/>
              </a:rPr>
              <a:t>——</a:t>
            </a:r>
            <a:r>
              <a:rPr lang="zh-CN" altLang="en-US" b="1" dirty="0" smtClean="0">
                <a:latin typeface="Arial" pitchFamily="34" charset="0"/>
                <a:ea typeface="宋体" pitchFamily="2" charset="-122"/>
                <a:cs typeface="Arial" pitchFamily="34" charset="0"/>
              </a:rPr>
              <a:t>作者服务套餐</a:t>
            </a:r>
            <a:endParaRPr lang="zh-CN" altLang="en-US" kern="0" dirty="0"/>
          </a:p>
        </p:txBody>
      </p:sp>
    </p:spTree>
    <p:extLst>
      <p:ext uri="{BB962C8B-B14F-4D97-AF65-F5344CB8AC3E}">
        <p14:creationId xmlns:p14="http://schemas.microsoft.com/office/powerpoint/2010/main" val="1337435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MCj02391950000[1]"/>
          <p:cNvPicPr>
            <a:picLocks noChangeAspect="1" noChangeArrowheads="1"/>
          </p:cNvPicPr>
          <p:nvPr/>
        </p:nvPicPr>
        <p:blipFill>
          <a:blip r:embed="rId3" cstate="print"/>
          <a:srcRect/>
          <a:stretch>
            <a:fillRect/>
          </a:stretch>
        </p:blipFill>
        <p:spPr bwMode="auto">
          <a:xfrm>
            <a:off x="490530" y="2890829"/>
            <a:ext cx="1874837" cy="1689100"/>
          </a:xfrm>
          <a:prstGeom prst="rect">
            <a:avLst/>
          </a:prstGeom>
          <a:noFill/>
          <a:ln w="9525">
            <a:noFill/>
            <a:miter lim="800000"/>
            <a:headEnd/>
            <a:tailEnd/>
          </a:ln>
        </p:spPr>
      </p:pic>
      <p:sp>
        <p:nvSpPr>
          <p:cNvPr id="87045" name="AutoShape 8"/>
          <p:cNvSpPr>
            <a:spLocks noChangeArrowheads="1"/>
          </p:cNvSpPr>
          <p:nvPr/>
        </p:nvSpPr>
        <p:spPr bwMode="auto">
          <a:xfrm>
            <a:off x="3428992" y="2143116"/>
            <a:ext cx="5486400" cy="2338388"/>
          </a:xfrm>
          <a:prstGeom prst="cloudCallout">
            <a:avLst>
              <a:gd name="adj1" fmla="val -68361"/>
              <a:gd name="adj2" fmla="val 7977"/>
            </a:avLst>
          </a:prstGeom>
          <a:solidFill>
            <a:schemeClr val="accent1"/>
          </a:solidFill>
          <a:ln w="28575">
            <a:noFill/>
            <a:round/>
            <a:headEnd/>
            <a:tailEnd/>
          </a:ln>
        </p:spPr>
        <p:txBody>
          <a:bodyPr anchor="ctr"/>
          <a:lstStyle/>
          <a:p>
            <a:pPr>
              <a:spcBef>
                <a:spcPct val="50000"/>
              </a:spcBef>
              <a:buClr>
                <a:schemeClr val="tx2"/>
              </a:buClr>
            </a:pPr>
            <a:r>
              <a:rPr lang="zh-CN" altLang="en-US" sz="2400" dirty="0" smtClean="0">
                <a:solidFill>
                  <a:schemeClr val="bg1"/>
                </a:solidFill>
                <a:ea typeface="微软雅黑" pitchFamily="34" charset="-122"/>
              </a:rPr>
              <a:t>如何选择合适的期刊进行投稿</a:t>
            </a:r>
            <a:r>
              <a:rPr lang="en-US" altLang="zh-CN" sz="2400" dirty="0" smtClean="0">
                <a:solidFill>
                  <a:schemeClr val="bg1"/>
                </a:solidFill>
                <a:ea typeface="微软雅黑" pitchFamily="34" charset="-122"/>
              </a:rPr>
              <a:t>?</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6"/>
          <p:cNvGrpSpPr/>
          <p:nvPr/>
        </p:nvGrpSpPr>
        <p:grpSpPr>
          <a:xfrm>
            <a:off x="4690029" y="2401543"/>
            <a:ext cx="3671740" cy="2950606"/>
            <a:chOff x="1615523" y="3315943"/>
            <a:chExt cx="3671740" cy="2950606"/>
          </a:xfrm>
        </p:grpSpPr>
        <p:pic>
          <p:nvPicPr>
            <p:cNvPr id="12296" name="Picture 8"/>
            <p:cNvPicPr>
              <a:picLocks noChangeAspect="1" noChangeArrowheads="1"/>
            </p:cNvPicPr>
            <p:nvPr/>
          </p:nvPicPr>
          <p:blipFill>
            <a:blip r:embed="rId2" cstate="print"/>
            <a:srcRect/>
            <a:stretch>
              <a:fillRect/>
            </a:stretch>
          </p:blipFill>
          <p:spPr bwMode="auto">
            <a:xfrm>
              <a:off x="1615523" y="3315943"/>
              <a:ext cx="3671740" cy="2554771"/>
            </a:xfrm>
            <a:prstGeom prst="rect">
              <a:avLst/>
            </a:prstGeom>
            <a:noFill/>
            <a:ln w="9525">
              <a:noFill/>
              <a:miter lim="800000"/>
              <a:headEnd/>
              <a:tailEnd/>
            </a:ln>
          </p:spPr>
        </p:pic>
        <p:sp>
          <p:nvSpPr>
            <p:cNvPr id="15" name="TextBox 14"/>
            <p:cNvSpPr txBox="1"/>
            <p:nvPr/>
          </p:nvSpPr>
          <p:spPr>
            <a:xfrm>
              <a:off x="2319131" y="5897217"/>
              <a:ext cx="2044149" cy="369332"/>
            </a:xfrm>
            <a:prstGeom prst="rect">
              <a:avLst/>
            </a:prstGeom>
            <a:noFill/>
          </p:spPr>
          <p:txBody>
            <a:bodyPr wrap="none" rtlCol="0">
              <a:spAutoFit/>
            </a:bodyPr>
            <a:lstStyle/>
            <a:p>
              <a:r>
                <a:rPr lang="zh-CN" altLang="en-US" b="1" dirty="0" smtClean="0">
                  <a:solidFill>
                    <a:schemeClr val="tx2"/>
                  </a:solidFill>
                  <a:ea typeface="宋体" pitchFamily="2" charset="-122"/>
                </a:rPr>
                <a:t>不公正的同行评议</a:t>
              </a:r>
              <a:endParaRPr lang="zh-CN" altLang="en-US" dirty="0"/>
            </a:p>
          </p:txBody>
        </p:sp>
      </p:grpSp>
      <p:grpSp>
        <p:nvGrpSpPr>
          <p:cNvPr id="4" name="Group 17"/>
          <p:cNvGrpSpPr/>
          <p:nvPr/>
        </p:nvGrpSpPr>
        <p:grpSpPr>
          <a:xfrm>
            <a:off x="1376225" y="3985453"/>
            <a:ext cx="2360888" cy="2201584"/>
            <a:chOff x="5683182" y="1971122"/>
            <a:chExt cx="2360888" cy="2201584"/>
          </a:xfrm>
        </p:grpSpPr>
        <p:pic>
          <p:nvPicPr>
            <p:cNvPr id="12297" name="Picture 9"/>
            <p:cNvPicPr>
              <a:picLocks noChangeAspect="1" noChangeArrowheads="1"/>
            </p:cNvPicPr>
            <p:nvPr/>
          </p:nvPicPr>
          <p:blipFill>
            <a:blip r:embed="rId3" cstate="print"/>
            <a:srcRect/>
            <a:stretch>
              <a:fillRect/>
            </a:stretch>
          </p:blipFill>
          <p:spPr bwMode="auto">
            <a:xfrm>
              <a:off x="5683182" y="1971122"/>
              <a:ext cx="2360888" cy="1846690"/>
            </a:xfrm>
            <a:prstGeom prst="rect">
              <a:avLst/>
            </a:prstGeom>
            <a:noFill/>
            <a:ln w="9525">
              <a:noFill/>
              <a:miter lim="800000"/>
              <a:headEnd/>
              <a:tailEnd/>
            </a:ln>
          </p:spPr>
        </p:pic>
        <p:sp>
          <p:nvSpPr>
            <p:cNvPr id="16" name="TextBox 15"/>
            <p:cNvSpPr txBox="1"/>
            <p:nvPr/>
          </p:nvSpPr>
          <p:spPr>
            <a:xfrm>
              <a:off x="6029739" y="3803374"/>
              <a:ext cx="1579278" cy="369332"/>
            </a:xfrm>
            <a:prstGeom prst="rect">
              <a:avLst/>
            </a:prstGeom>
            <a:noFill/>
          </p:spPr>
          <p:txBody>
            <a:bodyPr wrap="none" rtlCol="0">
              <a:spAutoFit/>
            </a:bodyPr>
            <a:lstStyle/>
            <a:p>
              <a:r>
                <a:rPr lang="zh-CN" altLang="en-US" b="1" dirty="0">
                  <a:solidFill>
                    <a:schemeClr val="tx2"/>
                  </a:solidFill>
                  <a:latin typeface="+mn-lt"/>
                  <a:ea typeface="宋体" pitchFamily="2" charset="-122"/>
                </a:rPr>
                <a:t>少有同行关注</a:t>
              </a:r>
            </a:p>
          </p:txBody>
        </p:sp>
      </p:grpSp>
      <p:grpSp>
        <p:nvGrpSpPr>
          <p:cNvPr id="5" name="Group 21"/>
          <p:cNvGrpSpPr/>
          <p:nvPr/>
        </p:nvGrpSpPr>
        <p:grpSpPr>
          <a:xfrm>
            <a:off x="1325217" y="1857721"/>
            <a:ext cx="2379126" cy="1829575"/>
            <a:chOff x="1272209" y="1857721"/>
            <a:chExt cx="2379126" cy="1829575"/>
          </a:xfrm>
        </p:grpSpPr>
        <p:pic>
          <p:nvPicPr>
            <p:cNvPr id="12298" name="Picture 10"/>
            <p:cNvPicPr>
              <a:picLocks noChangeAspect="1" noChangeArrowheads="1"/>
            </p:cNvPicPr>
            <p:nvPr/>
          </p:nvPicPr>
          <p:blipFill>
            <a:blip r:embed="rId4" cstate="print"/>
            <a:srcRect/>
            <a:stretch>
              <a:fillRect/>
            </a:stretch>
          </p:blipFill>
          <p:spPr bwMode="auto">
            <a:xfrm>
              <a:off x="1272209" y="1857721"/>
              <a:ext cx="2027582" cy="1829575"/>
            </a:xfrm>
            <a:prstGeom prst="rect">
              <a:avLst/>
            </a:prstGeom>
            <a:noFill/>
            <a:ln w="9525">
              <a:noFill/>
              <a:miter lim="800000"/>
              <a:headEnd/>
              <a:tailEnd/>
            </a:ln>
          </p:spPr>
        </p:pic>
        <p:sp>
          <p:nvSpPr>
            <p:cNvPr id="21" name="TextBox 20"/>
            <p:cNvSpPr txBox="1"/>
            <p:nvPr/>
          </p:nvSpPr>
          <p:spPr>
            <a:xfrm>
              <a:off x="2312507" y="2325757"/>
              <a:ext cx="1338828" cy="369332"/>
            </a:xfrm>
            <a:prstGeom prst="rect">
              <a:avLst/>
            </a:prstGeom>
            <a:noFill/>
          </p:spPr>
          <p:txBody>
            <a:bodyPr wrap="none" rtlCol="0">
              <a:spAutoFit/>
            </a:bodyPr>
            <a:lstStyle/>
            <a:p>
              <a:r>
                <a:rPr lang="zh-CN" altLang="en-US" b="1" dirty="0" smtClean="0">
                  <a:solidFill>
                    <a:schemeClr val="tx2"/>
                  </a:solidFill>
                  <a:latin typeface="+mn-lt"/>
                  <a:ea typeface="宋体" pitchFamily="2" charset="-122"/>
                </a:rPr>
                <a:t>不适合本刊</a:t>
              </a:r>
              <a:endParaRPr lang="zh-CN" altLang="en-US" b="1" dirty="0">
                <a:solidFill>
                  <a:schemeClr val="tx2"/>
                </a:solidFill>
                <a:latin typeface="+mn-lt"/>
                <a:ea typeface="宋体" pitchFamily="2" charset="-122"/>
              </a:endParaRPr>
            </a:p>
          </p:txBody>
        </p:sp>
      </p:grpSp>
      <p:sp>
        <p:nvSpPr>
          <p:cNvPr id="12" name="Title 1"/>
          <p:cNvSpPr txBox="1">
            <a:spLocks/>
          </p:cNvSpPr>
          <p:nvPr/>
        </p:nvSpPr>
        <p:spPr bwMode="auto">
          <a:xfrm>
            <a:off x="917575" y="506413"/>
            <a:ext cx="7369175" cy="836612"/>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800">
                <a:solidFill>
                  <a:schemeClr val="tx2"/>
                </a:solidFill>
                <a:latin typeface="+mj-lt"/>
                <a:ea typeface="+mj-ea"/>
                <a:cs typeface="+mj-cs"/>
              </a:defRPr>
            </a:lvl1pPr>
            <a:lvl2pPr algn="l" rtl="0" eaLnBrk="1" fontAlgn="base" hangingPunct="1">
              <a:lnSpc>
                <a:spcPct val="90000"/>
              </a:lnSpc>
              <a:spcBef>
                <a:spcPct val="0"/>
              </a:spcBef>
              <a:spcAft>
                <a:spcPct val="0"/>
              </a:spcAft>
              <a:defRPr sz="2800">
                <a:solidFill>
                  <a:schemeClr val="tx2"/>
                </a:solidFill>
                <a:latin typeface="Arial" charset="0"/>
              </a:defRPr>
            </a:lvl2pPr>
            <a:lvl3pPr algn="l" rtl="0" eaLnBrk="1" fontAlgn="base" hangingPunct="1">
              <a:lnSpc>
                <a:spcPct val="90000"/>
              </a:lnSpc>
              <a:spcBef>
                <a:spcPct val="0"/>
              </a:spcBef>
              <a:spcAft>
                <a:spcPct val="0"/>
              </a:spcAft>
              <a:defRPr sz="2800">
                <a:solidFill>
                  <a:schemeClr val="tx2"/>
                </a:solidFill>
                <a:latin typeface="Arial" charset="0"/>
              </a:defRPr>
            </a:lvl3pPr>
            <a:lvl4pPr algn="l" rtl="0" eaLnBrk="1" fontAlgn="base" hangingPunct="1">
              <a:lnSpc>
                <a:spcPct val="90000"/>
              </a:lnSpc>
              <a:spcBef>
                <a:spcPct val="0"/>
              </a:spcBef>
              <a:spcAft>
                <a:spcPct val="0"/>
              </a:spcAft>
              <a:defRPr sz="2800">
                <a:solidFill>
                  <a:schemeClr val="tx2"/>
                </a:solidFill>
                <a:latin typeface="Arial" charset="0"/>
              </a:defRPr>
            </a:lvl4pPr>
            <a:lvl5pPr algn="l" rtl="0" eaLnBrk="1" fontAlgn="base" hangingPunct="1">
              <a:lnSpc>
                <a:spcPct val="90000"/>
              </a:lnSpc>
              <a:spcBef>
                <a:spcPct val="0"/>
              </a:spcBef>
              <a:spcAft>
                <a:spcPct val="0"/>
              </a:spcAft>
              <a:defRPr sz="2800">
                <a:solidFill>
                  <a:schemeClr val="tx2"/>
                </a:solidFill>
                <a:latin typeface="Arial" charset="0"/>
              </a:defRPr>
            </a:lvl5pPr>
            <a:lvl6pPr marL="457200" algn="l" rtl="0" eaLnBrk="1" fontAlgn="base" hangingPunct="1">
              <a:lnSpc>
                <a:spcPct val="90000"/>
              </a:lnSpc>
              <a:spcBef>
                <a:spcPct val="0"/>
              </a:spcBef>
              <a:spcAft>
                <a:spcPct val="0"/>
              </a:spcAft>
              <a:defRPr sz="2800">
                <a:solidFill>
                  <a:schemeClr val="tx2"/>
                </a:solidFill>
                <a:latin typeface="Arial" charset="0"/>
              </a:defRPr>
            </a:lvl6pPr>
            <a:lvl7pPr marL="914400" algn="l" rtl="0" eaLnBrk="1" fontAlgn="base" hangingPunct="1">
              <a:lnSpc>
                <a:spcPct val="90000"/>
              </a:lnSpc>
              <a:spcBef>
                <a:spcPct val="0"/>
              </a:spcBef>
              <a:spcAft>
                <a:spcPct val="0"/>
              </a:spcAft>
              <a:defRPr sz="2800">
                <a:solidFill>
                  <a:schemeClr val="tx2"/>
                </a:solidFill>
                <a:latin typeface="Arial" charset="0"/>
              </a:defRPr>
            </a:lvl7pPr>
            <a:lvl8pPr marL="1371600" algn="l" rtl="0" eaLnBrk="1" fontAlgn="base" hangingPunct="1">
              <a:lnSpc>
                <a:spcPct val="90000"/>
              </a:lnSpc>
              <a:spcBef>
                <a:spcPct val="0"/>
              </a:spcBef>
              <a:spcAft>
                <a:spcPct val="0"/>
              </a:spcAft>
              <a:defRPr sz="2800">
                <a:solidFill>
                  <a:schemeClr val="tx2"/>
                </a:solidFill>
                <a:latin typeface="Arial" charset="0"/>
              </a:defRPr>
            </a:lvl8pPr>
            <a:lvl9pPr marL="1828800" algn="l" rtl="0" eaLnBrk="1" fontAlgn="base" hangingPunct="1">
              <a:lnSpc>
                <a:spcPct val="90000"/>
              </a:lnSpc>
              <a:spcBef>
                <a:spcPct val="0"/>
              </a:spcBef>
              <a:spcAft>
                <a:spcPct val="0"/>
              </a:spcAft>
              <a:defRPr sz="2800">
                <a:solidFill>
                  <a:schemeClr val="tx2"/>
                </a:solidFill>
                <a:latin typeface="Arial" charset="0"/>
              </a:defRPr>
            </a:lvl9pPr>
          </a:lstStyle>
          <a:p>
            <a:r>
              <a:rPr lang="zh-CN" altLang="en-US" b="1" kern="0" dirty="0" smtClean="0"/>
              <a:t>如果稿件投向了不合适的期刊会遭遇</a:t>
            </a:r>
            <a:r>
              <a:rPr lang="en-US" altLang="zh-CN" b="1" kern="0" dirty="0" smtClean="0"/>
              <a:t>……</a:t>
            </a:r>
            <a:endParaRPr lang="zh-CN" altLang="en-US" b="1" kern="0" dirty="0"/>
          </a:p>
        </p:txBody>
      </p:sp>
    </p:spTree>
    <p:extLst>
      <p:ext uri="{BB962C8B-B14F-4D97-AF65-F5344CB8AC3E}">
        <p14:creationId xmlns:p14="http://schemas.microsoft.com/office/powerpoint/2010/main" val="36884748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p:cNvPicPr>
            <a:picLocks noChangeAspect="1" noChangeArrowheads="1"/>
          </p:cNvPicPr>
          <p:nvPr/>
        </p:nvPicPr>
        <p:blipFill>
          <a:blip r:embed="rId2" cstate="print"/>
          <a:srcRect/>
          <a:stretch>
            <a:fillRect/>
          </a:stretch>
        </p:blipFill>
        <p:spPr bwMode="auto">
          <a:xfrm>
            <a:off x="0" y="1"/>
            <a:ext cx="9144000" cy="6858000"/>
          </a:xfrm>
          <a:prstGeom prst="rect">
            <a:avLst/>
          </a:prstGeom>
          <a:noFill/>
          <a:ln w="9525">
            <a:noFill/>
            <a:miter lim="800000"/>
            <a:headEnd/>
            <a:tailEnd/>
          </a:ln>
          <a:effectLst/>
        </p:spPr>
      </p:pic>
      <p:sp>
        <p:nvSpPr>
          <p:cNvPr id="3" name="圆角矩形 3"/>
          <p:cNvSpPr>
            <a:spLocks noChangeArrowheads="1"/>
          </p:cNvSpPr>
          <p:nvPr/>
        </p:nvSpPr>
        <p:spPr bwMode="auto">
          <a:xfrm>
            <a:off x="8143900" y="2857496"/>
            <a:ext cx="776278" cy="233362"/>
          </a:xfrm>
          <a:prstGeom prst="roundRect">
            <a:avLst>
              <a:gd name="adj" fmla="val 16667"/>
            </a:avLst>
          </a:prstGeom>
          <a:noFill/>
          <a:ln w="25400" algn="ctr">
            <a:solidFill>
              <a:schemeClr val="tx2"/>
            </a:solidFill>
            <a:round/>
            <a:headEnd/>
            <a:tailEnd/>
          </a:ln>
        </p:spPr>
        <p:txBody>
          <a:bodyPr vert="eaVert" wrap="none" anchor="ct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785786" y="500042"/>
            <a:ext cx="7369175" cy="836612"/>
          </a:xfrm>
          <a:prstGeom prst="rect">
            <a:avLst/>
          </a:prstGeom>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endParaRPr kumimoji="0" lang="en-US" altLang="zh-CN" sz="2800" b="1" i="0" u="none" strike="noStrike" kern="0" cap="none" spc="0" normalizeH="0" baseline="0" noProof="0" dirty="0" smtClean="0">
              <a:ln>
                <a:noFill/>
              </a:ln>
              <a:solidFill>
                <a:schemeClr val="tx2"/>
              </a:solidFill>
              <a:effectLst/>
              <a:uLnTx/>
              <a:uFillTx/>
              <a:latin typeface="+mj-lt"/>
              <a:ea typeface="+mj-ea"/>
              <a:cs typeface="+mj-cs"/>
            </a:endParaRPr>
          </a:p>
          <a:p>
            <a:pPr marL="0" marR="0" lvl="0" indent="0" algn="l" defTabSz="914400" rtl="0" eaLnBrk="1" fontAlgn="base" latinLnBrk="0" hangingPunct="1">
              <a:lnSpc>
                <a:spcPct val="90000"/>
              </a:lnSpc>
              <a:spcBef>
                <a:spcPct val="0"/>
              </a:spcBef>
              <a:spcAft>
                <a:spcPct val="0"/>
              </a:spcAft>
              <a:buClrTx/>
              <a:buSzTx/>
              <a:buFontTx/>
              <a:buNone/>
              <a:tabLst/>
              <a:defRPr/>
            </a:pPr>
            <a:r>
              <a:rPr lang="zh-CN" altLang="en-US" sz="2800" b="1" kern="0" dirty="0" smtClean="0">
                <a:solidFill>
                  <a:schemeClr val="tx2"/>
                </a:solidFill>
                <a:latin typeface="+mj-lt"/>
                <a:ea typeface="+mj-ea"/>
                <a:cs typeface="+mj-cs"/>
              </a:rPr>
              <a:t>来源出版物</a:t>
            </a:r>
            <a:r>
              <a:rPr kumimoji="0" lang="zh-CN" altLang="en-US" sz="2800" b="1" i="0" u="none" strike="noStrike" kern="0" cap="none" spc="0" normalizeH="0" baseline="0" noProof="0" dirty="0" smtClean="0">
                <a:ln>
                  <a:noFill/>
                </a:ln>
                <a:solidFill>
                  <a:schemeClr val="tx2"/>
                </a:solidFill>
                <a:effectLst/>
                <a:uLnTx/>
                <a:uFillTx/>
                <a:latin typeface="+mj-lt"/>
                <a:ea typeface="+mj-ea"/>
                <a:cs typeface="+mj-cs"/>
              </a:rPr>
              <a:t>分析</a:t>
            </a:r>
            <a:endParaRPr kumimoji="0" lang="zh-CN" altLang="en-US" sz="2800" b="1" i="0" u="none" strike="noStrike" kern="0" cap="none" spc="0" normalizeH="0" baseline="0" noProof="0" dirty="0">
              <a:ln>
                <a:noFill/>
              </a:ln>
              <a:solidFill>
                <a:schemeClr val="tx2"/>
              </a:solidFill>
              <a:effectLst/>
              <a:uLnTx/>
              <a:uFillTx/>
              <a:latin typeface="+mj-lt"/>
              <a:ea typeface="+mj-ea"/>
              <a:cs typeface="+mj-cs"/>
            </a:endParaRPr>
          </a:p>
        </p:txBody>
      </p:sp>
      <p:sp>
        <p:nvSpPr>
          <p:cNvPr id="4" name="Text Box 5"/>
          <p:cNvSpPr txBox="1">
            <a:spLocks noChangeArrowheads="1"/>
          </p:cNvSpPr>
          <p:nvPr/>
        </p:nvSpPr>
        <p:spPr bwMode="auto">
          <a:xfrm>
            <a:off x="5500694" y="642918"/>
            <a:ext cx="3143272" cy="701731"/>
          </a:xfrm>
          <a:prstGeom prst="rect">
            <a:avLst/>
          </a:prstGeom>
          <a:solidFill>
            <a:schemeClr val="bg1"/>
          </a:solidFill>
          <a:ln w="28575" algn="ctr">
            <a:solidFill>
              <a:schemeClr val="tx2"/>
            </a:solidFill>
            <a:miter lim="800000"/>
            <a:headEnd/>
            <a:tailEnd/>
          </a:ln>
          <a:effectLst/>
        </p:spPr>
        <p:txBody>
          <a:bodyPr wrap="square">
            <a:spAutoFit/>
          </a:bodyPr>
          <a:lstStyle/>
          <a:p>
            <a:pPr algn="just" eaLnBrk="0" hangingPunct="0">
              <a:buClr>
                <a:srgbClr val="009900"/>
              </a:buClr>
              <a:buSzPct val="80000"/>
              <a:defRPr/>
            </a:pPr>
            <a:r>
              <a:rPr lang="en-US" altLang="zh-CN" b="1" dirty="0" smtClean="0">
                <a:solidFill>
                  <a:schemeClr val="tx2"/>
                </a:solidFill>
                <a:latin typeface="+mn-ea"/>
              </a:rPr>
              <a:t>- </a:t>
            </a:r>
            <a:r>
              <a:rPr lang="zh-CN" altLang="en-US" b="1" dirty="0" smtClean="0">
                <a:solidFill>
                  <a:schemeClr val="tx2"/>
                </a:solidFill>
                <a:latin typeface="+mn-ea"/>
              </a:rPr>
              <a:t>发现相关的期刊进行投稿</a:t>
            </a:r>
            <a:endParaRPr lang="zh-CN" altLang="en-US" b="1" dirty="0">
              <a:solidFill>
                <a:schemeClr val="tx2"/>
              </a:solidFill>
              <a:latin typeface="+mn-ea"/>
            </a:endParaRPr>
          </a:p>
          <a:p>
            <a:pPr>
              <a:lnSpc>
                <a:spcPct val="120000"/>
              </a:lnSpc>
              <a:defRPr/>
            </a:pPr>
            <a:r>
              <a:rPr lang="en-US" altLang="zh-CN" b="1" dirty="0" smtClean="0">
                <a:solidFill>
                  <a:schemeClr val="tx2"/>
                </a:solidFill>
                <a:latin typeface="+mn-ea"/>
              </a:rPr>
              <a:t>-</a:t>
            </a:r>
            <a:r>
              <a:rPr lang="zh-CN" altLang="en-US" b="1" dirty="0" smtClean="0">
                <a:solidFill>
                  <a:schemeClr val="tx2"/>
                </a:solidFill>
                <a:latin typeface="+mn-ea"/>
              </a:rPr>
              <a:t>分析备选期刊的录用倾向性</a:t>
            </a:r>
            <a:endParaRPr lang="en-US" altLang="zh-CN" b="1" dirty="0" smtClean="0">
              <a:solidFill>
                <a:schemeClr val="tx2"/>
              </a:solidFill>
              <a:latin typeface="+mn-ea"/>
            </a:endParaRPr>
          </a:p>
        </p:txBody>
      </p:sp>
      <p:pic>
        <p:nvPicPr>
          <p:cNvPr id="5" name="Picture 2"/>
          <p:cNvPicPr>
            <a:picLocks noChangeAspect="1" noChangeArrowheads="1"/>
          </p:cNvPicPr>
          <p:nvPr/>
        </p:nvPicPr>
        <p:blipFill>
          <a:blip r:embed="rId2" cstate="print"/>
          <a:srcRect/>
          <a:stretch>
            <a:fillRect/>
          </a:stretch>
        </p:blipFill>
        <p:spPr bwMode="auto">
          <a:xfrm>
            <a:off x="1428728" y="1643050"/>
            <a:ext cx="6310111" cy="422911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917575" y="506413"/>
            <a:ext cx="7654953" cy="836612"/>
          </a:xfrm>
        </p:spPr>
        <p:txBody>
          <a:bodyPr/>
          <a:lstStyle/>
          <a:p>
            <a:r>
              <a:rPr lang="zh-CN" altLang="en-US" b="1" dirty="0" smtClean="0"/>
              <a:t>西南石油大学</a:t>
            </a:r>
            <a:r>
              <a:rPr lang="en-US" altLang="zh-CN" b="1" dirty="0" smtClean="0"/>
              <a:t>Web of Science</a:t>
            </a:r>
            <a:r>
              <a:rPr lang="zh-CN" altLang="en-US" b="1" dirty="0" smtClean="0"/>
              <a:t>论文基金资助分布</a:t>
            </a:r>
            <a:endParaRPr lang="en-US" altLang="zh-CN" b="1" dirty="0" smtClean="0"/>
          </a:p>
        </p:txBody>
      </p:sp>
      <p:pic>
        <p:nvPicPr>
          <p:cNvPr id="2396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763" y="1628774"/>
            <a:ext cx="8370887" cy="4464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p:cNvPicPr>
            <a:picLocks noChangeAspect="1" noChangeArrowheads="1"/>
          </p:cNvPicPr>
          <p:nvPr/>
        </p:nvPicPr>
        <p:blipFill>
          <a:blip r:embed="rId2" cstate="print"/>
          <a:srcRect/>
          <a:stretch>
            <a:fillRect/>
          </a:stretch>
        </p:blipFill>
        <p:spPr bwMode="auto">
          <a:xfrm>
            <a:off x="0" y="1"/>
            <a:ext cx="9144000" cy="6858000"/>
          </a:xfrm>
          <a:prstGeom prst="rect">
            <a:avLst/>
          </a:prstGeom>
          <a:noFill/>
          <a:ln w="9525">
            <a:noFill/>
            <a:miter lim="800000"/>
            <a:headEnd/>
            <a:tailEnd/>
          </a:ln>
          <a:effectLst/>
        </p:spPr>
      </p:pic>
      <p:sp>
        <p:nvSpPr>
          <p:cNvPr id="3" name="圆角矩形 3"/>
          <p:cNvSpPr>
            <a:spLocks noChangeArrowheads="1"/>
          </p:cNvSpPr>
          <p:nvPr/>
        </p:nvSpPr>
        <p:spPr bwMode="auto">
          <a:xfrm>
            <a:off x="2285984" y="6286520"/>
            <a:ext cx="3714776" cy="571480"/>
          </a:xfrm>
          <a:prstGeom prst="roundRect">
            <a:avLst>
              <a:gd name="adj" fmla="val 16667"/>
            </a:avLst>
          </a:prstGeom>
          <a:noFill/>
          <a:ln w="25400" algn="ctr">
            <a:solidFill>
              <a:schemeClr val="tx2"/>
            </a:solidFill>
            <a:round/>
            <a:headEnd/>
            <a:tailEnd/>
          </a:ln>
        </p:spPr>
        <p:txBody>
          <a:bodyPr vert="eaVert" wrap="none" anchor="ct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9187"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7" name="圆角矩形 3"/>
          <p:cNvSpPr>
            <a:spLocks noChangeArrowheads="1"/>
          </p:cNvSpPr>
          <p:nvPr/>
        </p:nvSpPr>
        <p:spPr bwMode="auto">
          <a:xfrm>
            <a:off x="6715140" y="4214818"/>
            <a:ext cx="1928826" cy="285752"/>
          </a:xfrm>
          <a:prstGeom prst="roundRect">
            <a:avLst>
              <a:gd name="adj" fmla="val 16667"/>
            </a:avLst>
          </a:prstGeom>
          <a:noFill/>
          <a:ln w="25400" algn="ctr">
            <a:solidFill>
              <a:schemeClr val="tx2"/>
            </a:solidFill>
            <a:round/>
            <a:headEnd/>
            <a:tailEnd/>
          </a:ln>
        </p:spPr>
        <p:txBody>
          <a:bodyPr vert="eaVert" wrap="none" anchor="ct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endParaRPr lang="zh-CN" altLang="en-US"/>
          </a:p>
        </p:txBody>
      </p:sp>
      <p:sp>
        <p:nvSpPr>
          <p:cNvPr id="8" name="TextBox 4"/>
          <p:cNvSpPr txBox="1"/>
          <p:nvPr/>
        </p:nvSpPr>
        <p:spPr>
          <a:xfrm>
            <a:off x="4929190" y="1000108"/>
            <a:ext cx="4000528" cy="313932"/>
          </a:xfrm>
          <a:prstGeom prst="rect">
            <a:avLst/>
          </a:prstGeom>
          <a:solidFill>
            <a:schemeClr val="bg1"/>
          </a:solidFill>
          <a:ln w="28575" algn="ctr">
            <a:solidFill>
              <a:schemeClr val="tx2"/>
            </a:solidFill>
            <a:miter lim="800000"/>
            <a:headEnd/>
            <a:tailEnd/>
          </a:ln>
          <a:effectLst/>
        </p:spPr>
        <p:txBody>
          <a:bodyPr wrap="square">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marL="285750" indent="-285750" algn="just" eaLnBrk="0" hangingPunct="0">
              <a:lnSpc>
                <a:spcPct val="80000"/>
              </a:lnSpc>
              <a:buClr>
                <a:srgbClr val="009900"/>
              </a:buClr>
              <a:buSzPct val="80000"/>
              <a:defRPr/>
            </a:pPr>
            <a:r>
              <a:rPr lang="zh-CN" altLang="en-US" b="1" dirty="0" smtClean="0">
                <a:solidFill>
                  <a:schemeClr val="tx2"/>
                </a:solidFill>
                <a:latin typeface="+mn-ea"/>
              </a:rPr>
              <a:t>直接链接到</a:t>
            </a:r>
            <a:r>
              <a:rPr lang="en-US" altLang="zh-CN" b="1" dirty="0" smtClean="0">
                <a:solidFill>
                  <a:schemeClr val="tx2"/>
                </a:solidFill>
                <a:latin typeface="+mn-ea"/>
              </a:rPr>
              <a:t>JCR</a:t>
            </a:r>
            <a:r>
              <a:rPr lang="zh-CN" altLang="en-US" b="1" dirty="0" smtClean="0">
                <a:solidFill>
                  <a:schemeClr val="tx2"/>
                </a:solidFill>
                <a:latin typeface="+mn-ea"/>
              </a:rPr>
              <a:t>查看期刊的影响因子</a:t>
            </a:r>
            <a:endParaRPr lang="zh-CN" altLang="en-US" b="1" dirty="0">
              <a:solidFill>
                <a:schemeClr val="tx2"/>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3"/>
          <p:cNvSpPr>
            <a:spLocks noGrp="1"/>
          </p:cNvSpPr>
          <p:nvPr>
            <p:ph type="sldNum" sz="quarter" idx="4294967295"/>
          </p:nvPr>
        </p:nvSpPr>
        <p:spPr>
          <a:xfrm>
            <a:off x="3124200" y="6394450"/>
            <a:ext cx="5172075" cy="231775"/>
          </a:xfrm>
          <a:prstGeom prst="rect">
            <a:avLst/>
          </a:prstGeom>
        </p:spPr>
        <p:txBody>
          <a:bodyPr lIns="0" rIns="0"/>
          <a:lstStyle/>
          <a:p>
            <a:pPr>
              <a:defRPr/>
            </a:pPr>
            <a:fld id="{DB1A823B-DAB7-4528-B04E-1FAAB8F50862}" type="slidenum">
              <a:rPr lang="en-US" altLang="zh-CN" smtClean="0">
                <a:solidFill>
                  <a:schemeClr val="bg1"/>
                </a:solidFill>
              </a:rPr>
              <a:pPr>
                <a:defRPr/>
              </a:pPr>
              <a:t>92</a:t>
            </a:fld>
            <a:endParaRPr lang="en-US" altLang="zh-CN" smtClean="0">
              <a:solidFill>
                <a:schemeClr val="bg1"/>
              </a:solidFill>
            </a:endParaRPr>
          </a:p>
        </p:txBody>
      </p:sp>
      <p:pic>
        <p:nvPicPr>
          <p:cNvPr id="78851" name="图片 7" descr="stem cell 5 IF trend.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圆角矩形 8"/>
          <p:cNvSpPr>
            <a:spLocks noChangeArrowheads="1"/>
          </p:cNvSpPr>
          <p:nvPr/>
        </p:nvSpPr>
        <p:spPr bwMode="auto">
          <a:xfrm>
            <a:off x="990600" y="1000108"/>
            <a:ext cx="652442" cy="357190"/>
          </a:xfrm>
          <a:prstGeom prst="roundRect">
            <a:avLst>
              <a:gd name="adj" fmla="val 16667"/>
            </a:avLst>
          </a:prstGeom>
          <a:noFill/>
          <a:ln w="25400" algn="ctr">
            <a:solidFill>
              <a:schemeClr val="tx2"/>
            </a:solidFill>
            <a:round/>
            <a:headEnd/>
            <a:tailEnd/>
          </a:ln>
        </p:spPr>
        <p:txBody>
          <a:bodyPr vert="eaVert" wrap="none" anchor="ctr"/>
          <a:lstStyle/>
          <a:p>
            <a:endParaRPr lang="zh-CN" altLang="en-US"/>
          </a:p>
        </p:txBody>
      </p:sp>
      <p:sp>
        <p:nvSpPr>
          <p:cNvPr id="5" name="圆角矩形 8"/>
          <p:cNvSpPr>
            <a:spLocks noChangeArrowheads="1"/>
          </p:cNvSpPr>
          <p:nvPr/>
        </p:nvSpPr>
        <p:spPr bwMode="auto">
          <a:xfrm>
            <a:off x="2571736" y="2500306"/>
            <a:ext cx="4000528" cy="2500330"/>
          </a:xfrm>
          <a:prstGeom prst="roundRect">
            <a:avLst>
              <a:gd name="adj" fmla="val 16667"/>
            </a:avLst>
          </a:prstGeom>
          <a:noFill/>
          <a:ln w="25400" algn="ctr">
            <a:solidFill>
              <a:schemeClr val="tx2"/>
            </a:solidFill>
            <a:round/>
            <a:headEnd/>
            <a:tailEnd/>
          </a:ln>
        </p:spPr>
        <p:txBody>
          <a:bodyPr vert="eaVert"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4)">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3"/>
          <p:cNvSpPr>
            <a:spLocks noGrp="1"/>
          </p:cNvSpPr>
          <p:nvPr>
            <p:ph type="sldNum" sz="quarter" idx="4294967295"/>
          </p:nvPr>
        </p:nvSpPr>
        <p:spPr>
          <a:xfrm>
            <a:off x="3124200" y="6394450"/>
            <a:ext cx="5172075" cy="231775"/>
          </a:xfrm>
          <a:prstGeom prst="rect">
            <a:avLst/>
          </a:prstGeom>
        </p:spPr>
        <p:txBody>
          <a:bodyPr lIns="0" rIns="0"/>
          <a:lstStyle/>
          <a:p>
            <a:pPr>
              <a:defRPr/>
            </a:pPr>
            <a:fld id="{F3A08B84-F20C-45EF-B334-BA4A59E9F8B4}" type="slidenum">
              <a:rPr lang="en-US" altLang="zh-CN" smtClean="0">
                <a:solidFill>
                  <a:schemeClr val="bg1"/>
                </a:solidFill>
              </a:rPr>
              <a:pPr>
                <a:defRPr/>
              </a:pPr>
              <a:t>93</a:t>
            </a:fld>
            <a:endParaRPr lang="en-US" altLang="zh-CN" smtClean="0">
              <a:solidFill>
                <a:schemeClr val="bg1"/>
              </a:solidFill>
            </a:endParaRPr>
          </a:p>
        </p:txBody>
      </p:sp>
      <p:pic>
        <p:nvPicPr>
          <p:cNvPr id="79875" name="图片 7" descr="return to journal.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圆角矩形 8"/>
          <p:cNvSpPr>
            <a:spLocks noChangeArrowheads="1"/>
          </p:cNvSpPr>
          <p:nvPr/>
        </p:nvSpPr>
        <p:spPr bwMode="auto">
          <a:xfrm>
            <a:off x="0" y="2438400"/>
            <a:ext cx="6934200" cy="2633674"/>
          </a:xfrm>
          <a:prstGeom prst="rect">
            <a:avLst/>
          </a:prstGeom>
          <a:noFill/>
          <a:ln w="25400" algn="ctr">
            <a:solidFill>
              <a:schemeClr val="tx2"/>
            </a:solidFill>
            <a:round/>
            <a:headEnd/>
            <a:tailEnd/>
          </a:ln>
        </p:spPr>
        <p:txBody>
          <a:bodyPr vert="eaVert" wrap="none" anchor="ctr"/>
          <a:lstStyle/>
          <a:p>
            <a:endParaRPr lang="zh-CN" altLang="en-US"/>
          </a:p>
        </p:txBody>
      </p:sp>
      <p:sp>
        <p:nvSpPr>
          <p:cNvPr id="10" name="圆角矩形 9"/>
          <p:cNvSpPr>
            <a:spLocks noChangeArrowheads="1"/>
          </p:cNvSpPr>
          <p:nvPr/>
        </p:nvSpPr>
        <p:spPr bwMode="auto">
          <a:xfrm>
            <a:off x="1643042" y="5143512"/>
            <a:ext cx="928694" cy="285752"/>
          </a:xfrm>
          <a:prstGeom prst="rect">
            <a:avLst/>
          </a:prstGeom>
          <a:noFill/>
          <a:ln w="25400" algn="ctr">
            <a:solidFill>
              <a:schemeClr val="tx2"/>
            </a:solidFill>
            <a:round/>
            <a:headEnd/>
            <a:tailEnd/>
          </a:ln>
        </p:spPr>
        <p:txBody>
          <a:bodyPr vert="eaVert" wrap="none" anchor="ctr"/>
          <a:lstStyle/>
          <a:p>
            <a:endParaRPr lang="zh-CN" altLang="en-US"/>
          </a:p>
        </p:txBody>
      </p:sp>
      <p:pic>
        <p:nvPicPr>
          <p:cNvPr id="11" name="图片 10" descr="journal ranking.jpg"/>
          <p:cNvPicPr>
            <a:picLocks noChangeAspect="1"/>
          </p:cNvPicPr>
          <p:nvPr/>
        </p:nvPicPr>
        <p:blipFill>
          <a:blip r:embed="rId3" cstate="print"/>
          <a:srcRect/>
          <a:stretch>
            <a:fillRect/>
          </a:stretch>
        </p:blipFill>
        <p:spPr bwMode="auto">
          <a:xfrm>
            <a:off x="1471613" y="1981200"/>
            <a:ext cx="7672387" cy="4876800"/>
          </a:xfrm>
          <a:prstGeom prst="rect">
            <a:avLst/>
          </a:prstGeom>
          <a:noFill/>
          <a:ln w="25400" algn="ctr">
            <a:solidFill>
              <a:schemeClr val="tx2"/>
            </a:solidFill>
            <a:round/>
            <a:headEnd/>
            <a:tailEnd/>
          </a:ln>
        </p:spPr>
      </p:pic>
      <p:sp>
        <p:nvSpPr>
          <p:cNvPr id="12" name="圆角矩形 11"/>
          <p:cNvSpPr>
            <a:spLocks noChangeArrowheads="1"/>
          </p:cNvSpPr>
          <p:nvPr/>
        </p:nvSpPr>
        <p:spPr bwMode="auto">
          <a:xfrm>
            <a:off x="1857356" y="4643446"/>
            <a:ext cx="7000924" cy="2138354"/>
          </a:xfrm>
          <a:prstGeom prst="rect">
            <a:avLst/>
          </a:prstGeom>
          <a:noFill/>
          <a:ln w="25400" algn="ctr">
            <a:solidFill>
              <a:schemeClr val="tx2"/>
            </a:solidFill>
            <a:round/>
            <a:headEnd/>
            <a:tailEnd/>
          </a:ln>
        </p:spPr>
        <p:txBody>
          <a:bodyPr vert="eaVert" wrap="none" anchor="ctr"/>
          <a:lstStyle/>
          <a:p>
            <a:endParaRPr lang="zh-CN" altLang="en-US"/>
          </a:p>
        </p:txBody>
      </p:sp>
      <p:sp>
        <p:nvSpPr>
          <p:cNvPr id="8" name="圆角矩形 8"/>
          <p:cNvSpPr>
            <a:spLocks noChangeArrowheads="1"/>
          </p:cNvSpPr>
          <p:nvPr/>
        </p:nvSpPr>
        <p:spPr bwMode="auto">
          <a:xfrm>
            <a:off x="4000496" y="1500174"/>
            <a:ext cx="5000660" cy="214314"/>
          </a:xfrm>
          <a:prstGeom prst="rect">
            <a:avLst/>
          </a:prstGeom>
          <a:noFill/>
          <a:ln w="25400" algn="ctr">
            <a:solidFill>
              <a:schemeClr val="tx2"/>
            </a:solidFill>
            <a:round/>
            <a:headEnd/>
            <a:tailEnd/>
          </a:ln>
        </p:spPr>
        <p:txBody>
          <a:bodyPr vert="eaVert"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amond(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amond(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p:txBody>
          <a:bodyPr/>
          <a:lstStyle/>
          <a:p>
            <a:r>
              <a:rPr lang="zh-CN" altLang="en-US" b="1" dirty="0" smtClean="0">
                <a:ea typeface="宋体" pitchFamily="2" charset="-122"/>
              </a:rPr>
              <a:t>讲座提纲</a:t>
            </a:r>
            <a:endParaRPr lang="en-US" altLang="zh-CN" b="1" dirty="0" smtClean="0">
              <a:ea typeface="宋体" pitchFamily="2" charset="-122"/>
            </a:endParaRPr>
          </a:p>
        </p:txBody>
      </p:sp>
      <p:sp>
        <p:nvSpPr>
          <p:cNvPr id="25603" name="Rectangle 3"/>
          <p:cNvSpPr>
            <a:spLocks noGrp="1" noChangeArrowheads="1"/>
          </p:cNvSpPr>
          <p:nvPr>
            <p:ph type="body" idx="4294967295"/>
          </p:nvPr>
        </p:nvSpPr>
        <p:spPr>
          <a:xfrm>
            <a:off x="1774825" y="1714500"/>
            <a:ext cx="7369175" cy="4570413"/>
          </a:xfrm>
        </p:spPr>
        <p:txBody>
          <a:bodyPr/>
          <a:lstStyle/>
          <a:p>
            <a:endParaRPr lang="en-US" altLang="zh-CN" dirty="0" smtClean="0"/>
          </a:p>
          <a:p>
            <a:endParaRPr lang="en-US" altLang="zh-CN" dirty="0" smtClean="0"/>
          </a:p>
          <a:p>
            <a:r>
              <a:rPr lang="zh-CN" altLang="en-US" b="1" dirty="0" smtClean="0">
                <a:solidFill>
                  <a:schemeClr val="tx2"/>
                </a:solidFill>
              </a:rPr>
              <a:t>西南石油大学</a:t>
            </a:r>
            <a:r>
              <a:rPr lang="en-US" altLang="zh-CN" b="1" dirty="0" smtClean="0">
                <a:solidFill>
                  <a:schemeClr val="tx2"/>
                </a:solidFill>
              </a:rPr>
              <a:t>Web of Science</a:t>
            </a:r>
            <a:r>
              <a:rPr lang="zh-CN" altLang="en-US" b="1" dirty="0" smtClean="0">
                <a:solidFill>
                  <a:schemeClr val="tx2"/>
                </a:solidFill>
              </a:rPr>
              <a:t>论文产出简析</a:t>
            </a:r>
            <a:endParaRPr lang="en-US" altLang="zh-CN" b="1" dirty="0" smtClean="0">
              <a:solidFill>
                <a:schemeClr val="tx2"/>
              </a:solidFill>
            </a:endParaRPr>
          </a:p>
          <a:p>
            <a:r>
              <a:rPr lang="zh-CN" altLang="en-US" b="1" dirty="0" smtClean="0">
                <a:solidFill>
                  <a:schemeClr val="tx2"/>
                </a:solidFill>
              </a:rPr>
              <a:t>科学研究与引文索引</a:t>
            </a:r>
            <a:r>
              <a:rPr lang="en-US" altLang="zh-CN" b="1" dirty="0" smtClean="0">
                <a:solidFill>
                  <a:schemeClr val="tx2"/>
                </a:solidFill>
              </a:rPr>
              <a:t>&amp; Web of Science</a:t>
            </a:r>
          </a:p>
          <a:p>
            <a:r>
              <a:rPr lang="zh-CN" altLang="en-US" b="1" dirty="0" smtClean="0">
                <a:solidFill>
                  <a:schemeClr val="tx2"/>
                </a:solidFill>
              </a:rPr>
              <a:t>如何利用</a:t>
            </a:r>
            <a:r>
              <a:rPr lang="en-US" altLang="zh-CN" b="1" dirty="0" smtClean="0">
                <a:solidFill>
                  <a:schemeClr val="tx2"/>
                </a:solidFill>
              </a:rPr>
              <a:t>Web of Science</a:t>
            </a:r>
            <a:r>
              <a:rPr lang="zh-CN" altLang="en-US" b="1" dirty="0" smtClean="0">
                <a:solidFill>
                  <a:schemeClr val="tx2"/>
                </a:solidFill>
              </a:rPr>
              <a:t>助力科研</a:t>
            </a:r>
            <a:endParaRPr lang="en-US" altLang="zh-CN" b="1" dirty="0" smtClean="0">
              <a:solidFill>
                <a:schemeClr val="tx2"/>
              </a:solidFill>
            </a:endParaRPr>
          </a:p>
          <a:p>
            <a:r>
              <a:rPr lang="zh-CN" altLang="en-US" b="1" dirty="0" smtClean="0">
                <a:solidFill>
                  <a:schemeClr val="bg1"/>
                </a:solidFill>
              </a:rPr>
              <a:t>如何获取有关</a:t>
            </a:r>
            <a:r>
              <a:rPr lang="en-US" altLang="zh-CN" b="1" dirty="0" smtClean="0">
                <a:solidFill>
                  <a:schemeClr val="bg1"/>
                </a:solidFill>
              </a:rPr>
              <a:t>Web of Science</a:t>
            </a:r>
            <a:r>
              <a:rPr lang="zh-CN" altLang="en-US" b="1" dirty="0" smtClean="0">
                <a:solidFill>
                  <a:schemeClr val="bg1"/>
                </a:solidFill>
              </a:rPr>
              <a:t>的学习资源</a:t>
            </a:r>
            <a:endParaRPr lang="en-US" altLang="zh-CN" b="1" dirty="0" smtClean="0">
              <a:solidFill>
                <a:schemeClr val="bg1"/>
              </a:solidFill>
            </a:endParaRPr>
          </a:p>
          <a:p>
            <a:pPr>
              <a:buNone/>
            </a:pPr>
            <a:endParaRPr lang="zh-CN" altLang="en-US" dirty="0" smtClean="0"/>
          </a:p>
          <a:p>
            <a:endParaRPr lang="en-US" altLang="zh-CN" dirty="0" smtClean="0">
              <a:ea typeface="宋体" pitchFamily="2" charset="-122"/>
            </a:endParaRPr>
          </a:p>
        </p:txBody>
      </p:sp>
    </p:spTree>
  </p:cSld>
  <p:clrMapOvr>
    <a:masterClrMapping/>
  </p:clrMapOvr>
  <p:transition>
    <p:dissolv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ea typeface="宋体" pitchFamily="2" charset="-122"/>
              </a:rPr>
              <a:t>国内有哪些大学在使用</a:t>
            </a:r>
            <a:r>
              <a:rPr lang="en-US" altLang="zh-CN" b="1" dirty="0" smtClean="0">
                <a:ea typeface="宋体" pitchFamily="2" charset="-122"/>
              </a:rPr>
              <a:t>SCI - 985</a:t>
            </a:r>
            <a:endParaRPr lang="zh-CN" altLang="en-US" dirty="0"/>
          </a:p>
        </p:txBody>
      </p:sp>
      <p:graphicFrame>
        <p:nvGraphicFramePr>
          <p:cNvPr id="4" name="Content Placeholder 3"/>
          <p:cNvGraphicFramePr>
            <a:graphicFrameLocks noGrp="1"/>
          </p:cNvGraphicFramePr>
          <p:nvPr>
            <p:ph idx="1"/>
          </p:nvPr>
        </p:nvGraphicFramePr>
        <p:xfrm>
          <a:off x="785786" y="1714488"/>
          <a:ext cx="7632700" cy="3337560"/>
        </p:xfrm>
        <a:graphic>
          <a:graphicData uri="http://schemas.openxmlformats.org/drawingml/2006/table">
            <a:tbl>
              <a:tblPr firstRow="1" bandRow="1">
                <a:tableStyleId>{D7AC3CCA-C797-4891-BE02-D94E43425B78}</a:tableStyleId>
              </a:tblPr>
              <a:tblGrid>
                <a:gridCol w="1160780"/>
                <a:gridCol w="1160780"/>
                <a:gridCol w="1617980"/>
                <a:gridCol w="1617980"/>
                <a:gridCol w="2075180"/>
              </a:tblGrid>
              <a:tr h="370840">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kern="1200" dirty="0" smtClean="0"/>
                        <a:t>985</a:t>
                      </a:r>
                      <a:r>
                        <a:rPr lang="zh-CN" altLang="en-US" dirty="0" smtClean="0"/>
                        <a:t>（</a:t>
                      </a:r>
                      <a:r>
                        <a:rPr lang="en-US" altLang="zh-CN" dirty="0" smtClean="0"/>
                        <a:t>39</a:t>
                      </a:r>
                      <a:r>
                        <a:rPr lang="zh-CN" altLang="en-US" dirty="0" smtClean="0"/>
                        <a:t>所中的</a:t>
                      </a:r>
                      <a:r>
                        <a:rPr lang="en-US" altLang="zh-CN" dirty="0" smtClean="0"/>
                        <a:t>38</a:t>
                      </a:r>
                      <a:r>
                        <a:rPr lang="zh-CN" altLang="en-US" dirty="0" smtClean="0"/>
                        <a:t>所）</a:t>
                      </a:r>
                      <a:endParaRPr lang="zh-CN" altLang="en-US" b="0" dirty="0" smtClean="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70840">
                <a:tc>
                  <a:txBody>
                    <a:bodyPr/>
                    <a:lstStyle/>
                    <a:p>
                      <a:r>
                        <a:rPr lang="zh-CN" altLang="en-US" dirty="0" smtClean="0"/>
                        <a:t>北京大学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中山大学</a:t>
                      </a:r>
                    </a:p>
                  </a:txBody>
                  <a:tcPr/>
                </a:tc>
                <a:tc>
                  <a:txBody>
                    <a:bodyPr/>
                    <a:lstStyle/>
                    <a:p>
                      <a:r>
                        <a:rPr lang="zh-CN" altLang="en-US" dirty="0" smtClean="0"/>
                        <a:t>中南大学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西安交通大学</a:t>
                      </a:r>
                    </a:p>
                  </a:txBody>
                  <a:tcPr/>
                </a:tc>
                <a:tc>
                  <a:txBody>
                    <a:bodyPr/>
                    <a:lstStyle/>
                    <a:p>
                      <a:r>
                        <a:rPr lang="zh-CN" altLang="en-US" dirty="0" smtClean="0"/>
                        <a:t>中国科学技术大学</a:t>
                      </a:r>
                      <a:endParaRPr lang="zh-CN" altLang="en-US" dirty="0"/>
                    </a:p>
                  </a:txBody>
                  <a:tcPr/>
                </a:tc>
              </a:tr>
              <a:tr h="370840">
                <a:tc>
                  <a:txBody>
                    <a:bodyPr/>
                    <a:lstStyle/>
                    <a:p>
                      <a:r>
                        <a:rPr lang="zh-CN" altLang="en-US" dirty="0" smtClean="0"/>
                        <a:t>清华大学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厦门大学</a:t>
                      </a:r>
                    </a:p>
                  </a:txBody>
                  <a:tcPr/>
                </a:tc>
                <a:tc>
                  <a:txBody>
                    <a:bodyPr/>
                    <a:lstStyle/>
                    <a:p>
                      <a:r>
                        <a:rPr lang="zh-CN" altLang="en-US" dirty="0" smtClean="0"/>
                        <a:t>东南大学</a:t>
                      </a:r>
                      <a:endParaRPr lang="zh-CN" altLang="en-US" dirty="0"/>
                    </a:p>
                  </a:txBody>
                  <a:tcPr/>
                </a:tc>
                <a:tc>
                  <a:txBody>
                    <a:bodyPr/>
                    <a:lstStyle/>
                    <a:p>
                      <a:r>
                        <a:rPr lang="zh-CN" altLang="en-US" dirty="0" smtClean="0"/>
                        <a:t>上海交通大学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国防科学技术大学</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南京大学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山东大学</a:t>
                      </a:r>
                    </a:p>
                  </a:txBody>
                  <a:tcPr/>
                </a:tc>
                <a:tc>
                  <a:txBody>
                    <a:bodyPr/>
                    <a:lstStyle/>
                    <a:p>
                      <a:r>
                        <a:rPr lang="zh-CN" altLang="en-US" dirty="0" smtClean="0"/>
                        <a:t>东北大学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北京师范大学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北京航空航天大学</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浙江大学</a:t>
                      </a:r>
                    </a:p>
                  </a:txBody>
                  <a:tcPr/>
                </a:tc>
                <a:tc>
                  <a:txBody>
                    <a:bodyPr/>
                    <a:lstStyle/>
                    <a:p>
                      <a:r>
                        <a:rPr lang="zh-CN" altLang="en-US" dirty="0" smtClean="0"/>
                        <a:t>湖南大学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重庆大学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华东师范大学</a:t>
                      </a:r>
                    </a:p>
                  </a:txBody>
                  <a:tcPr/>
                </a:tc>
                <a:tc>
                  <a:txBody>
                    <a:bodyPr/>
                    <a:lstStyle/>
                    <a:p>
                      <a:r>
                        <a:rPr lang="zh-CN" altLang="en-US" dirty="0" smtClean="0"/>
                        <a:t>西北农林科技大学</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复旦大学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t>南开</a:t>
                      </a:r>
                      <a:r>
                        <a:rPr lang="zh-CN" altLang="zh-CN" sz="1800" kern="1200" dirty="0" smtClean="0"/>
                        <a:t>大学</a:t>
                      </a:r>
                      <a:endParaRPr lang="zh-CN" altLang="en-US" sz="1800" kern="120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华中科技大学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大连理工大学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哈尔滨工业大学</a:t>
                      </a:r>
                    </a:p>
                  </a:txBody>
                  <a:tcPr/>
                </a:tc>
              </a:tr>
              <a:tr h="370840">
                <a:tc>
                  <a:txBody>
                    <a:bodyPr/>
                    <a:lstStyle/>
                    <a:p>
                      <a:r>
                        <a:rPr lang="zh-CN" altLang="en-US" dirty="0" smtClean="0"/>
                        <a:t>武汉大学</a:t>
                      </a:r>
                      <a:endParaRPr lang="zh-CN" altLang="en-US" dirty="0"/>
                    </a:p>
                  </a:txBody>
                  <a:tcPr/>
                </a:tc>
                <a:tc>
                  <a:txBody>
                    <a:bodyPr/>
                    <a:lstStyle/>
                    <a:p>
                      <a:r>
                        <a:rPr lang="zh-CN" altLang="en-US" dirty="0" smtClean="0"/>
                        <a:t>天津大学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中国海洋大学</a:t>
                      </a:r>
                    </a:p>
                  </a:txBody>
                  <a:tcPr/>
                </a:tc>
                <a:tc>
                  <a:txBody>
                    <a:bodyPr/>
                    <a:lstStyle/>
                    <a:p>
                      <a:r>
                        <a:rPr lang="zh-CN" altLang="en-US" dirty="0" smtClean="0"/>
                        <a:t>华南理工大学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电子科技大学</a:t>
                      </a:r>
                    </a:p>
                  </a:txBody>
                  <a:tcPr/>
                </a:tc>
              </a:tr>
              <a:tr h="370840">
                <a:tc>
                  <a:txBody>
                    <a:bodyPr/>
                    <a:lstStyle/>
                    <a:p>
                      <a:r>
                        <a:rPr lang="zh-CN" altLang="en-US" dirty="0" smtClean="0"/>
                        <a:t>吉林大学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同济大学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中国人民大学</a:t>
                      </a:r>
                    </a:p>
                  </a:txBody>
                  <a:tcPr/>
                </a:tc>
                <a:tc>
                  <a:txBody>
                    <a:bodyPr/>
                    <a:lstStyle/>
                    <a:p>
                      <a:r>
                        <a:rPr lang="zh-CN" altLang="en-US" dirty="0" smtClean="0"/>
                        <a:t>北京理工大学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西北工业大学</a:t>
                      </a:r>
                    </a:p>
                  </a:txBody>
                  <a:tcPr/>
                </a:tc>
              </a:tr>
              <a:tr h="370840">
                <a:tc>
                  <a:txBody>
                    <a:bodyPr/>
                    <a:lstStyle/>
                    <a:p>
                      <a:r>
                        <a:rPr lang="zh-CN" altLang="en-US" dirty="0" smtClean="0"/>
                        <a:t>西北大学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兰州大学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中国农业大学</a:t>
                      </a:r>
                    </a:p>
                  </a:txBody>
                  <a:tcPr/>
                </a:tc>
                <a:tc>
                  <a:txBody>
                    <a:bodyPr/>
                    <a:lstStyle/>
                    <a:p>
                      <a:r>
                        <a:rPr lang="en-US" altLang="zh-CN" dirty="0" smtClean="0"/>
                        <a:t>…</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b="0" dirty="0" smtClean="0"/>
                    </a:p>
                  </a:txBody>
                  <a:tcPr/>
                </a:tc>
              </a:tr>
            </a:tbl>
          </a:graphicData>
        </a:graphic>
      </p:graphicFrame>
    </p:spTree>
  </p:cSld>
  <p:clrMapOvr>
    <a:masterClrMapping/>
  </p:clrMapOvr>
  <p:transition>
    <p:wedg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ea typeface="宋体" pitchFamily="2" charset="-122"/>
              </a:rPr>
              <a:t>国内有哪些大学在使用</a:t>
            </a:r>
            <a:r>
              <a:rPr lang="en-US" altLang="zh-CN" b="1" dirty="0" smtClean="0">
                <a:ea typeface="宋体" pitchFamily="2" charset="-122"/>
              </a:rPr>
              <a:t>SCI - 211</a:t>
            </a:r>
            <a:endParaRPr lang="zh-CN" altLang="en-US" dirty="0"/>
          </a:p>
        </p:txBody>
      </p:sp>
      <p:graphicFrame>
        <p:nvGraphicFramePr>
          <p:cNvPr id="5" name="Content Placeholder 4"/>
          <p:cNvGraphicFramePr>
            <a:graphicFrameLocks noGrp="1"/>
          </p:cNvGraphicFramePr>
          <p:nvPr>
            <p:ph idx="1"/>
          </p:nvPr>
        </p:nvGraphicFramePr>
        <p:xfrm>
          <a:off x="1142976" y="1714488"/>
          <a:ext cx="6929120" cy="4074160"/>
        </p:xfrm>
        <a:graphic>
          <a:graphicData uri="http://schemas.openxmlformats.org/drawingml/2006/table">
            <a:tbl>
              <a:tblPr firstRow="1" bandRow="1">
                <a:tableStyleId>{D7AC3CCA-C797-4891-BE02-D94E43425B78}</a:tableStyleId>
              </a:tblPr>
              <a:tblGrid>
                <a:gridCol w="1617980"/>
                <a:gridCol w="1617980"/>
                <a:gridCol w="1617980"/>
                <a:gridCol w="2075180"/>
              </a:tblGrid>
              <a:tr h="299402">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kern="1200" dirty="0" smtClean="0"/>
                        <a:t>211</a:t>
                      </a:r>
                      <a:r>
                        <a:rPr lang="zh-CN" altLang="en-US" sz="1800" kern="1200" dirty="0" smtClean="0"/>
                        <a:t>（</a:t>
                      </a:r>
                      <a:r>
                        <a:rPr lang="en-US" altLang="zh-CN" sz="1800" kern="1200" dirty="0" smtClean="0"/>
                        <a:t>112</a:t>
                      </a:r>
                      <a:r>
                        <a:rPr lang="zh-CN" altLang="en-US" sz="1800" kern="1200" dirty="0" smtClean="0"/>
                        <a:t>所中的</a:t>
                      </a:r>
                      <a:r>
                        <a:rPr lang="en-US" altLang="zh-CN" sz="1800" kern="1200" dirty="0" smtClean="0"/>
                        <a:t>80+</a:t>
                      </a:r>
                      <a:r>
                        <a:rPr lang="zh-CN" altLang="en-US" sz="1800" kern="1200" dirty="0" smtClean="0"/>
                        <a:t>所）</a:t>
                      </a:r>
                      <a:endParaRPr lang="zh-CN" altLang="en-US" sz="1800" b="1" kern="1200" dirty="0" smtClean="0">
                        <a:solidFill>
                          <a:schemeClr val="lt1"/>
                        </a:solidFill>
                        <a:latin typeface="+mn-lt"/>
                        <a:ea typeface="+mn-ea"/>
                        <a:cs typeface="+mn-cs"/>
                      </a:endParaRPr>
                    </a:p>
                  </a:txBody>
                  <a:tcPr/>
                </a:tc>
                <a:tc hMerge="1">
                  <a:txBody>
                    <a:bodyPr/>
                    <a:lstStyle/>
                    <a:p>
                      <a:pPr marL="0" algn="ctr" defTabSz="914400" rtl="0" eaLnBrk="1" latinLnBrk="0" hangingPunct="1"/>
                      <a:endParaRPr lang="zh-CN" altLang="en-US" sz="1800" b="1" kern="1200" dirty="0" smtClean="0">
                        <a:solidFill>
                          <a:schemeClr val="lt1"/>
                        </a:solidFill>
                        <a:latin typeface="+mn-lt"/>
                        <a:ea typeface="+mn-ea"/>
                        <a:cs typeface="+mn-cs"/>
                      </a:endParaRPr>
                    </a:p>
                  </a:txBody>
                  <a:tcPr/>
                </a:tc>
                <a:tc hMerge="1">
                  <a:txBody>
                    <a:bodyPr/>
                    <a:lstStyle/>
                    <a:p>
                      <a:pPr marL="0" algn="ctr" defTabSz="914400" rtl="0" eaLnBrk="1" latinLnBrk="0" hangingPunct="1"/>
                      <a:endParaRPr lang="zh-CN" altLang="en-US" sz="1800" b="1" kern="1200" dirty="0" smtClean="0">
                        <a:solidFill>
                          <a:schemeClr val="lt1"/>
                        </a:solidFill>
                        <a:latin typeface="+mn-lt"/>
                        <a:ea typeface="+mn-ea"/>
                        <a:cs typeface="+mn-cs"/>
                      </a:endParaRPr>
                    </a:p>
                  </a:txBody>
                  <a:tcPr/>
                </a:tc>
                <a:tc hMerge="1">
                  <a:txBody>
                    <a:bodyPr/>
                    <a:lstStyle/>
                    <a:p>
                      <a:pPr marL="0" algn="ctr" defTabSz="914400" rtl="0" eaLnBrk="1" latinLnBrk="0" hangingPunct="1"/>
                      <a:endParaRPr lang="zh-CN" altLang="en-US" sz="1800" b="1" kern="1200" dirty="0" smtClean="0">
                        <a:solidFill>
                          <a:schemeClr val="lt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北京邮电大学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北京交通大学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北京林业大学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北京工业大学</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北京化工大学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北京科技大学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大连海事大学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对外经济贸易大学</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中国石油大学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中国地质大学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中国矿业大学</a:t>
                      </a:r>
                    </a:p>
                  </a:txBody>
                  <a:tcPr/>
                </a:tc>
                <a:tc>
                  <a:txBody>
                    <a:bodyPr/>
                    <a:lstStyle/>
                    <a:p>
                      <a:r>
                        <a:rPr lang="zh-CN" altLang="en-US" dirty="0" smtClean="0"/>
                        <a:t>中国药科大学</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江南大学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苏州大学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河海大学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南京航空航天大学</a:t>
                      </a:r>
                    </a:p>
                  </a:txBody>
                  <a:tcPr/>
                </a:tc>
              </a:tr>
              <a:tr h="370840">
                <a:tc>
                  <a:txBody>
                    <a:bodyPr/>
                    <a:lstStyle/>
                    <a:p>
                      <a:r>
                        <a:rPr lang="zh-CN" altLang="en-US" dirty="0" smtClean="0"/>
                        <a:t>广西大学</a:t>
                      </a:r>
                      <a:endParaRPr lang="zh-CN" altLang="en-US" dirty="0"/>
                    </a:p>
                  </a:txBody>
                  <a:tcPr/>
                </a:tc>
                <a:tc>
                  <a:txBody>
                    <a:bodyPr/>
                    <a:lstStyle/>
                    <a:p>
                      <a:r>
                        <a:rPr lang="zh-CN" altLang="en-US" dirty="0" smtClean="0"/>
                        <a:t>内蒙古大学</a:t>
                      </a:r>
                      <a:endParaRPr lang="zh-CN" altLang="en-US" dirty="0"/>
                    </a:p>
                  </a:txBody>
                  <a:tcPr/>
                </a:tc>
                <a:tc>
                  <a:txBody>
                    <a:bodyPr/>
                    <a:lstStyle/>
                    <a:p>
                      <a:r>
                        <a:rPr lang="zh-CN" altLang="en-US" dirty="0" smtClean="0"/>
                        <a:t>南京理工大学</a:t>
                      </a:r>
                      <a:endParaRPr lang="zh-CN" altLang="en-US" dirty="0"/>
                    </a:p>
                  </a:txBody>
                  <a:tcPr/>
                </a:tc>
                <a:tc>
                  <a:txBody>
                    <a:bodyPr/>
                    <a:lstStyle/>
                    <a:p>
                      <a:r>
                        <a:rPr lang="zh-CN" altLang="en-US" dirty="0" smtClean="0"/>
                        <a:t>南京师范大学</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上海大学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东华大学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合肥工业大学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上海财经大学</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新疆大学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石河子大学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西南大学</a:t>
                      </a:r>
                    </a:p>
                  </a:txBody>
                  <a:tcPr/>
                </a:tc>
                <a:tc>
                  <a:txBody>
                    <a:bodyPr/>
                    <a:lstStyle/>
                    <a:p>
                      <a:r>
                        <a:rPr lang="zh-CN" altLang="en-US" dirty="0" smtClean="0"/>
                        <a:t>西南财经大学</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郑州大学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南昌大学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暨南大学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华南师范大学</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华北电力大学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武汉理工大学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华中师范大学</a:t>
                      </a:r>
                    </a:p>
                  </a:txBody>
                  <a:tcPr/>
                </a:tc>
                <a:tc>
                  <a:txBody>
                    <a:bodyPr/>
                    <a:lstStyle/>
                    <a:p>
                      <a:r>
                        <a:rPr lang="zh-CN" altLang="en-US" dirty="0" smtClean="0"/>
                        <a:t>华中农业大学</a:t>
                      </a:r>
                      <a:endParaRPr lang="zh-CN" altLang="en-US" dirty="0"/>
                    </a:p>
                  </a:txBody>
                  <a:tcPr/>
                </a:tc>
              </a:tr>
              <a:tr h="370840">
                <a:tc>
                  <a:txBody>
                    <a:bodyPr/>
                    <a:lstStyle/>
                    <a:p>
                      <a:r>
                        <a:rPr lang="zh-CN" altLang="en-US" dirty="0" smtClean="0"/>
                        <a:t>安徽大学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陕西师范大学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第四军医大学</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a:t>
                      </a:r>
                      <a:endParaRPr lang="zh-CN" altLang="en-US" dirty="0" smtClean="0"/>
                    </a:p>
                  </a:txBody>
                  <a:tcPr/>
                </a:tc>
              </a:tr>
            </a:tbl>
          </a:graphicData>
        </a:graphic>
      </p:graphicFrame>
    </p:spTree>
  </p:cSld>
  <p:clrMapOvr>
    <a:masterClrMapping/>
  </p:clrMapOvr>
  <p:transition>
    <p:pull dir="d"/>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四川省已开通</a:t>
            </a:r>
            <a:r>
              <a:rPr lang="en-US" altLang="zh-CN" b="1" dirty="0" smtClean="0"/>
              <a:t>SCI</a:t>
            </a:r>
            <a:r>
              <a:rPr lang="zh-CN" altLang="en-US" b="1" dirty="0" smtClean="0"/>
              <a:t>的高校</a:t>
            </a:r>
            <a:endParaRPr lang="zh-CN" altLang="en-US" b="1" dirty="0"/>
          </a:p>
        </p:txBody>
      </p:sp>
      <p:graphicFrame>
        <p:nvGraphicFramePr>
          <p:cNvPr id="6" name="Diagram 5"/>
          <p:cNvGraphicFramePr/>
          <p:nvPr/>
        </p:nvGraphicFramePr>
        <p:xfrm>
          <a:off x="857224" y="1571612"/>
          <a:ext cx="7429552" cy="44608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4661067"/>
      </p:ext>
    </p:extLst>
  </p:cSld>
  <p:clrMapOvr>
    <a:masterClrMapping/>
  </p:clrMapOvr>
  <p:transition>
    <p:pull dir="d"/>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b="1" dirty="0" smtClean="0"/>
              <a:t>SCI</a:t>
            </a:r>
            <a:r>
              <a:rPr lang="zh-CN" altLang="en-US" b="1" dirty="0" smtClean="0"/>
              <a:t>开通试用</a:t>
            </a:r>
            <a:endParaRPr lang="zh-CN" altLang="en-US" dirty="0"/>
          </a:p>
        </p:txBody>
      </p:sp>
      <p:sp>
        <p:nvSpPr>
          <p:cNvPr id="3" name="Content Placeholder 2"/>
          <p:cNvSpPr>
            <a:spLocks noGrp="1"/>
          </p:cNvSpPr>
          <p:nvPr>
            <p:ph idx="1"/>
          </p:nvPr>
        </p:nvSpPr>
        <p:spPr/>
        <p:txBody>
          <a:bodyPr/>
          <a:lstStyle/>
          <a:p>
            <a:pPr algn="ctr">
              <a:buNone/>
            </a:pPr>
            <a:endParaRPr lang="en-US" altLang="zh-CN" b="1" dirty="0" smtClean="0"/>
          </a:p>
          <a:p>
            <a:pPr algn="ctr">
              <a:buNone/>
            </a:pPr>
            <a:r>
              <a:rPr lang="zh-CN" altLang="en-US" b="1" dirty="0" smtClean="0"/>
              <a:t>试用时间：</a:t>
            </a:r>
            <a:r>
              <a:rPr lang="en-US" altLang="zh-CN" b="1" dirty="0" smtClean="0"/>
              <a:t>2013.09.13 – 2013.10.12</a:t>
            </a:r>
          </a:p>
          <a:p>
            <a:pPr algn="ctr">
              <a:buNone/>
            </a:pPr>
            <a:r>
              <a:rPr lang="zh-CN" altLang="en-US" b="1" dirty="0" smtClean="0"/>
              <a:t>登陆网址：</a:t>
            </a:r>
            <a:r>
              <a:rPr lang="en-US" altLang="zh-CN" b="1" dirty="0" smtClean="0">
                <a:hlinkClick r:id="rId2" action="ppaction://hlinkfile"/>
              </a:rPr>
              <a:t>http:// webofknowledge.com</a:t>
            </a:r>
            <a:r>
              <a:rPr lang="en-US" altLang="zh-CN" b="1" dirty="0" smtClean="0"/>
              <a:t>  </a:t>
            </a:r>
          </a:p>
          <a:p>
            <a:pPr>
              <a:buNone/>
            </a:pPr>
            <a:endParaRPr lang="en-US" altLang="zh-CN" dirty="0" smtClean="0"/>
          </a:p>
          <a:p>
            <a:pPr algn="ctr">
              <a:buNone/>
            </a:pPr>
            <a:r>
              <a:rPr lang="zh-CN" altLang="en-US" sz="1800" dirty="0" smtClean="0">
                <a:latin typeface="+mn-ea"/>
              </a:rPr>
              <a:t>技术支持邮箱：</a:t>
            </a:r>
            <a:r>
              <a:rPr lang="en-US" altLang="zh-CN" sz="1800" dirty="0" smtClean="0">
                <a:latin typeface="+mn-ea"/>
                <a:hlinkClick r:id="rId3"/>
              </a:rPr>
              <a:t>ts.support.china@thomsonreuters.com</a:t>
            </a:r>
            <a:endParaRPr lang="en-US" altLang="zh-CN" sz="1800" dirty="0" smtClean="0">
              <a:latin typeface="+mn-ea"/>
            </a:endParaRPr>
          </a:p>
          <a:p>
            <a:pPr algn="ctr">
              <a:buNone/>
            </a:pPr>
            <a:r>
              <a:rPr lang="zh-CN" altLang="en-US" sz="1800" dirty="0" smtClean="0">
                <a:latin typeface="+mn-ea"/>
              </a:rPr>
              <a:t>技术支持热线：</a:t>
            </a:r>
            <a:r>
              <a:rPr lang="en-US" altLang="zh-CN" sz="1800" dirty="0" smtClean="0">
                <a:latin typeface="+mn-ea"/>
              </a:rPr>
              <a:t>400 8822 031</a:t>
            </a:r>
          </a:p>
          <a:p>
            <a:pPr algn="ctr">
              <a:buNone/>
            </a:pPr>
            <a:r>
              <a:rPr lang="zh-CN" altLang="en-US" sz="1800" dirty="0" smtClean="0">
                <a:latin typeface="+mn-ea"/>
              </a:rPr>
              <a:t>（工作日，周一至周五，上午</a:t>
            </a:r>
            <a:r>
              <a:rPr lang="en-US" altLang="zh-CN" sz="1800" dirty="0" smtClean="0">
                <a:latin typeface="+mn-ea"/>
              </a:rPr>
              <a:t>9</a:t>
            </a:r>
            <a:r>
              <a:rPr lang="zh-CN" altLang="en-US" sz="1800" dirty="0" smtClean="0">
                <a:latin typeface="+mn-ea"/>
              </a:rPr>
              <a:t>点至下午</a:t>
            </a:r>
            <a:r>
              <a:rPr lang="en-US" altLang="zh-CN" sz="1800" dirty="0" smtClean="0">
                <a:latin typeface="+mn-ea"/>
              </a:rPr>
              <a:t>5</a:t>
            </a:r>
            <a:r>
              <a:rPr lang="zh-CN" altLang="en-US" sz="1800" dirty="0" smtClean="0">
                <a:latin typeface="+mn-ea"/>
              </a:rPr>
              <a:t>点）</a:t>
            </a:r>
            <a:endParaRPr lang="en-US" altLang="zh-CN" sz="1800" dirty="0" smtClean="0">
              <a:latin typeface="+mn-ea"/>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endParaRPr lang="en-US" smtClean="0"/>
          </a:p>
        </p:txBody>
      </p:sp>
      <p:sp>
        <p:nvSpPr>
          <p:cNvPr id="19459" name="Content Placeholder 2"/>
          <p:cNvSpPr>
            <a:spLocks noGrp="1"/>
          </p:cNvSpPr>
          <p:nvPr>
            <p:ph idx="1"/>
          </p:nvPr>
        </p:nvSpPr>
        <p:spPr>
          <a:xfrm>
            <a:off x="917575" y="990600"/>
            <a:ext cx="7369175" cy="4570413"/>
          </a:xfrm>
        </p:spPr>
        <p:txBody>
          <a:bodyPr/>
          <a:lstStyle/>
          <a:p>
            <a:endParaRPr lang="en-US"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 y="-3581400"/>
            <a:ext cx="9142413" cy="128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28600" y="0"/>
            <a:ext cx="6680200" cy="400050"/>
          </a:xfrm>
          <a:prstGeom prst="rect">
            <a:avLst/>
          </a:prstGeom>
          <a:solidFill>
            <a:srgbClr val="FFFF00"/>
          </a:solidFill>
          <a:ln>
            <a:noFill/>
          </a:ln>
        </p:spPr>
        <p:txBody>
          <a:bodyPr wrap="none">
            <a:spAutoFit/>
          </a:bodyPr>
          <a:lstStyle/>
          <a:p>
            <a:pPr>
              <a:defRPr/>
            </a:pPr>
            <a:r>
              <a:rPr lang="zh-CN" altLang="en-US" sz="2000" dirty="0">
                <a:solidFill>
                  <a:schemeClr val="tx2">
                    <a:lumMod val="50000"/>
                  </a:schemeClr>
                </a:solidFill>
                <a:latin typeface="Arial Unicode MS" pitchFamily="34" charset="-122"/>
                <a:ea typeface="Arial Unicode MS" pitchFamily="34" charset="-122"/>
                <a:cs typeface="Arial Unicode MS" pitchFamily="34" charset="-122"/>
              </a:rPr>
              <a:t>学习资源，网址</a:t>
            </a:r>
            <a:r>
              <a:rPr lang="en-US" altLang="zh-CN" sz="2000" dirty="0">
                <a:solidFill>
                  <a:schemeClr val="tx2">
                    <a:lumMod val="50000"/>
                  </a:schemeClr>
                </a:solidFill>
                <a:latin typeface="Arial Unicode MS" pitchFamily="34" charset="-122"/>
                <a:ea typeface="Arial Unicode MS" pitchFamily="34" charset="-122"/>
                <a:cs typeface="Arial Unicode MS" pitchFamily="34" charset="-122"/>
                <a:hlinkClick r:id="rId3"/>
              </a:rPr>
              <a:t>http://ip-science.thomsonreuters.com.cn/</a:t>
            </a:r>
            <a:r>
              <a:rPr lang="en-US" altLang="zh-CN" sz="2000" dirty="0">
                <a:solidFill>
                  <a:schemeClr val="tx2">
                    <a:lumMod val="50000"/>
                  </a:schemeClr>
                </a:solidFill>
                <a:latin typeface="Arial Unicode MS" pitchFamily="34" charset="-122"/>
                <a:ea typeface="Arial Unicode MS" pitchFamily="34" charset="-122"/>
                <a:cs typeface="Arial Unicode MS" pitchFamily="34" charset="-122"/>
              </a:rPr>
              <a:t> </a:t>
            </a:r>
            <a:endParaRPr lang="zh-CN" altLang="en-US" sz="2000" dirty="0">
              <a:solidFill>
                <a:schemeClr val="tx2">
                  <a:lumMod val="50000"/>
                </a:schemeClr>
              </a:solidFill>
              <a:latin typeface="Arial Unicode MS" pitchFamily="34" charset="-122"/>
              <a:ea typeface="Arial Unicode MS" pitchFamily="34" charset="-122"/>
              <a:cs typeface="Arial Unicode MS" pitchFamily="34" charset="-122"/>
            </a:endParaRPr>
          </a:p>
        </p:txBody>
      </p:sp>
      <p:sp>
        <p:nvSpPr>
          <p:cNvPr id="9" name="矩形 10"/>
          <p:cNvSpPr/>
          <p:nvPr/>
        </p:nvSpPr>
        <p:spPr>
          <a:xfrm>
            <a:off x="152400" y="1001713"/>
            <a:ext cx="1154113" cy="21748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TextBox 9"/>
          <p:cNvSpPr txBox="1">
            <a:spLocks noChangeArrowheads="1"/>
          </p:cNvSpPr>
          <p:nvPr/>
        </p:nvSpPr>
        <p:spPr bwMode="auto">
          <a:xfrm>
            <a:off x="152400" y="1625600"/>
            <a:ext cx="1785938" cy="584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eaLnBrk="1" hangingPunct="1"/>
            <a:r>
              <a:rPr lang="zh-CN" altLang="en-US" sz="1600">
                <a:latin typeface="Arial Unicode MS" pitchFamily="34" charset="-122"/>
                <a:ea typeface="Arial Unicode MS" pitchFamily="34" charset="-122"/>
                <a:cs typeface="Arial Unicode MS" pitchFamily="34" charset="-122"/>
              </a:rPr>
              <a:t>汤森路透所有数据库的使用课件</a:t>
            </a:r>
          </a:p>
        </p:txBody>
      </p:sp>
      <p:sp>
        <p:nvSpPr>
          <p:cNvPr id="11" name="下箭头 18"/>
          <p:cNvSpPr/>
          <p:nvPr/>
        </p:nvSpPr>
        <p:spPr>
          <a:xfrm>
            <a:off x="609600" y="1281113"/>
            <a:ext cx="203200" cy="31908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6"/>
          <p:cNvSpPr/>
          <p:nvPr/>
        </p:nvSpPr>
        <p:spPr>
          <a:xfrm>
            <a:off x="6719888" y="1676400"/>
            <a:ext cx="1981200" cy="9144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6"/>
          <p:cNvSpPr/>
          <p:nvPr/>
        </p:nvSpPr>
        <p:spPr>
          <a:xfrm>
            <a:off x="6719888" y="5791200"/>
            <a:ext cx="1981200" cy="9144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TextBox 13"/>
          <p:cNvSpPr txBox="1">
            <a:spLocks noChangeArrowheads="1"/>
          </p:cNvSpPr>
          <p:nvPr/>
        </p:nvSpPr>
        <p:spPr bwMode="auto">
          <a:xfrm>
            <a:off x="2133600" y="1219200"/>
            <a:ext cx="3792538" cy="584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algn="ctr" eaLnBrk="1" hangingPunct="1"/>
            <a:r>
              <a:rPr lang="zh-CN" altLang="en-US" sz="1600" u="sng">
                <a:latin typeface="Arial Unicode MS" pitchFamily="34" charset="-122"/>
                <a:ea typeface="Arial Unicode MS" pitchFamily="34" charset="-122"/>
                <a:cs typeface="Arial Unicode MS" pitchFamily="34" charset="-122"/>
              </a:rPr>
              <a:t>模块</a:t>
            </a:r>
            <a:r>
              <a:rPr lang="en-US" altLang="zh-CN" sz="1600" u="sng">
                <a:latin typeface="Arial Unicode MS" pitchFamily="34" charset="-122"/>
                <a:ea typeface="Arial Unicode MS" pitchFamily="34" charset="-122"/>
                <a:cs typeface="Arial Unicode MS" pitchFamily="34" charset="-122"/>
              </a:rPr>
              <a:t>1</a:t>
            </a:r>
            <a:r>
              <a:rPr lang="zh-CN" altLang="en-US" sz="1600" u="sng">
                <a:latin typeface="Arial Unicode MS" pitchFamily="34" charset="-122"/>
                <a:ea typeface="Arial Unicode MS" pitchFamily="34" charset="-122"/>
                <a:cs typeface="Arial Unicode MS" pitchFamily="34" charset="-122"/>
              </a:rPr>
              <a:t>：</a:t>
            </a:r>
            <a:r>
              <a:rPr lang="en-US" altLang="zh-CN" sz="1600" u="sng">
                <a:latin typeface="Arial Unicode MS" pitchFamily="34" charset="-122"/>
                <a:ea typeface="Arial Unicode MS" pitchFamily="34" charset="-122"/>
                <a:cs typeface="Arial Unicode MS" pitchFamily="34" charset="-122"/>
              </a:rPr>
              <a:t>WOK</a:t>
            </a:r>
            <a:r>
              <a:rPr lang="zh-CN" altLang="en-US" sz="1600" u="sng">
                <a:latin typeface="Arial Unicode MS" pitchFamily="34" charset="-122"/>
                <a:ea typeface="Arial Unicode MS" pitchFamily="34" charset="-122"/>
                <a:cs typeface="Arial Unicode MS" pitchFamily="34" charset="-122"/>
              </a:rPr>
              <a:t>大讲堂（科研及研发人员）</a:t>
            </a:r>
            <a:endParaRPr lang="en-US" altLang="zh-CN" sz="1600" u="sng">
              <a:latin typeface="Arial Unicode MS" pitchFamily="34" charset="-122"/>
              <a:ea typeface="Arial Unicode MS" pitchFamily="34" charset="-122"/>
              <a:cs typeface="Arial Unicode MS" pitchFamily="34" charset="-122"/>
            </a:endParaRPr>
          </a:p>
          <a:p>
            <a:pPr algn="ctr" eaLnBrk="1" hangingPunct="1"/>
            <a:r>
              <a:rPr lang="en-US" altLang="zh-CN" sz="1600">
                <a:latin typeface="Arial Unicode MS" pitchFamily="34" charset="-122"/>
                <a:ea typeface="Arial Unicode MS" pitchFamily="34" charset="-122"/>
                <a:cs typeface="Arial Unicode MS" pitchFamily="34" charset="-122"/>
              </a:rPr>
              <a:t>9</a:t>
            </a:r>
            <a:r>
              <a:rPr lang="zh-CN" altLang="en-US" sz="1600">
                <a:latin typeface="Arial Unicode MS" pitchFamily="34" charset="-122"/>
                <a:ea typeface="Arial Unicode MS" pitchFamily="34" charset="-122"/>
                <a:cs typeface="Arial Unicode MS" pitchFamily="34" charset="-122"/>
              </a:rPr>
              <a:t>月</a:t>
            </a:r>
            <a:r>
              <a:rPr lang="en-US" altLang="zh-CN" sz="1600">
                <a:latin typeface="Arial Unicode MS" pitchFamily="34" charset="-122"/>
                <a:ea typeface="Arial Unicode MS" pitchFamily="34" charset="-122"/>
                <a:cs typeface="Arial Unicode MS" pitchFamily="34" charset="-122"/>
              </a:rPr>
              <a:t>-12</a:t>
            </a:r>
            <a:r>
              <a:rPr lang="zh-CN" altLang="en-US" sz="1600">
                <a:latin typeface="Arial Unicode MS" pitchFamily="34" charset="-122"/>
                <a:ea typeface="Arial Unicode MS" pitchFamily="34" charset="-122"/>
                <a:cs typeface="Arial Unicode MS" pitchFamily="34" charset="-122"/>
              </a:rPr>
              <a:t>月 每周二</a:t>
            </a:r>
            <a:r>
              <a:rPr lang="en-US" altLang="zh-CN" sz="1600">
                <a:latin typeface="Arial Unicode MS" pitchFamily="34" charset="-122"/>
                <a:ea typeface="Arial Unicode MS" pitchFamily="34" charset="-122"/>
                <a:cs typeface="Arial Unicode MS" pitchFamily="34" charset="-122"/>
              </a:rPr>
              <a:t>/</a:t>
            </a:r>
            <a:r>
              <a:rPr lang="zh-CN" altLang="en-US" sz="1600">
                <a:latin typeface="Arial Unicode MS" pitchFamily="34" charset="-122"/>
                <a:ea typeface="Arial Unicode MS" pitchFamily="34" charset="-122"/>
                <a:cs typeface="Arial Unicode MS" pitchFamily="34" charset="-122"/>
              </a:rPr>
              <a:t>四 晚</a:t>
            </a:r>
            <a:r>
              <a:rPr lang="en-US" altLang="zh-CN" sz="1600">
                <a:latin typeface="Arial Unicode MS" pitchFamily="34" charset="-122"/>
                <a:ea typeface="Arial Unicode MS" pitchFamily="34" charset="-122"/>
                <a:cs typeface="Arial Unicode MS" pitchFamily="34" charset="-122"/>
              </a:rPr>
              <a:t>7:00-8:00</a:t>
            </a:r>
            <a:endParaRPr lang="zh-CN" altLang="en-US" sz="1600">
              <a:latin typeface="Arial Unicode MS" pitchFamily="34" charset="-122"/>
              <a:ea typeface="Arial Unicode MS" pitchFamily="34" charset="-122"/>
              <a:cs typeface="Arial Unicode MS" pitchFamily="34" charset="-122"/>
            </a:endParaRPr>
          </a:p>
        </p:txBody>
      </p:sp>
      <p:sp>
        <p:nvSpPr>
          <p:cNvPr id="15" name="TextBox 14"/>
          <p:cNvSpPr txBox="1">
            <a:spLocks noChangeArrowheads="1"/>
          </p:cNvSpPr>
          <p:nvPr/>
        </p:nvSpPr>
        <p:spPr bwMode="auto">
          <a:xfrm>
            <a:off x="2362200" y="1905000"/>
            <a:ext cx="3600450" cy="584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algn="ctr" eaLnBrk="1" hangingPunct="1"/>
            <a:r>
              <a:rPr lang="zh-CN" altLang="en-US" sz="1600" u="sng">
                <a:latin typeface="Arial Unicode MS" pitchFamily="34" charset="-122"/>
                <a:ea typeface="Arial Unicode MS" pitchFamily="34" charset="-122"/>
                <a:cs typeface="Arial Unicode MS" pitchFamily="34" charset="-122"/>
              </a:rPr>
              <a:t>模块</a:t>
            </a:r>
            <a:r>
              <a:rPr lang="en-US" altLang="zh-CN" sz="1600" u="sng">
                <a:latin typeface="Arial Unicode MS" pitchFamily="34" charset="-122"/>
                <a:ea typeface="Arial Unicode MS" pitchFamily="34" charset="-122"/>
                <a:cs typeface="Arial Unicode MS" pitchFamily="34" charset="-122"/>
              </a:rPr>
              <a:t>2</a:t>
            </a:r>
            <a:r>
              <a:rPr lang="zh-CN" altLang="en-US" sz="1600" u="sng">
                <a:latin typeface="Arial Unicode MS" pitchFamily="34" charset="-122"/>
                <a:ea typeface="Arial Unicode MS" pitchFamily="34" charset="-122"/>
                <a:cs typeface="Arial Unicode MS" pitchFamily="34" charset="-122"/>
              </a:rPr>
              <a:t>：</a:t>
            </a:r>
            <a:r>
              <a:rPr lang="en-US" altLang="zh-CN" sz="1600" u="sng">
                <a:latin typeface="Arial Unicode MS" pitchFamily="34" charset="-122"/>
                <a:ea typeface="Arial Unicode MS" pitchFamily="34" charset="-122"/>
                <a:cs typeface="Arial Unicode MS" pitchFamily="34" charset="-122"/>
              </a:rPr>
              <a:t> WOK</a:t>
            </a:r>
            <a:r>
              <a:rPr lang="zh-CN" altLang="en-US" sz="1600" u="sng">
                <a:latin typeface="Arial Unicode MS" pitchFamily="34" charset="-122"/>
                <a:ea typeface="Arial Unicode MS" pitchFamily="34" charset="-122"/>
                <a:cs typeface="Arial Unicode MS" pitchFamily="34" charset="-122"/>
              </a:rPr>
              <a:t>大讲堂（图书馆员）</a:t>
            </a:r>
            <a:endParaRPr lang="en-US" altLang="zh-CN" sz="1600" u="sng">
              <a:latin typeface="Arial Unicode MS" pitchFamily="34" charset="-122"/>
              <a:ea typeface="Arial Unicode MS" pitchFamily="34" charset="-122"/>
              <a:cs typeface="Arial Unicode MS" pitchFamily="34" charset="-122"/>
            </a:endParaRPr>
          </a:p>
          <a:p>
            <a:pPr algn="ctr" eaLnBrk="1" hangingPunct="1"/>
            <a:r>
              <a:rPr lang="en-US" altLang="zh-CN" sz="1600">
                <a:latin typeface="Arial Unicode MS" pitchFamily="34" charset="-122"/>
                <a:ea typeface="Arial Unicode MS" pitchFamily="34" charset="-122"/>
                <a:cs typeface="Arial Unicode MS" pitchFamily="34" charset="-122"/>
              </a:rPr>
              <a:t>10</a:t>
            </a:r>
            <a:r>
              <a:rPr lang="zh-CN" altLang="en-US" sz="1600">
                <a:latin typeface="Arial Unicode MS" pitchFamily="34" charset="-122"/>
                <a:ea typeface="Arial Unicode MS" pitchFamily="34" charset="-122"/>
                <a:cs typeface="Arial Unicode MS" pitchFamily="34" charset="-122"/>
              </a:rPr>
              <a:t>月</a:t>
            </a:r>
            <a:r>
              <a:rPr lang="en-US" altLang="zh-CN" sz="1600">
                <a:latin typeface="Arial Unicode MS" pitchFamily="34" charset="-122"/>
                <a:ea typeface="Arial Unicode MS" pitchFamily="34" charset="-122"/>
                <a:cs typeface="Arial Unicode MS" pitchFamily="34" charset="-122"/>
              </a:rPr>
              <a:t>-11</a:t>
            </a:r>
            <a:r>
              <a:rPr lang="zh-CN" altLang="en-US" sz="1600">
                <a:latin typeface="Arial Unicode MS" pitchFamily="34" charset="-122"/>
                <a:ea typeface="Arial Unicode MS" pitchFamily="34" charset="-122"/>
                <a:cs typeface="Arial Unicode MS" pitchFamily="34" charset="-122"/>
              </a:rPr>
              <a:t>月 每周二下午</a:t>
            </a:r>
            <a:r>
              <a:rPr lang="en-US" altLang="zh-CN" sz="1600">
                <a:latin typeface="Arial Unicode MS" pitchFamily="34" charset="-122"/>
                <a:ea typeface="Arial Unicode MS" pitchFamily="34" charset="-122"/>
                <a:cs typeface="Arial Unicode MS" pitchFamily="34" charset="-122"/>
              </a:rPr>
              <a:t>15:00-16:00</a:t>
            </a:r>
            <a:endParaRPr lang="zh-CN" altLang="en-US" sz="1600">
              <a:latin typeface="Arial Unicode MS" pitchFamily="34" charset="-122"/>
              <a:ea typeface="Arial Unicode MS" pitchFamily="34" charset="-122"/>
              <a:cs typeface="Arial Unicode MS" pitchFamily="34" charset="-122"/>
            </a:endParaRPr>
          </a:p>
        </p:txBody>
      </p:sp>
      <p:sp>
        <p:nvSpPr>
          <p:cNvPr id="16" name="TextBox 15"/>
          <p:cNvSpPr txBox="1">
            <a:spLocks noChangeArrowheads="1"/>
          </p:cNvSpPr>
          <p:nvPr/>
        </p:nvSpPr>
        <p:spPr bwMode="auto">
          <a:xfrm>
            <a:off x="177800" y="4495800"/>
            <a:ext cx="6019800" cy="107791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rgbClr val="EA8032"/>
                </a:solidFill>
                <a:latin typeface="Frutiger 55 Roman"/>
                <a:ea typeface="宋体" pitchFamily="2" charset="-122"/>
              </a:defRPr>
            </a:lvl1pPr>
            <a:lvl2pPr marL="742950" indent="-285750" eaLnBrk="0" hangingPunct="0">
              <a:defRPr sz="3600" b="1">
                <a:solidFill>
                  <a:srgbClr val="EA8032"/>
                </a:solidFill>
                <a:latin typeface="Frutiger 55 Roman"/>
                <a:ea typeface="宋体" pitchFamily="2" charset="-122"/>
              </a:defRPr>
            </a:lvl2pPr>
            <a:lvl3pPr marL="1143000" indent="-228600" eaLnBrk="0" hangingPunct="0">
              <a:defRPr sz="3600" b="1">
                <a:solidFill>
                  <a:srgbClr val="EA8032"/>
                </a:solidFill>
                <a:latin typeface="Frutiger 55 Roman"/>
                <a:ea typeface="宋体" pitchFamily="2" charset="-122"/>
              </a:defRPr>
            </a:lvl3pPr>
            <a:lvl4pPr marL="1600200" indent="-228600" eaLnBrk="0" hangingPunct="0">
              <a:defRPr sz="3600" b="1">
                <a:solidFill>
                  <a:srgbClr val="EA8032"/>
                </a:solidFill>
                <a:latin typeface="Frutiger 55 Roman"/>
                <a:ea typeface="宋体" pitchFamily="2" charset="-122"/>
              </a:defRPr>
            </a:lvl4pPr>
            <a:lvl5pPr marL="2057400" indent="-228600" eaLnBrk="0" hangingPunct="0">
              <a:defRPr sz="3600" b="1">
                <a:solidFill>
                  <a:srgbClr val="EA8032"/>
                </a:solidFill>
                <a:latin typeface="Frutiger 55 Roman"/>
                <a:ea typeface="宋体" pitchFamily="2" charset="-122"/>
              </a:defRPr>
            </a:lvl5pPr>
            <a:lvl6pPr marL="2514600" indent="-228600" eaLnBrk="0" fontAlgn="base" hangingPunct="0">
              <a:spcBef>
                <a:spcPct val="0"/>
              </a:spcBef>
              <a:spcAft>
                <a:spcPct val="0"/>
              </a:spcAft>
              <a:defRPr sz="3600" b="1">
                <a:solidFill>
                  <a:srgbClr val="EA8032"/>
                </a:solidFill>
                <a:latin typeface="Frutiger 55 Roman"/>
                <a:ea typeface="宋体" pitchFamily="2" charset="-122"/>
              </a:defRPr>
            </a:lvl6pPr>
            <a:lvl7pPr marL="2971800" indent="-228600" eaLnBrk="0" fontAlgn="base" hangingPunct="0">
              <a:spcBef>
                <a:spcPct val="0"/>
              </a:spcBef>
              <a:spcAft>
                <a:spcPct val="0"/>
              </a:spcAft>
              <a:defRPr sz="3600" b="1">
                <a:solidFill>
                  <a:srgbClr val="EA8032"/>
                </a:solidFill>
                <a:latin typeface="Frutiger 55 Roman"/>
                <a:ea typeface="宋体" pitchFamily="2" charset="-122"/>
              </a:defRPr>
            </a:lvl7pPr>
            <a:lvl8pPr marL="3429000" indent="-228600" eaLnBrk="0" fontAlgn="base" hangingPunct="0">
              <a:spcBef>
                <a:spcPct val="0"/>
              </a:spcBef>
              <a:spcAft>
                <a:spcPct val="0"/>
              </a:spcAft>
              <a:defRPr sz="3600" b="1">
                <a:solidFill>
                  <a:srgbClr val="EA8032"/>
                </a:solidFill>
                <a:latin typeface="Frutiger 55 Roman"/>
                <a:ea typeface="宋体" pitchFamily="2" charset="-122"/>
              </a:defRPr>
            </a:lvl8pPr>
            <a:lvl9pPr marL="3886200" indent="-228600" eaLnBrk="0" fontAlgn="base" hangingPunct="0">
              <a:spcBef>
                <a:spcPct val="0"/>
              </a:spcBef>
              <a:spcAft>
                <a:spcPct val="0"/>
              </a:spcAft>
              <a:defRPr sz="3600" b="1">
                <a:solidFill>
                  <a:srgbClr val="EA8032"/>
                </a:solidFill>
                <a:latin typeface="Frutiger 55 Roman"/>
                <a:ea typeface="宋体" pitchFamily="2" charset="-122"/>
              </a:defRPr>
            </a:lvl9pPr>
          </a:lstStyle>
          <a:p>
            <a:pPr algn="ctr" eaLnBrk="1" hangingPunct="1"/>
            <a:r>
              <a:rPr lang="zh-CN" altLang="en-US" sz="1600" u="sng">
                <a:latin typeface="Arial Unicode MS" pitchFamily="34" charset="-122"/>
                <a:ea typeface="Arial Unicode MS" pitchFamily="34" charset="-122"/>
                <a:cs typeface="Arial Unicode MS" pitchFamily="34" charset="-122"/>
              </a:rPr>
              <a:t>模块</a:t>
            </a:r>
            <a:r>
              <a:rPr lang="en-US" altLang="zh-CN" sz="1600" u="sng">
                <a:latin typeface="Arial Unicode MS" pitchFamily="34" charset="-122"/>
                <a:ea typeface="Arial Unicode MS" pitchFamily="34" charset="-122"/>
                <a:cs typeface="Arial Unicode MS" pitchFamily="34" charset="-122"/>
              </a:rPr>
              <a:t>3</a:t>
            </a:r>
            <a:r>
              <a:rPr lang="zh-CN" altLang="en-US" sz="1600" u="sng">
                <a:latin typeface="Arial Unicode MS" pitchFamily="34" charset="-122"/>
                <a:ea typeface="Arial Unicode MS" pitchFamily="34" charset="-122"/>
                <a:cs typeface="Arial Unicode MS" pitchFamily="34" charset="-122"/>
              </a:rPr>
              <a:t>：中科大讲师团</a:t>
            </a:r>
            <a:endParaRPr lang="en-US" altLang="zh-CN" sz="1600" u="sng">
              <a:latin typeface="Arial Unicode MS" pitchFamily="34" charset="-122"/>
              <a:ea typeface="Arial Unicode MS" pitchFamily="34" charset="-122"/>
              <a:cs typeface="Arial Unicode MS" pitchFamily="34" charset="-122"/>
            </a:endParaRPr>
          </a:p>
          <a:p>
            <a:pPr eaLnBrk="1" hangingPunct="1"/>
            <a:r>
              <a:rPr lang="zh-CN" altLang="en-US" sz="1600">
                <a:latin typeface="Arial Unicode MS" pitchFamily="34" charset="-122"/>
                <a:ea typeface="Arial Unicode MS" pitchFamily="34" charset="-122"/>
                <a:cs typeface="Arial Unicode MS" pitchFamily="34" charset="-122"/>
              </a:rPr>
              <a:t>时间：</a:t>
            </a:r>
            <a:r>
              <a:rPr lang="en-US" altLang="zh-CN" sz="1600">
                <a:latin typeface="Arial Unicode MS" pitchFamily="34" charset="-122"/>
                <a:ea typeface="Arial Unicode MS" pitchFamily="34" charset="-122"/>
                <a:cs typeface="Arial Unicode MS" pitchFamily="34" charset="-122"/>
              </a:rPr>
              <a:t>9</a:t>
            </a:r>
            <a:r>
              <a:rPr lang="zh-CN" altLang="en-US" sz="1600">
                <a:latin typeface="Arial Unicode MS" pitchFamily="34" charset="-122"/>
                <a:ea typeface="Arial Unicode MS" pitchFamily="34" charset="-122"/>
                <a:cs typeface="Arial Unicode MS" pitchFamily="34" charset="-122"/>
              </a:rPr>
              <a:t>月</a:t>
            </a:r>
            <a:r>
              <a:rPr lang="en-US" altLang="zh-CN" sz="1600">
                <a:latin typeface="Arial Unicode MS" pitchFamily="34" charset="-122"/>
                <a:ea typeface="Arial Unicode MS" pitchFamily="34" charset="-122"/>
                <a:cs typeface="Arial Unicode MS" pitchFamily="34" charset="-122"/>
              </a:rPr>
              <a:t>-1</a:t>
            </a:r>
            <a:r>
              <a:rPr lang="zh-CN" altLang="en-US" sz="1600">
                <a:latin typeface="Arial Unicode MS" pitchFamily="34" charset="-122"/>
                <a:ea typeface="Arial Unicode MS" pitchFamily="34" charset="-122"/>
                <a:cs typeface="Arial Unicode MS" pitchFamily="34" charset="-122"/>
              </a:rPr>
              <a:t>月 多周五（法定假日稍作调整）晚上</a:t>
            </a:r>
            <a:r>
              <a:rPr lang="en-US" altLang="zh-CN" sz="1600">
                <a:latin typeface="Arial Unicode MS" pitchFamily="34" charset="-122"/>
                <a:ea typeface="Arial Unicode MS" pitchFamily="34" charset="-122"/>
                <a:cs typeface="Arial Unicode MS" pitchFamily="34" charset="-122"/>
              </a:rPr>
              <a:t>19:30-20:30</a:t>
            </a:r>
          </a:p>
          <a:p>
            <a:pPr eaLnBrk="1" hangingPunct="1"/>
            <a:r>
              <a:rPr lang="zh-CN" altLang="en-US" sz="1600">
                <a:latin typeface="Arial Unicode MS" pitchFamily="34" charset="-122"/>
                <a:ea typeface="Arial Unicode MS" pitchFamily="34" charset="-122"/>
                <a:cs typeface="Arial Unicode MS" pitchFamily="34" charset="-122"/>
              </a:rPr>
              <a:t>网址： </a:t>
            </a:r>
            <a:r>
              <a:rPr lang="en-US" altLang="zh-CN" sz="1600">
                <a:latin typeface="Arial Unicode MS" pitchFamily="34" charset="-122"/>
                <a:ea typeface="Arial Unicode MS" pitchFamily="34" charset="-122"/>
                <a:cs typeface="Arial Unicode MS" pitchFamily="34" charset="-122"/>
                <a:hlinkClick r:id="rId4"/>
              </a:rPr>
              <a:t>http://ip-science.thomsonreuters.com.cn/2013wenxianustc/courses.htm</a:t>
            </a:r>
            <a:r>
              <a:rPr lang="en-US" altLang="zh-CN" sz="1600">
                <a:latin typeface="Arial Unicode MS" pitchFamily="34" charset="-122"/>
                <a:ea typeface="Arial Unicode MS" pitchFamily="34" charset="-122"/>
                <a:cs typeface="Arial Unicode MS" pitchFamily="34" charset="-122"/>
              </a:rPr>
              <a:t> </a:t>
            </a:r>
          </a:p>
        </p:txBody>
      </p:sp>
      <p:sp>
        <p:nvSpPr>
          <p:cNvPr id="17" name="下箭头 18"/>
          <p:cNvSpPr/>
          <p:nvPr/>
        </p:nvSpPr>
        <p:spPr>
          <a:xfrm rot="5400000">
            <a:off x="6233318" y="1608932"/>
            <a:ext cx="252413" cy="5397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下箭头 18"/>
          <p:cNvSpPr/>
          <p:nvPr/>
        </p:nvSpPr>
        <p:spPr>
          <a:xfrm rot="7200000" flipH="1">
            <a:off x="6285706" y="5320507"/>
            <a:ext cx="252413" cy="58420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11416443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par>
                          <p:cTn id="13" fill="hold" nodeType="afterGroup">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4)">
                                      <p:cBhvr>
                                        <p:cTn id="22" dur="1000"/>
                                        <p:tgtEl>
                                          <p:spTgt spid="12"/>
                                        </p:tgtEl>
                                      </p:cBhvr>
                                    </p:animEffect>
                                  </p:childTnLst>
                                </p:cTn>
                              </p:par>
                            </p:childTnLst>
                          </p:cTn>
                        </p:par>
                        <p:par>
                          <p:cTn id="23" fill="hold" nodeType="afterGroup">
                            <p:stCondLst>
                              <p:cond delay="1000"/>
                            </p:stCondLst>
                            <p:childTnLst>
                              <p:par>
                                <p:cTn id="24" presetID="1"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par>
                                <p:cTn id="26" presetID="16" presetClass="entr" presetSubtype="2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heel(4)">
                                      <p:cBhvr>
                                        <p:cTn id="36" dur="1000"/>
                                        <p:tgtEl>
                                          <p:spTgt spid="13"/>
                                        </p:tgtEl>
                                      </p:cBhvr>
                                    </p:animEffect>
                                  </p:childTnLst>
                                </p:cTn>
                              </p:par>
                            </p:childTnLst>
                          </p:cTn>
                        </p:par>
                        <p:par>
                          <p:cTn id="37" fill="hold" nodeType="afterGroup">
                            <p:stCondLst>
                              <p:cond delay="1000"/>
                            </p:stCondLst>
                            <p:childTnLst>
                              <p:par>
                                <p:cTn id="38" presetID="1"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par>
                                <p:cTn id="40" presetID="16" presetClass="entr" presetSubtype="21"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5.9|19.2|7.5"/>
</p:tagLst>
</file>

<file path=ppt/tags/tag2.xml><?xml version="1.0" encoding="utf-8"?>
<p:tagLst xmlns:a="http://schemas.openxmlformats.org/drawingml/2006/main" xmlns:r="http://schemas.openxmlformats.org/officeDocument/2006/relationships" xmlns:p="http://schemas.openxmlformats.org/presentationml/2006/main">
  <p:tag name="TIMING" val="|2.5|10|0.4|0.6|13.6"/>
</p:tagLst>
</file>

<file path=ppt/tags/tag3.xml><?xml version="1.0" encoding="utf-8"?>
<p:tagLst xmlns:a="http://schemas.openxmlformats.org/drawingml/2006/main" xmlns:r="http://schemas.openxmlformats.org/officeDocument/2006/relationships" xmlns:p="http://schemas.openxmlformats.org/presentationml/2006/main">
  <p:tag name="TIMING" val="|7.4|8.9|9.5|0.9|7.9|9.6"/>
</p:tagLst>
</file>

<file path=ppt/theme/theme1.xml><?xml version="1.0" encoding="utf-8"?>
<a:theme xmlns:a="http://schemas.openxmlformats.org/drawingml/2006/main" name="Template_PPT_Simplified Chinese">
  <a:themeElements>
    <a:clrScheme name="SC PPT v2 1">
      <a:dk1>
        <a:srgbClr val="4B4B4B"/>
      </a:dk1>
      <a:lt1>
        <a:srgbClr val="FFFFFF"/>
      </a:lt1>
      <a:dk2>
        <a:srgbClr val="FF8000"/>
      </a:dk2>
      <a:lt2>
        <a:srgbClr val="A0968C"/>
      </a:lt2>
      <a:accent1>
        <a:srgbClr val="005A84"/>
      </a:accent1>
      <a:accent2>
        <a:srgbClr val="6234A4"/>
      </a:accent2>
      <a:accent3>
        <a:srgbClr val="FFFFFF"/>
      </a:accent3>
      <a:accent4>
        <a:srgbClr val="3F3F3F"/>
      </a:accent4>
      <a:accent5>
        <a:srgbClr val="AAB5C2"/>
      </a:accent5>
      <a:accent6>
        <a:srgbClr val="582E94"/>
      </a:accent6>
      <a:hlink>
        <a:srgbClr val="828282"/>
      </a:hlink>
      <a:folHlink>
        <a:srgbClr val="BABABA"/>
      </a:folHlink>
    </a:clrScheme>
    <a:fontScheme name="SC PPT 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C PPT v2 1">
        <a:dk1>
          <a:srgbClr val="4B4B4B"/>
        </a:dk1>
        <a:lt1>
          <a:srgbClr val="FFFFFF"/>
        </a:lt1>
        <a:dk2>
          <a:srgbClr val="FF8000"/>
        </a:dk2>
        <a:lt2>
          <a:srgbClr val="A0968C"/>
        </a:lt2>
        <a:accent1>
          <a:srgbClr val="005A84"/>
        </a:accent1>
        <a:accent2>
          <a:srgbClr val="6234A4"/>
        </a:accent2>
        <a:accent3>
          <a:srgbClr val="FFFFFF"/>
        </a:accent3>
        <a:accent4>
          <a:srgbClr val="3F3F3F"/>
        </a:accent4>
        <a:accent5>
          <a:srgbClr val="AAB5C2"/>
        </a:accent5>
        <a:accent6>
          <a:srgbClr val="582E94"/>
        </a:accent6>
        <a:hlink>
          <a:srgbClr val="828282"/>
        </a:hlink>
        <a:folHlink>
          <a:srgbClr val="BABABA"/>
        </a:folHlink>
      </a:clrScheme>
      <a:clrMap bg1="lt1" tx1="dk1" bg2="lt2" tx2="dk2" accent1="accent1" accent2="accent2" accent3="accent3" accent4="accent4" accent5="accent5" accent6="accent6" hlink="hlink" folHlink="folHlink"/>
    </a:extraClrScheme>
    <a:extraClrScheme>
      <a:clrScheme name="SC PPT v2 2">
        <a:dk1>
          <a:srgbClr val="4B4B4B"/>
        </a:dk1>
        <a:lt1>
          <a:srgbClr val="FFFFFF"/>
        </a:lt1>
        <a:dk2>
          <a:srgbClr val="FF8000"/>
        </a:dk2>
        <a:lt2>
          <a:srgbClr val="BABABA"/>
        </a:lt2>
        <a:accent1>
          <a:srgbClr val="78A22F"/>
        </a:accent1>
        <a:accent2>
          <a:srgbClr val="FFB400"/>
        </a:accent2>
        <a:accent3>
          <a:srgbClr val="FFFFFF"/>
        </a:accent3>
        <a:accent4>
          <a:srgbClr val="3F3F3F"/>
        </a:accent4>
        <a:accent5>
          <a:srgbClr val="BECEAD"/>
        </a:accent5>
        <a:accent6>
          <a:srgbClr val="E7A300"/>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SC PPT v2 3">
        <a:dk1>
          <a:srgbClr val="4B4B4B"/>
        </a:dk1>
        <a:lt1>
          <a:srgbClr val="FFFFFF"/>
        </a:lt1>
        <a:dk2>
          <a:srgbClr val="FF8000"/>
        </a:dk2>
        <a:lt2>
          <a:srgbClr val="BABABA"/>
        </a:lt2>
        <a:accent1>
          <a:srgbClr val="766C62"/>
        </a:accent1>
        <a:accent2>
          <a:srgbClr val="A0968C"/>
        </a:accent2>
        <a:accent3>
          <a:srgbClr val="FFFFFF"/>
        </a:accent3>
        <a:accent4>
          <a:srgbClr val="3F3F3F"/>
        </a:accent4>
        <a:accent5>
          <a:srgbClr val="BDBAB7"/>
        </a:accent5>
        <a:accent6>
          <a:srgbClr val="91877E"/>
        </a:accent6>
        <a:hlink>
          <a:srgbClr val="0083BF"/>
        </a:hlink>
        <a:folHlink>
          <a:srgbClr val="78A22F"/>
        </a:folHlink>
      </a:clrScheme>
      <a:clrMap bg1="lt1" tx1="dk1" bg2="lt2" tx2="dk2" accent1="accent1" accent2="accent2" accent3="accent3" accent4="accent4" accent5="accent5" accent6="accent6" hlink="hlink" folHlink="folHlink"/>
    </a:extraClrScheme>
    <a:extraClrScheme>
      <a:clrScheme name="SC PPT v2 4">
        <a:dk1>
          <a:srgbClr val="4B4B4B"/>
        </a:dk1>
        <a:lt1>
          <a:srgbClr val="FFFFFF"/>
        </a:lt1>
        <a:dk2>
          <a:srgbClr val="FF8000"/>
        </a:dk2>
        <a:lt2>
          <a:srgbClr val="A0968C"/>
        </a:lt2>
        <a:accent1>
          <a:srgbClr val="FF8000"/>
        </a:accent1>
        <a:accent2>
          <a:srgbClr val="DC0A0A"/>
        </a:accent2>
        <a:accent3>
          <a:srgbClr val="FFFFFF"/>
        </a:accent3>
        <a:accent4>
          <a:srgbClr val="3F3F3F"/>
        </a:accent4>
        <a:accent5>
          <a:srgbClr val="FFC0AA"/>
        </a:accent5>
        <a:accent6>
          <a:srgbClr val="C70808"/>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SC PPT v2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6_Default Design">
  <a:themeElements>
    <a:clrScheme name="6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fontScheme name="6_Default Design">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Default Design 1">
        <a:dk1>
          <a:srgbClr val="4B4B4B"/>
        </a:dk1>
        <a:lt1>
          <a:srgbClr val="FFFFFF"/>
        </a:lt1>
        <a:dk2>
          <a:srgbClr val="FF8000"/>
        </a:dk2>
        <a:lt2>
          <a:srgbClr val="A0968C"/>
        </a:lt2>
        <a:accent1>
          <a:srgbClr val="005A84"/>
        </a:accent1>
        <a:accent2>
          <a:srgbClr val="6234A4"/>
        </a:accent2>
        <a:accent3>
          <a:srgbClr val="FFFFFF"/>
        </a:accent3>
        <a:accent4>
          <a:srgbClr val="3F3F3F"/>
        </a:accent4>
        <a:accent5>
          <a:srgbClr val="AAB5C2"/>
        </a:accent5>
        <a:accent6>
          <a:srgbClr val="582E94"/>
        </a:accent6>
        <a:hlink>
          <a:srgbClr val="828282"/>
        </a:hlink>
        <a:folHlink>
          <a:srgbClr val="BABABA"/>
        </a:folHlink>
      </a:clrScheme>
      <a:clrMap bg1="lt1" tx1="dk1" bg2="lt2" tx2="dk2" accent1="accent1" accent2="accent2" accent3="accent3" accent4="accent4" accent5="accent5" accent6="accent6" hlink="hlink" folHlink="folHlink"/>
    </a:extraClrScheme>
    <a:extraClrScheme>
      <a:clrScheme name="6_Default Design 2">
        <a:dk1>
          <a:srgbClr val="4B4B4B"/>
        </a:dk1>
        <a:lt1>
          <a:srgbClr val="FFFFFF"/>
        </a:lt1>
        <a:dk2>
          <a:srgbClr val="FF8000"/>
        </a:dk2>
        <a:lt2>
          <a:srgbClr val="BABABA"/>
        </a:lt2>
        <a:accent1>
          <a:srgbClr val="78A22F"/>
        </a:accent1>
        <a:accent2>
          <a:srgbClr val="FFB400"/>
        </a:accent2>
        <a:accent3>
          <a:srgbClr val="FFFFFF"/>
        </a:accent3>
        <a:accent4>
          <a:srgbClr val="3F3F3F"/>
        </a:accent4>
        <a:accent5>
          <a:srgbClr val="BECEAD"/>
        </a:accent5>
        <a:accent6>
          <a:srgbClr val="E7A300"/>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6_Default Design 3">
        <a:dk1>
          <a:srgbClr val="4B4B4B"/>
        </a:dk1>
        <a:lt1>
          <a:srgbClr val="FFFFFF"/>
        </a:lt1>
        <a:dk2>
          <a:srgbClr val="FF8000"/>
        </a:dk2>
        <a:lt2>
          <a:srgbClr val="BABABA"/>
        </a:lt2>
        <a:accent1>
          <a:srgbClr val="766C62"/>
        </a:accent1>
        <a:accent2>
          <a:srgbClr val="A0968C"/>
        </a:accent2>
        <a:accent3>
          <a:srgbClr val="FFFFFF"/>
        </a:accent3>
        <a:accent4>
          <a:srgbClr val="3F3F3F"/>
        </a:accent4>
        <a:accent5>
          <a:srgbClr val="BDBAB7"/>
        </a:accent5>
        <a:accent6>
          <a:srgbClr val="91877E"/>
        </a:accent6>
        <a:hlink>
          <a:srgbClr val="0083BF"/>
        </a:hlink>
        <a:folHlink>
          <a:srgbClr val="78A22F"/>
        </a:folHlink>
      </a:clrScheme>
      <a:clrMap bg1="lt1" tx1="dk1" bg2="lt2" tx2="dk2" accent1="accent1" accent2="accent2" accent3="accent3" accent4="accent4" accent5="accent5" accent6="accent6" hlink="hlink" folHlink="folHlink"/>
    </a:extraClrScheme>
    <a:extraClrScheme>
      <a:clrScheme name="6_Default Design 4">
        <a:dk1>
          <a:srgbClr val="4B4B4B"/>
        </a:dk1>
        <a:lt1>
          <a:srgbClr val="FFFFFF"/>
        </a:lt1>
        <a:dk2>
          <a:srgbClr val="FF8000"/>
        </a:dk2>
        <a:lt2>
          <a:srgbClr val="A0968C"/>
        </a:lt2>
        <a:accent1>
          <a:srgbClr val="FF8000"/>
        </a:accent1>
        <a:accent2>
          <a:srgbClr val="DC0A0A"/>
        </a:accent2>
        <a:accent3>
          <a:srgbClr val="FFFFFF"/>
        </a:accent3>
        <a:accent4>
          <a:srgbClr val="3F3F3F"/>
        </a:accent4>
        <a:accent5>
          <a:srgbClr val="FFC0AA"/>
        </a:accent5>
        <a:accent6>
          <a:srgbClr val="C70808"/>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6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Default Design">
  <a:themeElements>
    <a:clrScheme name="4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fontScheme name="4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Default Design 1">
        <a:dk1>
          <a:srgbClr val="4B4B4B"/>
        </a:dk1>
        <a:lt1>
          <a:srgbClr val="FFFFFF"/>
        </a:lt1>
        <a:dk2>
          <a:srgbClr val="FF8000"/>
        </a:dk2>
        <a:lt2>
          <a:srgbClr val="A0968C"/>
        </a:lt2>
        <a:accent1>
          <a:srgbClr val="005A84"/>
        </a:accent1>
        <a:accent2>
          <a:srgbClr val="6234A4"/>
        </a:accent2>
        <a:accent3>
          <a:srgbClr val="FFFFFF"/>
        </a:accent3>
        <a:accent4>
          <a:srgbClr val="3F3F3F"/>
        </a:accent4>
        <a:accent5>
          <a:srgbClr val="AAB5C2"/>
        </a:accent5>
        <a:accent6>
          <a:srgbClr val="582E94"/>
        </a:accent6>
        <a:hlink>
          <a:srgbClr val="828282"/>
        </a:hlink>
        <a:folHlink>
          <a:srgbClr val="BABABA"/>
        </a:folHlink>
      </a:clrScheme>
      <a:clrMap bg1="lt1" tx1="dk1" bg2="lt2" tx2="dk2" accent1="accent1" accent2="accent2" accent3="accent3" accent4="accent4" accent5="accent5" accent6="accent6" hlink="hlink" folHlink="folHlink"/>
    </a:extraClrScheme>
    <a:extraClrScheme>
      <a:clrScheme name="4_Default Design 2">
        <a:dk1>
          <a:srgbClr val="4B4B4B"/>
        </a:dk1>
        <a:lt1>
          <a:srgbClr val="FFFFFF"/>
        </a:lt1>
        <a:dk2>
          <a:srgbClr val="FF8000"/>
        </a:dk2>
        <a:lt2>
          <a:srgbClr val="BABABA"/>
        </a:lt2>
        <a:accent1>
          <a:srgbClr val="78A22F"/>
        </a:accent1>
        <a:accent2>
          <a:srgbClr val="FFB400"/>
        </a:accent2>
        <a:accent3>
          <a:srgbClr val="FFFFFF"/>
        </a:accent3>
        <a:accent4>
          <a:srgbClr val="3F3F3F"/>
        </a:accent4>
        <a:accent5>
          <a:srgbClr val="BECEAD"/>
        </a:accent5>
        <a:accent6>
          <a:srgbClr val="E7A300"/>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4_Default Design 3">
        <a:dk1>
          <a:srgbClr val="4B4B4B"/>
        </a:dk1>
        <a:lt1>
          <a:srgbClr val="FFFFFF"/>
        </a:lt1>
        <a:dk2>
          <a:srgbClr val="FF8000"/>
        </a:dk2>
        <a:lt2>
          <a:srgbClr val="BABABA"/>
        </a:lt2>
        <a:accent1>
          <a:srgbClr val="766C62"/>
        </a:accent1>
        <a:accent2>
          <a:srgbClr val="A0968C"/>
        </a:accent2>
        <a:accent3>
          <a:srgbClr val="FFFFFF"/>
        </a:accent3>
        <a:accent4>
          <a:srgbClr val="3F3F3F"/>
        </a:accent4>
        <a:accent5>
          <a:srgbClr val="BDBAB7"/>
        </a:accent5>
        <a:accent6>
          <a:srgbClr val="91877E"/>
        </a:accent6>
        <a:hlink>
          <a:srgbClr val="0083BF"/>
        </a:hlink>
        <a:folHlink>
          <a:srgbClr val="78A22F"/>
        </a:folHlink>
      </a:clrScheme>
      <a:clrMap bg1="lt1" tx1="dk1" bg2="lt2" tx2="dk2" accent1="accent1" accent2="accent2" accent3="accent3" accent4="accent4" accent5="accent5" accent6="accent6" hlink="hlink" folHlink="folHlink"/>
    </a:extraClrScheme>
    <a:extraClrScheme>
      <a:clrScheme name="4_Default Design 4">
        <a:dk1>
          <a:srgbClr val="4B4B4B"/>
        </a:dk1>
        <a:lt1>
          <a:srgbClr val="FFFFFF"/>
        </a:lt1>
        <a:dk2>
          <a:srgbClr val="FF8000"/>
        </a:dk2>
        <a:lt2>
          <a:srgbClr val="A0968C"/>
        </a:lt2>
        <a:accent1>
          <a:srgbClr val="FF8000"/>
        </a:accent1>
        <a:accent2>
          <a:srgbClr val="DC0A0A"/>
        </a:accent2>
        <a:accent3>
          <a:srgbClr val="FFFFFF"/>
        </a:accent3>
        <a:accent4>
          <a:srgbClr val="3F3F3F"/>
        </a:accent4>
        <a:accent5>
          <a:srgbClr val="FFC0AA"/>
        </a:accent5>
        <a:accent6>
          <a:srgbClr val="C70808"/>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4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8_Default Design">
  <a:themeElements>
    <a:clrScheme name="8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fontScheme name="8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Default Design 1">
        <a:dk1>
          <a:srgbClr val="4B4B4B"/>
        </a:dk1>
        <a:lt1>
          <a:srgbClr val="FFFFFF"/>
        </a:lt1>
        <a:dk2>
          <a:srgbClr val="FF8000"/>
        </a:dk2>
        <a:lt2>
          <a:srgbClr val="A0968C"/>
        </a:lt2>
        <a:accent1>
          <a:srgbClr val="005A84"/>
        </a:accent1>
        <a:accent2>
          <a:srgbClr val="6234A4"/>
        </a:accent2>
        <a:accent3>
          <a:srgbClr val="FFFFFF"/>
        </a:accent3>
        <a:accent4>
          <a:srgbClr val="3F3F3F"/>
        </a:accent4>
        <a:accent5>
          <a:srgbClr val="AAB5C2"/>
        </a:accent5>
        <a:accent6>
          <a:srgbClr val="582E94"/>
        </a:accent6>
        <a:hlink>
          <a:srgbClr val="828282"/>
        </a:hlink>
        <a:folHlink>
          <a:srgbClr val="BABABA"/>
        </a:folHlink>
      </a:clrScheme>
      <a:clrMap bg1="lt1" tx1="dk1" bg2="lt2" tx2="dk2" accent1="accent1" accent2="accent2" accent3="accent3" accent4="accent4" accent5="accent5" accent6="accent6" hlink="hlink" folHlink="folHlink"/>
    </a:extraClrScheme>
    <a:extraClrScheme>
      <a:clrScheme name="8_Default Design 2">
        <a:dk1>
          <a:srgbClr val="4B4B4B"/>
        </a:dk1>
        <a:lt1>
          <a:srgbClr val="FFFFFF"/>
        </a:lt1>
        <a:dk2>
          <a:srgbClr val="FF8000"/>
        </a:dk2>
        <a:lt2>
          <a:srgbClr val="BABABA"/>
        </a:lt2>
        <a:accent1>
          <a:srgbClr val="78A22F"/>
        </a:accent1>
        <a:accent2>
          <a:srgbClr val="FFB400"/>
        </a:accent2>
        <a:accent3>
          <a:srgbClr val="FFFFFF"/>
        </a:accent3>
        <a:accent4>
          <a:srgbClr val="3F3F3F"/>
        </a:accent4>
        <a:accent5>
          <a:srgbClr val="BECEAD"/>
        </a:accent5>
        <a:accent6>
          <a:srgbClr val="E7A300"/>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8_Default Design 3">
        <a:dk1>
          <a:srgbClr val="4B4B4B"/>
        </a:dk1>
        <a:lt1>
          <a:srgbClr val="FFFFFF"/>
        </a:lt1>
        <a:dk2>
          <a:srgbClr val="FF8000"/>
        </a:dk2>
        <a:lt2>
          <a:srgbClr val="BABABA"/>
        </a:lt2>
        <a:accent1>
          <a:srgbClr val="766C62"/>
        </a:accent1>
        <a:accent2>
          <a:srgbClr val="A0968C"/>
        </a:accent2>
        <a:accent3>
          <a:srgbClr val="FFFFFF"/>
        </a:accent3>
        <a:accent4>
          <a:srgbClr val="3F3F3F"/>
        </a:accent4>
        <a:accent5>
          <a:srgbClr val="BDBAB7"/>
        </a:accent5>
        <a:accent6>
          <a:srgbClr val="91877E"/>
        </a:accent6>
        <a:hlink>
          <a:srgbClr val="0083BF"/>
        </a:hlink>
        <a:folHlink>
          <a:srgbClr val="78A22F"/>
        </a:folHlink>
      </a:clrScheme>
      <a:clrMap bg1="lt1" tx1="dk1" bg2="lt2" tx2="dk2" accent1="accent1" accent2="accent2" accent3="accent3" accent4="accent4" accent5="accent5" accent6="accent6" hlink="hlink" folHlink="folHlink"/>
    </a:extraClrScheme>
    <a:extraClrScheme>
      <a:clrScheme name="8_Default Design 4">
        <a:dk1>
          <a:srgbClr val="4B4B4B"/>
        </a:dk1>
        <a:lt1>
          <a:srgbClr val="FFFFFF"/>
        </a:lt1>
        <a:dk2>
          <a:srgbClr val="FF8000"/>
        </a:dk2>
        <a:lt2>
          <a:srgbClr val="A0968C"/>
        </a:lt2>
        <a:accent1>
          <a:srgbClr val="FF8000"/>
        </a:accent1>
        <a:accent2>
          <a:srgbClr val="DC0A0A"/>
        </a:accent2>
        <a:accent3>
          <a:srgbClr val="FFFFFF"/>
        </a:accent3>
        <a:accent4>
          <a:srgbClr val="3F3F3F"/>
        </a:accent4>
        <a:accent5>
          <a:srgbClr val="FFC0AA"/>
        </a:accent5>
        <a:accent6>
          <a:srgbClr val="C70808"/>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8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Default Design">
  <a:themeElements>
    <a:clrScheme name="5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fontScheme name="5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Default Design 1">
        <a:dk1>
          <a:srgbClr val="4B4B4B"/>
        </a:dk1>
        <a:lt1>
          <a:srgbClr val="FFFFFF"/>
        </a:lt1>
        <a:dk2>
          <a:srgbClr val="FF8000"/>
        </a:dk2>
        <a:lt2>
          <a:srgbClr val="A0968C"/>
        </a:lt2>
        <a:accent1>
          <a:srgbClr val="005A84"/>
        </a:accent1>
        <a:accent2>
          <a:srgbClr val="6234A4"/>
        </a:accent2>
        <a:accent3>
          <a:srgbClr val="FFFFFF"/>
        </a:accent3>
        <a:accent4>
          <a:srgbClr val="3F3F3F"/>
        </a:accent4>
        <a:accent5>
          <a:srgbClr val="AAB5C2"/>
        </a:accent5>
        <a:accent6>
          <a:srgbClr val="582E94"/>
        </a:accent6>
        <a:hlink>
          <a:srgbClr val="828282"/>
        </a:hlink>
        <a:folHlink>
          <a:srgbClr val="BABABA"/>
        </a:folHlink>
      </a:clrScheme>
      <a:clrMap bg1="lt1" tx1="dk1" bg2="lt2" tx2="dk2" accent1="accent1" accent2="accent2" accent3="accent3" accent4="accent4" accent5="accent5" accent6="accent6" hlink="hlink" folHlink="folHlink"/>
    </a:extraClrScheme>
    <a:extraClrScheme>
      <a:clrScheme name="5_Default Design 2">
        <a:dk1>
          <a:srgbClr val="4B4B4B"/>
        </a:dk1>
        <a:lt1>
          <a:srgbClr val="FFFFFF"/>
        </a:lt1>
        <a:dk2>
          <a:srgbClr val="FF8000"/>
        </a:dk2>
        <a:lt2>
          <a:srgbClr val="BABABA"/>
        </a:lt2>
        <a:accent1>
          <a:srgbClr val="78A22F"/>
        </a:accent1>
        <a:accent2>
          <a:srgbClr val="FFB400"/>
        </a:accent2>
        <a:accent3>
          <a:srgbClr val="FFFFFF"/>
        </a:accent3>
        <a:accent4>
          <a:srgbClr val="3F3F3F"/>
        </a:accent4>
        <a:accent5>
          <a:srgbClr val="BECEAD"/>
        </a:accent5>
        <a:accent6>
          <a:srgbClr val="E7A300"/>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5_Default Design 3">
        <a:dk1>
          <a:srgbClr val="4B4B4B"/>
        </a:dk1>
        <a:lt1>
          <a:srgbClr val="FFFFFF"/>
        </a:lt1>
        <a:dk2>
          <a:srgbClr val="FF8000"/>
        </a:dk2>
        <a:lt2>
          <a:srgbClr val="BABABA"/>
        </a:lt2>
        <a:accent1>
          <a:srgbClr val="766C62"/>
        </a:accent1>
        <a:accent2>
          <a:srgbClr val="A0968C"/>
        </a:accent2>
        <a:accent3>
          <a:srgbClr val="FFFFFF"/>
        </a:accent3>
        <a:accent4>
          <a:srgbClr val="3F3F3F"/>
        </a:accent4>
        <a:accent5>
          <a:srgbClr val="BDBAB7"/>
        </a:accent5>
        <a:accent6>
          <a:srgbClr val="91877E"/>
        </a:accent6>
        <a:hlink>
          <a:srgbClr val="0083BF"/>
        </a:hlink>
        <a:folHlink>
          <a:srgbClr val="78A22F"/>
        </a:folHlink>
      </a:clrScheme>
      <a:clrMap bg1="lt1" tx1="dk1" bg2="lt2" tx2="dk2" accent1="accent1" accent2="accent2" accent3="accent3" accent4="accent4" accent5="accent5" accent6="accent6" hlink="hlink" folHlink="folHlink"/>
    </a:extraClrScheme>
    <a:extraClrScheme>
      <a:clrScheme name="5_Default Design 4">
        <a:dk1>
          <a:srgbClr val="4B4B4B"/>
        </a:dk1>
        <a:lt1>
          <a:srgbClr val="FFFFFF"/>
        </a:lt1>
        <a:dk2>
          <a:srgbClr val="FF8000"/>
        </a:dk2>
        <a:lt2>
          <a:srgbClr val="A0968C"/>
        </a:lt2>
        <a:accent1>
          <a:srgbClr val="FF8000"/>
        </a:accent1>
        <a:accent2>
          <a:srgbClr val="DC0A0A"/>
        </a:accent2>
        <a:accent3>
          <a:srgbClr val="FFFFFF"/>
        </a:accent3>
        <a:accent4>
          <a:srgbClr val="3F3F3F"/>
        </a:accent4>
        <a:accent5>
          <a:srgbClr val="FFC0AA"/>
        </a:accent5>
        <a:accent6>
          <a:srgbClr val="C70808"/>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5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Default Design">
  <a:themeElements>
    <a:clrScheme name="7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fontScheme name="7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Default Design 1">
        <a:dk1>
          <a:srgbClr val="4B4B4B"/>
        </a:dk1>
        <a:lt1>
          <a:srgbClr val="FFFFFF"/>
        </a:lt1>
        <a:dk2>
          <a:srgbClr val="FF8000"/>
        </a:dk2>
        <a:lt2>
          <a:srgbClr val="A0968C"/>
        </a:lt2>
        <a:accent1>
          <a:srgbClr val="005A84"/>
        </a:accent1>
        <a:accent2>
          <a:srgbClr val="6234A4"/>
        </a:accent2>
        <a:accent3>
          <a:srgbClr val="FFFFFF"/>
        </a:accent3>
        <a:accent4>
          <a:srgbClr val="3F3F3F"/>
        </a:accent4>
        <a:accent5>
          <a:srgbClr val="AAB5C2"/>
        </a:accent5>
        <a:accent6>
          <a:srgbClr val="582E94"/>
        </a:accent6>
        <a:hlink>
          <a:srgbClr val="828282"/>
        </a:hlink>
        <a:folHlink>
          <a:srgbClr val="BABABA"/>
        </a:folHlink>
      </a:clrScheme>
      <a:clrMap bg1="lt1" tx1="dk1" bg2="lt2" tx2="dk2" accent1="accent1" accent2="accent2" accent3="accent3" accent4="accent4" accent5="accent5" accent6="accent6" hlink="hlink" folHlink="folHlink"/>
    </a:extraClrScheme>
    <a:extraClrScheme>
      <a:clrScheme name="7_Default Design 2">
        <a:dk1>
          <a:srgbClr val="4B4B4B"/>
        </a:dk1>
        <a:lt1>
          <a:srgbClr val="FFFFFF"/>
        </a:lt1>
        <a:dk2>
          <a:srgbClr val="FF8000"/>
        </a:dk2>
        <a:lt2>
          <a:srgbClr val="BABABA"/>
        </a:lt2>
        <a:accent1>
          <a:srgbClr val="78A22F"/>
        </a:accent1>
        <a:accent2>
          <a:srgbClr val="FFB400"/>
        </a:accent2>
        <a:accent3>
          <a:srgbClr val="FFFFFF"/>
        </a:accent3>
        <a:accent4>
          <a:srgbClr val="3F3F3F"/>
        </a:accent4>
        <a:accent5>
          <a:srgbClr val="BECEAD"/>
        </a:accent5>
        <a:accent6>
          <a:srgbClr val="E7A300"/>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7_Default Design 3">
        <a:dk1>
          <a:srgbClr val="4B4B4B"/>
        </a:dk1>
        <a:lt1>
          <a:srgbClr val="FFFFFF"/>
        </a:lt1>
        <a:dk2>
          <a:srgbClr val="FF8000"/>
        </a:dk2>
        <a:lt2>
          <a:srgbClr val="BABABA"/>
        </a:lt2>
        <a:accent1>
          <a:srgbClr val="766C62"/>
        </a:accent1>
        <a:accent2>
          <a:srgbClr val="A0968C"/>
        </a:accent2>
        <a:accent3>
          <a:srgbClr val="FFFFFF"/>
        </a:accent3>
        <a:accent4>
          <a:srgbClr val="3F3F3F"/>
        </a:accent4>
        <a:accent5>
          <a:srgbClr val="BDBAB7"/>
        </a:accent5>
        <a:accent6>
          <a:srgbClr val="91877E"/>
        </a:accent6>
        <a:hlink>
          <a:srgbClr val="0083BF"/>
        </a:hlink>
        <a:folHlink>
          <a:srgbClr val="78A22F"/>
        </a:folHlink>
      </a:clrScheme>
      <a:clrMap bg1="lt1" tx1="dk1" bg2="lt2" tx2="dk2" accent1="accent1" accent2="accent2" accent3="accent3" accent4="accent4" accent5="accent5" accent6="accent6" hlink="hlink" folHlink="folHlink"/>
    </a:extraClrScheme>
    <a:extraClrScheme>
      <a:clrScheme name="7_Default Design 4">
        <a:dk1>
          <a:srgbClr val="4B4B4B"/>
        </a:dk1>
        <a:lt1>
          <a:srgbClr val="FFFFFF"/>
        </a:lt1>
        <a:dk2>
          <a:srgbClr val="FF8000"/>
        </a:dk2>
        <a:lt2>
          <a:srgbClr val="A0968C"/>
        </a:lt2>
        <a:accent1>
          <a:srgbClr val="FF8000"/>
        </a:accent1>
        <a:accent2>
          <a:srgbClr val="DC0A0A"/>
        </a:accent2>
        <a:accent3>
          <a:srgbClr val="FFFFFF"/>
        </a:accent3>
        <a:accent4>
          <a:srgbClr val="3F3F3F"/>
        </a:accent4>
        <a:accent5>
          <a:srgbClr val="FFC0AA"/>
        </a:accent5>
        <a:accent6>
          <a:srgbClr val="C70808"/>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7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9_Default Design">
  <a:themeElements>
    <a:clrScheme name="9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fontScheme name="9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Default Design 1">
        <a:dk1>
          <a:srgbClr val="4B4B4B"/>
        </a:dk1>
        <a:lt1>
          <a:srgbClr val="FFFFFF"/>
        </a:lt1>
        <a:dk2>
          <a:srgbClr val="FF8000"/>
        </a:dk2>
        <a:lt2>
          <a:srgbClr val="A0968C"/>
        </a:lt2>
        <a:accent1>
          <a:srgbClr val="005A84"/>
        </a:accent1>
        <a:accent2>
          <a:srgbClr val="6234A4"/>
        </a:accent2>
        <a:accent3>
          <a:srgbClr val="FFFFFF"/>
        </a:accent3>
        <a:accent4>
          <a:srgbClr val="3F3F3F"/>
        </a:accent4>
        <a:accent5>
          <a:srgbClr val="AAB5C2"/>
        </a:accent5>
        <a:accent6>
          <a:srgbClr val="582E94"/>
        </a:accent6>
        <a:hlink>
          <a:srgbClr val="828282"/>
        </a:hlink>
        <a:folHlink>
          <a:srgbClr val="BABABA"/>
        </a:folHlink>
      </a:clrScheme>
      <a:clrMap bg1="lt1" tx1="dk1" bg2="lt2" tx2="dk2" accent1="accent1" accent2="accent2" accent3="accent3" accent4="accent4" accent5="accent5" accent6="accent6" hlink="hlink" folHlink="folHlink"/>
    </a:extraClrScheme>
    <a:extraClrScheme>
      <a:clrScheme name="9_Default Design 2">
        <a:dk1>
          <a:srgbClr val="4B4B4B"/>
        </a:dk1>
        <a:lt1>
          <a:srgbClr val="FFFFFF"/>
        </a:lt1>
        <a:dk2>
          <a:srgbClr val="FF8000"/>
        </a:dk2>
        <a:lt2>
          <a:srgbClr val="BABABA"/>
        </a:lt2>
        <a:accent1>
          <a:srgbClr val="78A22F"/>
        </a:accent1>
        <a:accent2>
          <a:srgbClr val="FFB400"/>
        </a:accent2>
        <a:accent3>
          <a:srgbClr val="FFFFFF"/>
        </a:accent3>
        <a:accent4>
          <a:srgbClr val="3F3F3F"/>
        </a:accent4>
        <a:accent5>
          <a:srgbClr val="BECEAD"/>
        </a:accent5>
        <a:accent6>
          <a:srgbClr val="E7A300"/>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9_Default Design 3">
        <a:dk1>
          <a:srgbClr val="4B4B4B"/>
        </a:dk1>
        <a:lt1>
          <a:srgbClr val="FFFFFF"/>
        </a:lt1>
        <a:dk2>
          <a:srgbClr val="FF8000"/>
        </a:dk2>
        <a:lt2>
          <a:srgbClr val="BABABA"/>
        </a:lt2>
        <a:accent1>
          <a:srgbClr val="766C62"/>
        </a:accent1>
        <a:accent2>
          <a:srgbClr val="A0968C"/>
        </a:accent2>
        <a:accent3>
          <a:srgbClr val="FFFFFF"/>
        </a:accent3>
        <a:accent4>
          <a:srgbClr val="3F3F3F"/>
        </a:accent4>
        <a:accent5>
          <a:srgbClr val="BDBAB7"/>
        </a:accent5>
        <a:accent6>
          <a:srgbClr val="91877E"/>
        </a:accent6>
        <a:hlink>
          <a:srgbClr val="0083BF"/>
        </a:hlink>
        <a:folHlink>
          <a:srgbClr val="78A22F"/>
        </a:folHlink>
      </a:clrScheme>
      <a:clrMap bg1="lt1" tx1="dk1" bg2="lt2" tx2="dk2" accent1="accent1" accent2="accent2" accent3="accent3" accent4="accent4" accent5="accent5" accent6="accent6" hlink="hlink" folHlink="folHlink"/>
    </a:extraClrScheme>
    <a:extraClrScheme>
      <a:clrScheme name="9_Default Design 4">
        <a:dk1>
          <a:srgbClr val="4B4B4B"/>
        </a:dk1>
        <a:lt1>
          <a:srgbClr val="FFFFFF"/>
        </a:lt1>
        <a:dk2>
          <a:srgbClr val="FF8000"/>
        </a:dk2>
        <a:lt2>
          <a:srgbClr val="A0968C"/>
        </a:lt2>
        <a:accent1>
          <a:srgbClr val="FF8000"/>
        </a:accent1>
        <a:accent2>
          <a:srgbClr val="DC0A0A"/>
        </a:accent2>
        <a:accent3>
          <a:srgbClr val="FFFFFF"/>
        </a:accent3>
        <a:accent4>
          <a:srgbClr val="3F3F3F"/>
        </a:accent4>
        <a:accent5>
          <a:srgbClr val="FFC0AA"/>
        </a:accent5>
        <a:accent6>
          <a:srgbClr val="C70808"/>
        </a:accent6>
        <a:hlink>
          <a:srgbClr val="766C62"/>
        </a:hlink>
        <a:folHlink>
          <a:srgbClr val="A0968C"/>
        </a:folHlink>
      </a:clrScheme>
      <a:clrMap bg1="lt1" tx1="dk1" bg2="lt2" tx2="dk2" accent1="accent1" accent2="accent2" accent3="accent3" accent4="accent4" accent5="accent5" accent6="accent6" hlink="hlink" folHlink="folHlink"/>
    </a:extraClrScheme>
    <a:extraClrScheme>
      <a:clrScheme name="9_Default Design 5">
        <a:dk1>
          <a:srgbClr val="A0968C"/>
        </a:dk1>
        <a:lt1>
          <a:srgbClr val="FFFFFF"/>
        </a:lt1>
        <a:dk2>
          <a:srgbClr val="5F5F5F"/>
        </a:dk2>
        <a:lt2>
          <a:srgbClr val="FFFFFF"/>
        </a:lt2>
        <a:accent1>
          <a:srgbClr val="005A84"/>
        </a:accent1>
        <a:accent2>
          <a:srgbClr val="6234A4"/>
        </a:accent2>
        <a:accent3>
          <a:srgbClr val="B6B6B6"/>
        </a:accent3>
        <a:accent4>
          <a:srgbClr val="DADADA"/>
        </a:accent4>
        <a:accent5>
          <a:srgbClr val="AAB5C2"/>
        </a:accent5>
        <a:accent6>
          <a:srgbClr val="582E94"/>
        </a:accent6>
        <a:hlink>
          <a:srgbClr val="828282"/>
        </a:hlink>
        <a:folHlink>
          <a:srgbClr val="BABABA"/>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C PPT v2 1">
    <a:dk1>
      <a:srgbClr val="4B4B4B"/>
    </a:dk1>
    <a:lt1>
      <a:srgbClr val="FFFFFF"/>
    </a:lt1>
    <a:dk2>
      <a:srgbClr val="FF8000"/>
    </a:dk2>
    <a:lt2>
      <a:srgbClr val="A0968C"/>
    </a:lt2>
    <a:accent1>
      <a:srgbClr val="005A84"/>
    </a:accent1>
    <a:accent2>
      <a:srgbClr val="6234A4"/>
    </a:accent2>
    <a:accent3>
      <a:srgbClr val="FFFFFF"/>
    </a:accent3>
    <a:accent4>
      <a:srgbClr val="3F3F3F"/>
    </a:accent4>
    <a:accent5>
      <a:srgbClr val="AAB5C2"/>
    </a:accent5>
    <a:accent6>
      <a:srgbClr val="582E94"/>
    </a:accent6>
    <a:hlink>
      <a:srgbClr val="828282"/>
    </a:hlink>
    <a:folHlink>
      <a:srgbClr val="BABABA"/>
    </a:folHlink>
  </a:clrScheme>
</a:themeOverride>
</file>

<file path=docProps/app.xml><?xml version="1.0" encoding="utf-8"?>
<Properties xmlns="http://schemas.openxmlformats.org/officeDocument/2006/extended-properties" xmlns:vt="http://schemas.openxmlformats.org/officeDocument/2006/docPropsVTypes">
  <Template>Template_PPT_Simplified Chinese</Template>
  <TotalTime>7970</TotalTime>
  <Words>4911</Words>
  <Application>Microsoft Office PowerPoint</Application>
  <PresentationFormat>On-screen Show (4:3)</PresentationFormat>
  <Paragraphs>453</Paragraphs>
  <Slides>103</Slides>
  <Notes>32</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103</vt:i4>
      </vt:variant>
    </vt:vector>
  </HeadingPairs>
  <TitlesOfParts>
    <vt:vector size="111" baseType="lpstr">
      <vt:lpstr>Template_PPT_Simplified Chinese</vt:lpstr>
      <vt:lpstr>6_Default Design</vt:lpstr>
      <vt:lpstr>4_Default Design</vt:lpstr>
      <vt:lpstr>8_Default Design</vt:lpstr>
      <vt:lpstr>5_Default Design</vt:lpstr>
      <vt:lpstr>7_Default Design</vt:lpstr>
      <vt:lpstr>9_Default Design</vt:lpstr>
      <vt:lpstr>Worksheet</vt:lpstr>
      <vt:lpstr>一流的学术信息推动一流的科学研究</vt:lpstr>
      <vt:lpstr>讲座提纲</vt:lpstr>
      <vt:lpstr>讲座提纲</vt:lpstr>
      <vt:lpstr>PowerPoint Presentation</vt:lpstr>
      <vt:lpstr>PowerPoint Presentation</vt:lpstr>
      <vt:lpstr>西南石油大学Web of Science论文学科分布</vt:lpstr>
      <vt:lpstr>西南石油大学Web of Science论文作者分布</vt:lpstr>
      <vt:lpstr>西南石油大学Web of Science论文发表期刊分布</vt:lpstr>
      <vt:lpstr>西南石油大学Web of Science论文基金资助分布</vt:lpstr>
      <vt:lpstr>讲座提纲</vt:lpstr>
      <vt:lpstr>科研时间分配？</vt:lpstr>
      <vt:lpstr>科研问题？</vt:lpstr>
      <vt:lpstr>引文索引: 对论文的参考文献标引并检索</vt:lpstr>
      <vt:lpstr>PowerPoint Presentation</vt:lpstr>
      <vt:lpstr>引文索引的发展历程</vt:lpstr>
      <vt:lpstr>Web of Science</vt:lpstr>
      <vt:lpstr>讲座提纲</vt:lpstr>
      <vt:lpstr>PowerPoint Presentation</vt:lpstr>
      <vt:lpstr>PowerPoint Presentation</vt:lpstr>
      <vt:lpstr>PowerPoint Presentation</vt:lpstr>
      <vt:lpstr>检索案例: 诱导多能干细胞（iPS）研究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相关记录：共被引参考文献</vt:lpstr>
      <vt:lpstr>PowerPoint Presentation</vt:lpstr>
      <vt:lpstr>PowerPoint Presentation</vt:lpstr>
      <vt:lpstr>PowerPoint Presentation</vt:lpstr>
      <vt:lpstr>PowerPoint Presentation</vt:lpstr>
      <vt:lpstr>PowerPoint Presentation</vt:lpstr>
      <vt:lpstr>PowerPoint Presentation</vt:lpstr>
      <vt:lpstr>作者分析  </vt:lpstr>
      <vt:lpstr>机构分析</vt:lpstr>
      <vt:lpstr>PowerPoint Presentation</vt:lpstr>
      <vt:lpstr>PowerPoint Presentation</vt:lpstr>
      <vt:lpstr>PowerPoint Presentation</vt:lpstr>
      <vt:lpstr>国内的引领机构</vt:lpstr>
      <vt:lpstr>国内高产出的作者</vt:lpstr>
      <vt:lpstr>国内有关该领域研究受到的基金资助情况</vt:lpstr>
      <vt:lpstr>PowerPoint Presentation</vt:lpstr>
      <vt:lpstr> 被引文献检索案例</vt:lpstr>
      <vt:lpstr>PowerPoint Presentation</vt:lpstr>
      <vt:lpstr>PowerPoint Presentation</vt:lpstr>
      <vt:lpstr>PowerPoint Presentation</vt:lpstr>
      <vt:lpstr>有关《梦的解析》的研究每年出版的文献数</vt:lpstr>
      <vt:lpstr>有关《梦的解析》的研究每年引文数</vt:lpstr>
      <vt:lpstr>PowerPoint Presentation</vt:lpstr>
      <vt:lpstr>PowerPoint Presentation</vt:lpstr>
      <vt:lpstr>如何让科学研究更有效率，更有乐趣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汤森路透-AJE 学术写作助手——作者服务套餐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讲座提纲</vt:lpstr>
      <vt:lpstr>国内有哪些大学在使用SCI - 985</vt:lpstr>
      <vt:lpstr>国内有哪些大学在使用SCI - 211</vt:lpstr>
      <vt:lpstr>四川省已开通SCI的高校</vt:lpstr>
      <vt:lpstr>SCI开通试用</vt:lpstr>
      <vt:lpstr>PowerPoint Presentation</vt:lpstr>
      <vt:lpstr>PowerPoint Presentation</vt:lpstr>
      <vt:lpstr>PowerPoint Presentation</vt:lpstr>
      <vt:lpstr>PowerPoint Presentation</vt:lpstr>
      <vt:lpstr>谢谢！</vt:lpstr>
    </vt:vector>
  </TitlesOfParts>
  <Company>THOMSON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一流的学术信息推动一流的科学研究</dc:title>
  <dc:creator>Qiao, Hua (GGO)</dc:creator>
  <cp:lastModifiedBy>Qiao, Hua (GGO)</cp:lastModifiedBy>
  <cp:revision>553</cp:revision>
  <dcterms:created xsi:type="dcterms:W3CDTF">2012-10-15T03:33:55Z</dcterms:created>
  <dcterms:modified xsi:type="dcterms:W3CDTF">2013-09-25T13:22:20Z</dcterms:modified>
</cp:coreProperties>
</file>