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Lst>
  <p:notesMasterIdLst>
    <p:notesMasterId r:id="rId118"/>
  </p:notesMasterIdLst>
  <p:handoutMasterIdLst>
    <p:handoutMasterId r:id="rId119"/>
  </p:handoutMasterIdLst>
  <p:sldIdLst>
    <p:sldId id="936" r:id="rId3"/>
    <p:sldId id="1045" r:id="rId4"/>
    <p:sldId id="1046" r:id="rId5"/>
    <p:sldId id="1047" r:id="rId6"/>
    <p:sldId id="1048" r:id="rId7"/>
    <p:sldId id="1049" r:id="rId8"/>
    <p:sldId id="1050" r:id="rId9"/>
    <p:sldId id="862" r:id="rId10"/>
    <p:sldId id="863" r:id="rId11"/>
    <p:sldId id="1051" r:id="rId12"/>
    <p:sldId id="511" r:id="rId13"/>
    <p:sldId id="726" r:id="rId14"/>
    <p:sldId id="860" r:id="rId15"/>
    <p:sldId id="859" r:id="rId16"/>
    <p:sldId id="873" r:id="rId17"/>
    <p:sldId id="1052" r:id="rId18"/>
    <p:sldId id="909" r:id="rId19"/>
    <p:sldId id="910" r:id="rId20"/>
    <p:sldId id="911" r:id="rId21"/>
    <p:sldId id="912" r:id="rId22"/>
    <p:sldId id="913" r:id="rId23"/>
    <p:sldId id="914" r:id="rId24"/>
    <p:sldId id="915" r:id="rId25"/>
    <p:sldId id="916" r:id="rId26"/>
    <p:sldId id="917" r:id="rId27"/>
    <p:sldId id="1015" r:id="rId28"/>
    <p:sldId id="1016" r:id="rId29"/>
    <p:sldId id="918" r:id="rId30"/>
    <p:sldId id="919" r:id="rId31"/>
    <p:sldId id="920" r:id="rId32"/>
    <p:sldId id="921" r:id="rId33"/>
    <p:sldId id="922" r:id="rId34"/>
    <p:sldId id="923" r:id="rId35"/>
    <p:sldId id="924" r:id="rId36"/>
    <p:sldId id="925" r:id="rId37"/>
    <p:sldId id="926" r:id="rId38"/>
    <p:sldId id="927" r:id="rId39"/>
    <p:sldId id="928" r:id="rId40"/>
    <p:sldId id="938" r:id="rId41"/>
    <p:sldId id="937" r:id="rId42"/>
    <p:sldId id="929" r:id="rId43"/>
    <p:sldId id="930" r:id="rId44"/>
    <p:sldId id="931" r:id="rId45"/>
    <p:sldId id="932" r:id="rId46"/>
    <p:sldId id="933" r:id="rId47"/>
    <p:sldId id="908" r:id="rId48"/>
    <p:sldId id="907" r:id="rId49"/>
    <p:sldId id="976" r:id="rId50"/>
    <p:sldId id="940" r:id="rId51"/>
    <p:sldId id="977" r:id="rId52"/>
    <p:sldId id="941" r:id="rId53"/>
    <p:sldId id="942" r:id="rId54"/>
    <p:sldId id="943" r:id="rId55"/>
    <p:sldId id="944" r:id="rId56"/>
    <p:sldId id="945" r:id="rId57"/>
    <p:sldId id="946" r:id="rId58"/>
    <p:sldId id="947" r:id="rId59"/>
    <p:sldId id="948" r:id="rId60"/>
    <p:sldId id="949" r:id="rId61"/>
    <p:sldId id="950" r:id="rId62"/>
    <p:sldId id="951" r:id="rId63"/>
    <p:sldId id="952" r:id="rId64"/>
    <p:sldId id="953" r:id="rId65"/>
    <p:sldId id="954" r:id="rId66"/>
    <p:sldId id="955" r:id="rId67"/>
    <p:sldId id="956" r:id="rId68"/>
    <p:sldId id="957" r:id="rId69"/>
    <p:sldId id="958" r:id="rId70"/>
    <p:sldId id="959" r:id="rId71"/>
    <p:sldId id="960" r:id="rId72"/>
    <p:sldId id="961" r:id="rId73"/>
    <p:sldId id="962" r:id="rId74"/>
    <p:sldId id="963" r:id="rId75"/>
    <p:sldId id="964" r:id="rId76"/>
    <p:sldId id="965" r:id="rId77"/>
    <p:sldId id="966" r:id="rId78"/>
    <p:sldId id="967" r:id="rId79"/>
    <p:sldId id="969" r:id="rId80"/>
    <p:sldId id="974" r:id="rId81"/>
    <p:sldId id="978" r:id="rId82"/>
    <p:sldId id="984" r:id="rId83"/>
    <p:sldId id="985" r:id="rId84"/>
    <p:sldId id="986" r:id="rId85"/>
    <p:sldId id="991" r:id="rId86"/>
    <p:sldId id="992" r:id="rId87"/>
    <p:sldId id="993" r:id="rId88"/>
    <p:sldId id="1028" r:id="rId89"/>
    <p:sldId id="1017" r:id="rId90"/>
    <p:sldId id="1018" r:id="rId91"/>
    <p:sldId id="1039" r:id="rId92"/>
    <p:sldId id="1040" r:id="rId93"/>
    <p:sldId id="1019" r:id="rId94"/>
    <p:sldId id="1020" r:id="rId95"/>
    <p:sldId id="1037" r:id="rId96"/>
    <p:sldId id="1038" r:id="rId97"/>
    <p:sldId id="1021" r:id="rId98"/>
    <p:sldId id="1022" r:id="rId99"/>
    <p:sldId id="1023" r:id="rId100"/>
    <p:sldId id="1041" r:id="rId101"/>
    <p:sldId id="1042" r:id="rId102"/>
    <p:sldId id="997" r:id="rId103"/>
    <p:sldId id="999" r:id="rId104"/>
    <p:sldId id="1000" r:id="rId105"/>
    <p:sldId id="1001" r:id="rId106"/>
    <p:sldId id="1002" r:id="rId107"/>
    <p:sldId id="1003" r:id="rId108"/>
    <p:sldId id="1004" r:id="rId109"/>
    <p:sldId id="1005" r:id="rId110"/>
    <p:sldId id="1006" r:id="rId111"/>
    <p:sldId id="1007" r:id="rId112"/>
    <p:sldId id="1008" r:id="rId113"/>
    <p:sldId id="1009" r:id="rId114"/>
    <p:sldId id="1010" r:id="rId115"/>
    <p:sldId id="1013" r:id="rId116"/>
    <p:sldId id="1014" r:id="rId117"/>
  </p:sldIdLst>
  <p:sldSz cx="9144000" cy="6858000" type="screen4x3"/>
  <p:notesSz cx="7099300" cy="10234613"/>
  <p:defaultTextStyle>
    <a:defPPr>
      <a:defRPr lang="en-US"/>
    </a:defPPr>
    <a:lvl1pPr algn="l" rtl="0" fontAlgn="base">
      <a:lnSpc>
        <a:spcPct val="80000"/>
      </a:lnSpc>
      <a:spcBef>
        <a:spcPct val="20000"/>
      </a:spcBef>
      <a:spcAft>
        <a:spcPct val="0"/>
      </a:spcAft>
      <a:buClr>
        <a:schemeClr val="bg2"/>
      </a:buClr>
      <a:buSzPct val="80000"/>
      <a:buFont typeface="Wingdings" pitchFamily="2" charset="2"/>
      <a:defRPr sz="2400" kern="1200">
        <a:solidFill>
          <a:schemeClr val="tx1"/>
        </a:solidFill>
        <a:latin typeface="Arial" pitchFamily="34" charset="0"/>
        <a:ea typeface="ＭＳ Ｐゴシック" pitchFamily="34" charset="-128"/>
        <a:cs typeface="+mn-cs"/>
      </a:defRPr>
    </a:lvl1pPr>
    <a:lvl2pPr marL="457200" algn="l" rtl="0" fontAlgn="base">
      <a:lnSpc>
        <a:spcPct val="80000"/>
      </a:lnSpc>
      <a:spcBef>
        <a:spcPct val="20000"/>
      </a:spcBef>
      <a:spcAft>
        <a:spcPct val="0"/>
      </a:spcAft>
      <a:buClr>
        <a:schemeClr val="bg2"/>
      </a:buClr>
      <a:buSzPct val="80000"/>
      <a:buFont typeface="Wingdings" pitchFamily="2" charset="2"/>
      <a:defRPr sz="2400" kern="1200">
        <a:solidFill>
          <a:schemeClr val="tx1"/>
        </a:solidFill>
        <a:latin typeface="Arial" pitchFamily="34" charset="0"/>
        <a:ea typeface="ＭＳ Ｐゴシック" pitchFamily="34" charset="-128"/>
        <a:cs typeface="+mn-cs"/>
      </a:defRPr>
    </a:lvl2pPr>
    <a:lvl3pPr marL="914400" algn="l" rtl="0" fontAlgn="base">
      <a:lnSpc>
        <a:spcPct val="80000"/>
      </a:lnSpc>
      <a:spcBef>
        <a:spcPct val="20000"/>
      </a:spcBef>
      <a:spcAft>
        <a:spcPct val="0"/>
      </a:spcAft>
      <a:buClr>
        <a:schemeClr val="bg2"/>
      </a:buClr>
      <a:buSzPct val="80000"/>
      <a:buFont typeface="Wingdings" pitchFamily="2" charset="2"/>
      <a:defRPr sz="2400" kern="1200">
        <a:solidFill>
          <a:schemeClr val="tx1"/>
        </a:solidFill>
        <a:latin typeface="Arial" pitchFamily="34" charset="0"/>
        <a:ea typeface="ＭＳ Ｐゴシック" pitchFamily="34" charset="-128"/>
        <a:cs typeface="+mn-cs"/>
      </a:defRPr>
    </a:lvl3pPr>
    <a:lvl4pPr marL="1371600" algn="l" rtl="0" fontAlgn="base">
      <a:lnSpc>
        <a:spcPct val="80000"/>
      </a:lnSpc>
      <a:spcBef>
        <a:spcPct val="20000"/>
      </a:spcBef>
      <a:spcAft>
        <a:spcPct val="0"/>
      </a:spcAft>
      <a:buClr>
        <a:schemeClr val="bg2"/>
      </a:buClr>
      <a:buSzPct val="80000"/>
      <a:buFont typeface="Wingdings" pitchFamily="2" charset="2"/>
      <a:defRPr sz="2400" kern="1200">
        <a:solidFill>
          <a:schemeClr val="tx1"/>
        </a:solidFill>
        <a:latin typeface="Arial" pitchFamily="34" charset="0"/>
        <a:ea typeface="ＭＳ Ｐゴシック" pitchFamily="34" charset="-128"/>
        <a:cs typeface="+mn-cs"/>
      </a:defRPr>
    </a:lvl4pPr>
    <a:lvl5pPr marL="1828800" algn="l" rtl="0" fontAlgn="base">
      <a:lnSpc>
        <a:spcPct val="80000"/>
      </a:lnSpc>
      <a:spcBef>
        <a:spcPct val="20000"/>
      </a:spcBef>
      <a:spcAft>
        <a:spcPct val="0"/>
      </a:spcAft>
      <a:buClr>
        <a:schemeClr val="bg2"/>
      </a:buClr>
      <a:buSzPct val="80000"/>
      <a:buFont typeface="Wingdings" pitchFamily="2" charset="2"/>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FF00"/>
    <a:srgbClr val="6666FF"/>
    <a:srgbClr val="FFFF99"/>
    <a:srgbClr val="0033CC"/>
    <a:srgbClr val="CC0000"/>
    <a:srgbClr val="CCECFF"/>
    <a:srgbClr val="009900"/>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405" autoAdjust="0"/>
    <p:restoredTop sz="95446" autoAdjust="0"/>
  </p:normalViewPr>
  <p:slideViewPr>
    <p:cSldViewPr>
      <p:cViewPr>
        <p:scale>
          <a:sx n="70" d="100"/>
          <a:sy n="70" d="100"/>
        </p:scale>
        <p:origin x="-135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1" tIns="49521" rIns="99041" bIns="49521" numCol="1" anchor="t" anchorCtr="0" compatLnSpc="1">
            <a:prstTxWarp prst="textNoShape">
              <a:avLst/>
            </a:prstTxWarp>
          </a:bodyPr>
          <a:lstStyle>
            <a:lvl1pPr defTabSz="990600" eaLnBrk="0" hangingPunct="0">
              <a:lnSpc>
                <a:spcPct val="100000"/>
              </a:lnSpc>
              <a:spcBef>
                <a:spcPct val="0"/>
              </a:spcBef>
              <a:buClrTx/>
              <a:buSzTx/>
              <a:buFontTx/>
              <a:buNone/>
              <a:defRPr sz="1300"/>
            </a:lvl1pPr>
          </a:lstStyle>
          <a:p>
            <a:pPr>
              <a:defRPr/>
            </a:pPr>
            <a:endParaRPr lang="zh-CN" altLang="zh-CN"/>
          </a:p>
        </p:txBody>
      </p:sp>
      <p:sp>
        <p:nvSpPr>
          <p:cNvPr id="205827"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1" tIns="49521" rIns="99041" bIns="49521" numCol="1" anchor="t" anchorCtr="0" compatLnSpc="1">
            <a:prstTxWarp prst="textNoShape">
              <a:avLst/>
            </a:prstTxWarp>
          </a:bodyPr>
          <a:lstStyle>
            <a:lvl1pPr algn="r" defTabSz="990600" eaLnBrk="0" hangingPunct="0">
              <a:lnSpc>
                <a:spcPct val="100000"/>
              </a:lnSpc>
              <a:spcBef>
                <a:spcPct val="0"/>
              </a:spcBef>
              <a:buClrTx/>
              <a:buSzTx/>
              <a:buFontTx/>
              <a:buNone/>
              <a:defRPr sz="1300"/>
            </a:lvl1pPr>
          </a:lstStyle>
          <a:p>
            <a:pPr>
              <a:defRPr/>
            </a:pPr>
            <a:endParaRPr lang="zh-CN" altLang="zh-CN"/>
          </a:p>
        </p:txBody>
      </p:sp>
      <p:sp>
        <p:nvSpPr>
          <p:cNvPr id="205828"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1" tIns="49521" rIns="99041" bIns="49521" numCol="1" anchor="b" anchorCtr="0" compatLnSpc="1">
            <a:prstTxWarp prst="textNoShape">
              <a:avLst/>
            </a:prstTxWarp>
          </a:bodyPr>
          <a:lstStyle>
            <a:lvl1pPr defTabSz="990600" eaLnBrk="0" hangingPunct="0">
              <a:lnSpc>
                <a:spcPct val="100000"/>
              </a:lnSpc>
              <a:spcBef>
                <a:spcPct val="0"/>
              </a:spcBef>
              <a:buClrTx/>
              <a:buSzTx/>
              <a:buFontTx/>
              <a:buNone/>
              <a:defRPr sz="1300"/>
            </a:lvl1pPr>
          </a:lstStyle>
          <a:p>
            <a:pPr>
              <a:defRPr/>
            </a:pPr>
            <a:endParaRPr lang="zh-CN" altLang="zh-CN"/>
          </a:p>
        </p:txBody>
      </p:sp>
      <p:sp>
        <p:nvSpPr>
          <p:cNvPr id="205829"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1" tIns="49521" rIns="99041" bIns="49521" numCol="1" anchor="b" anchorCtr="0" compatLnSpc="1">
            <a:prstTxWarp prst="textNoShape">
              <a:avLst/>
            </a:prstTxWarp>
          </a:bodyPr>
          <a:lstStyle>
            <a:lvl1pPr algn="r" defTabSz="990600" eaLnBrk="0" hangingPunct="0">
              <a:lnSpc>
                <a:spcPct val="100000"/>
              </a:lnSpc>
              <a:spcBef>
                <a:spcPct val="0"/>
              </a:spcBef>
              <a:buClrTx/>
              <a:buSzTx/>
              <a:buFontTx/>
              <a:buNone/>
              <a:defRPr sz="1300"/>
            </a:lvl1pPr>
          </a:lstStyle>
          <a:p>
            <a:pPr>
              <a:defRPr/>
            </a:pPr>
            <a:fld id="{0967B0D8-6FE2-45F8-A550-D3534AD5D3F4}"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575" cy="511175"/>
          </a:xfrm>
          <a:prstGeom prst="rect">
            <a:avLst/>
          </a:prstGeom>
          <a:noFill/>
          <a:ln w="9525">
            <a:noFill/>
            <a:miter lim="800000"/>
            <a:headEnd/>
            <a:tailEnd/>
          </a:ln>
        </p:spPr>
        <p:txBody>
          <a:bodyPr vert="horz" wrap="square" lIns="99041" tIns="49521" rIns="99041" bIns="49521" numCol="1" anchor="t" anchorCtr="0" compatLnSpc="1">
            <a:prstTxWarp prst="textNoShape">
              <a:avLst/>
            </a:prstTxWarp>
          </a:bodyPr>
          <a:lstStyle>
            <a:lvl1pPr defTabSz="990600" eaLnBrk="0" hangingPunct="0">
              <a:lnSpc>
                <a:spcPct val="100000"/>
              </a:lnSpc>
              <a:spcBef>
                <a:spcPct val="0"/>
              </a:spcBef>
              <a:buClrTx/>
              <a:buSzTx/>
              <a:buFontTx/>
              <a:buNone/>
              <a:defRPr sz="1300"/>
            </a:lvl1pPr>
          </a:lstStyle>
          <a:p>
            <a:pPr>
              <a:defRPr/>
            </a:pPr>
            <a:endParaRPr lang="zh-CN" altLang="zh-CN"/>
          </a:p>
        </p:txBody>
      </p:sp>
      <p:sp>
        <p:nvSpPr>
          <p:cNvPr id="6147" name="Rectangle 3"/>
          <p:cNvSpPr>
            <a:spLocks noGrp="1" noChangeArrowheads="1"/>
          </p:cNvSpPr>
          <p:nvPr>
            <p:ph type="dt" idx="1"/>
          </p:nvPr>
        </p:nvSpPr>
        <p:spPr bwMode="auto">
          <a:xfrm>
            <a:off x="4022725" y="0"/>
            <a:ext cx="3076575" cy="511175"/>
          </a:xfrm>
          <a:prstGeom prst="rect">
            <a:avLst/>
          </a:prstGeom>
          <a:noFill/>
          <a:ln w="9525">
            <a:noFill/>
            <a:miter lim="800000"/>
            <a:headEnd/>
            <a:tailEnd/>
          </a:ln>
        </p:spPr>
        <p:txBody>
          <a:bodyPr vert="horz" wrap="square" lIns="99041" tIns="49521" rIns="99041" bIns="49521" numCol="1" anchor="t" anchorCtr="0" compatLnSpc="1">
            <a:prstTxWarp prst="textNoShape">
              <a:avLst/>
            </a:prstTxWarp>
          </a:bodyPr>
          <a:lstStyle>
            <a:lvl1pPr algn="r" defTabSz="990600" eaLnBrk="0" hangingPunct="0">
              <a:lnSpc>
                <a:spcPct val="100000"/>
              </a:lnSpc>
              <a:spcBef>
                <a:spcPct val="0"/>
              </a:spcBef>
              <a:buClrTx/>
              <a:buSzTx/>
              <a:buFontTx/>
              <a:buNone/>
              <a:defRPr sz="1300"/>
            </a:lvl1pPr>
          </a:lstStyle>
          <a:p>
            <a:pPr>
              <a:defRPr/>
            </a:pPr>
            <a:endParaRPr lang="zh-CN" altLang="zh-CN"/>
          </a:p>
        </p:txBody>
      </p:sp>
      <p:sp>
        <p:nvSpPr>
          <p:cNvPr id="72708"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46150" y="4862513"/>
            <a:ext cx="5207000" cy="4605337"/>
          </a:xfrm>
          <a:prstGeom prst="rect">
            <a:avLst/>
          </a:prstGeom>
          <a:noFill/>
          <a:ln w="9525">
            <a:noFill/>
            <a:miter lim="800000"/>
            <a:headEnd/>
            <a:tailEnd/>
          </a:ln>
        </p:spPr>
        <p:txBody>
          <a:bodyPr vert="horz" wrap="square" lIns="99041" tIns="49521" rIns="99041" bIns="4952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p:spPr>
        <p:txBody>
          <a:bodyPr vert="horz" wrap="square" lIns="99041" tIns="49521" rIns="99041" bIns="49521" numCol="1" anchor="b" anchorCtr="0" compatLnSpc="1">
            <a:prstTxWarp prst="textNoShape">
              <a:avLst/>
            </a:prstTxWarp>
          </a:bodyPr>
          <a:lstStyle>
            <a:lvl1pPr defTabSz="990600" eaLnBrk="0" hangingPunct="0">
              <a:lnSpc>
                <a:spcPct val="100000"/>
              </a:lnSpc>
              <a:spcBef>
                <a:spcPct val="0"/>
              </a:spcBef>
              <a:buClrTx/>
              <a:buSzTx/>
              <a:buFontTx/>
              <a:buNone/>
              <a:defRPr sz="1300"/>
            </a:lvl1pPr>
          </a:lstStyle>
          <a:p>
            <a:pPr>
              <a:defRPr/>
            </a:pPr>
            <a:endParaRPr lang="zh-CN" altLang="zh-CN"/>
          </a:p>
        </p:txBody>
      </p:sp>
      <p:sp>
        <p:nvSpPr>
          <p:cNvPr id="6151"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p:spPr>
        <p:txBody>
          <a:bodyPr vert="horz" wrap="square" lIns="99041" tIns="49521" rIns="99041" bIns="49521" numCol="1" anchor="b" anchorCtr="0" compatLnSpc="1">
            <a:prstTxWarp prst="textNoShape">
              <a:avLst/>
            </a:prstTxWarp>
          </a:bodyPr>
          <a:lstStyle>
            <a:lvl1pPr algn="r" defTabSz="990600" eaLnBrk="0" hangingPunct="0">
              <a:lnSpc>
                <a:spcPct val="100000"/>
              </a:lnSpc>
              <a:spcBef>
                <a:spcPct val="0"/>
              </a:spcBef>
              <a:buClrTx/>
              <a:buSzTx/>
              <a:buFontTx/>
              <a:buNone/>
              <a:defRPr sz="1300"/>
            </a:lvl1pPr>
          </a:lstStyle>
          <a:p>
            <a:pPr>
              <a:defRPr/>
            </a:pPr>
            <a:fld id="{2E776385-3313-468D-8745-06653A82116B}"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gineering.purdue.edu/EPICSHS/"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ipedia.org/wiki/American_Society_of_Mechanical_Engineers" TargetMode="External"/><Relationship Id="rId2" Type="http://schemas.openxmlformats.org/officeDocument/2006/relationships/slide" Target="../slides/slide105.xml"/><Relationship Id="rId1" Type="http://schemas.openxmlformats.org/officeDocument/2006/relationships/notesMaster" Target="../notesMasters/notesMaster1.xml"/><Relationship Id="rId5" Type="http://schemas.openxmlformats.org/officeDocument/2006/relationships/hyperlink" Target="http://en.wikipedia.org/wiki/Engineers_Without_Borders" TargetMode="External"/><Relationship Id="rId4" Type="http://schemas.openxmlformats.org/officeDocument/2006/relationships/hyperlink" Target="http://en.wikipedia.org/wiki/Institute_of_Electrical_and_Electronics_Engineer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E9EB6F25-F55F-42AD-AA0F-67AC20D1AD52}" type="slidenum">
              <a:rPr lang="en-US" altLang="zh-CN" smtClean="0"/>
              <a:pPr/>
              <a:t>3</a:t>
            </a:fld>
            <a:endParaRPr lang="en-US" altLang="zh-CN" smtClean="0"/>
          </a:p>
        </p:txBody>
      </p:sp>
      <p:sp>
        <p:nvSpPr>
          <p:cNvPr id="107523" name="Rectangle 2"/>
          <p:cNvSpPr>
            <a:spLocks noGrp="1" noRot="1" noChangeAspect="1" noChangeArrowheads="1" noTextEdit="1"/>
          </p:cNvSpPr>
          <p:nvPr>
            <p:ph type="sldImg"/>
          </p:nvPr>
        </p:nvSpPr>
        <p:spPr>
          <a:xfrm>
            <a:off x="993775" y="768350"/>
            <a:ext cx="5114925" cy="3836988"/>
          </a:xfrm>
          <a:ln/>
        </p:spPr>
      </p:sp>
      <p:sp>
        <p:nvSpPr>
          <p:cNvPr id="107524" name="Rectangle 3"/>
          <p:cNvSpPr>
            <a:spLocks noGrp="1" noChangeArrowheads="1"/>
          </p:cNvSpPr>
          <p:nvPr>
            <p:ph type="body" idx="1"/>
          </p:nvPr>
        </p:nvSpPr>
        <p:spPr>
          <a:xfrm>
            <a:off x="946150" y="4862513"/>
            <a:ext cx="5207000" cy="4603750"/>
          </a:xfrm>
          <a:noFill/>
          <a:ln/>
        </p:spPr>
        <p:txBody>
          <a:bodyPr/>
          <a:lstStyle/>
          <a:p>
            <a:pPr eaLnBrk="1" hangingPunct="1"/>
            <a:endParaRPr lang="en-US" altLang="en-US" sz="150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a:ln/>
        </p:spPr>
      </p:sp>
      <p:sp>
        <p:nvSpPr>
          <p:cNvPr id="65539" name="备注占位符 2"/>
          <p:cNvSpPr>
            <a:spLocks noGrp="1"/>
          </p:cNvSpPr>
          <p:nvPr>
            <p:ph type="body" idx="1"/>
          </p:nvPr>
        </p:nvSpPr>
        <p:spPr>
          <a:noFill/>
          <a:ln/>
        </p:spPr>
        <p:txBody>
          <a:bodyPr/>
          <a:lstStyle/>
          <a:p>
            <a:r>
              <a:rPr lang="zh-CN" altLang="en-US" smtClean="0">
                <a:latin typeface="宋体" pitchFamily="2" charset="-122"/>
                <a:ea typeface="宋体" pitchFamily="2" charset="-122"/>
              </a:rPr>
              <a:t>鼓励作者自己推荐评审人</a:t>
            </a:r>
            <a:endParaRPr lang="en-US" altLang="zh-CN" smtClean="0">
              <a:latin typeface="宋体" pitchFamily="2" charset="-122"/>
              <a:ea typeface="宋体" pitchFamily="2" charset="-122"/>
            </a:endParaRPr>
          </a:p>
          <a:p>
            <a:r>
              <a:rPr lang="zh-CN" altLang="en-US" smtClean="0">
                <a:latin typeface="宋体" pitchFamily="2" charset="-122"/>
                <a:ea typeface="宋体" pitchFamily="2" charset="-122"/>
              </a:rPr>
              <a:t>避免推荐与自己有合作关系和亲属关系的人</a:t>
            </a:r>
            <a:endParaRPr lang="en-US" altLang="zh-CN" smtClean="0">
              <a:latin typeface="宋体" pitchFamily="2" charset="-122"/>
              <a:ea typeface="宋体" pitchFamily="2" charset="-122"/>
            </a:endParaRPr>
          </a:p>
          <a:p>
            <a:endParaRPr lang="zh-CN" altLang="en-US" smtClean="0">
              <a:latin typeface="Arial" pitchFamily="34" charset="0"/>
            </a:endParaRPr>
          </a:p>
        </p:txBody>
      </p:sp>
      <p:sp>
        <p:nvSpPr>
          <p:cNvPr id="65540" name="灯片编号占位符 3"/>
          <p:cNvSpPr>
            <a:spLocks noGrp="1"/>
          </p:cNvSpPr>
          <p:nvPr>
            <p:ph type="sldNum" sz="quarter" idx="5"/>
          </p:nvPr>
        </p:nvSpPr>
        <p:spPr>
          <a:noFill/>
        </p:spPr>
        <p:txBody>
          <a:bodyPr/>
          <a:lstStyle/>
          <a:p>
            <a:fld id="{5F2B0A57-D766-479B-ABA9-757B9C2E1ECA}" type="slidenum">
              <a:rPr lang="en-US" altLang="zh-CN" smtClean="0"/>
              <a:pPr/>
              <a:t>60</a:t>
            </a:fld>
            <a:endParaRPr lang="en-US" altLang="zh-CN"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a:ln/>
        </p:spPr>
      </p:sp>
      <p:sp>
        <p:nvSpPr>
          <p:cNvPr id="66563" name="备注占位符 2"/>
          <p:cNvSpPr>
            <a:spLocks noGrp="1"/>
          </p:cNvSpPr>
          <p:nvPr>
            <p:ph type="body" idx="1"/>
          </p:nvPr>
        </p:nvSpPr>
        <p:spPr>
          <a:noFill/>
          <a:ln/>
        </p:spPr>
        <p:txBody>
          <a:bodyPr/>
          <a:lstStyle/>
          <a:p>
            <a:r>
              <a:rPr lang="en-US" altLang="zh-CN" smtClean="0">
                <a:latin typeface="Arial" pitchFamily="34" charset="0"/>
              </a:rPr>
              <a:t>Main Document: The main content of a manuscript</a:t>
            </a:r>
          </a:p>
          <a:p>
            <a:r>
              <a:rPr lang="en-US" altLang="zh-CN" smtClean="0">
                <a:latin typeface="Arial" pitchFamily="34" charset="0"/>
              </a:rPr>
              <a:t>Figure: An image file that depicts a graph or chart</a:t>
            </a:r>
          </a:p>
          <a:p>
            <a:r>
              <a:rPr lang="en-US" altLang="zh-CN" smtClean="0">
                <a:latin typeface="Arial" pitchFamily="34" charset="0"/>
              </a:rPr>
              <a:t>Image: An image file that shows a drawing or photograph</a:t>
            </a:r>
          </a:p>
          <a:p>
            <a:r>
              <a:rPr lang="en-US" altLang="zh-CN" smtClean="0">
                <a:latin typeface="Arial" pitchFamily="34" charset="0"/>
              </a:rPr>
              <a:t>Supplementary Files Not for Review: Files intended for reference or background information, but not suitable for peer review</a:t>
            </a:r>
          </a:p>
          <a:p>
            <a:r>
              <a:rPr lang="en-US" altLang="zh-CN" smtClean="0">
                <a:latin typeface="Arial" pitchFamily="34" charset="0"/>
              </a:rPr>
              <a:t>Supplementary Review Files: Files that provide valuable background or reference information for peer review</a:t>
            </a:r>
          </a:p>
          <a:p>
            <a:r>
              <a:rPr lang="en-US" altLang="zh-CN" smtClean="0">
                <a:latin typeface="Arial" pitchFamily="34" charset="0"/>
              </a:rPr>
              <a:t>Table: An image or other format document that contains a table</a:t>
            </a:r>
          </a:p>
          <a:p>
            <a:r>
              <a:rPr lang="en-US" altLang="zh-CN" smtClean="0">
                <a:latin typeface="Arial" pitchFamily="34" charset="0"/>
              </a:rPr>
              <a:t>Table Data: The data used to create a table</a:t>
            </a:r>
          </a:p>
          <a:p>
            <a:r>
              <a:rPr lang="en-US" altLang="zh-CN" smtClean="0">
                <a:latin typeface="Arial" pitchFamily="34" charset="0"/>
              </a:rPr>
              <a:t>�         TeX/LaTeX Suppl File: Any file that is part of a TeX/LaTeX document.</a:t>
            </a:r>
          </a:p>
          <a:p>
            <a:r>
              <a:rPr lang="en-US" altLang="zh-CN" smtClean="0">
                <a:latin typeface="Arial" pitchFamily="34" charset="0"/>
              </a:rPr>
              <a:t>Note: The main body of the TeX/LaTeX document (i.e., a file ending with ".tex") should be designated as a Main Document. All files referenced by a main TeX/LaTeX document should be designated as a TeX/LaTeX Suppl File (including other ".tex" files).</a:t>
            </a:r>
          </a:p>
          <a:p>
            <a:endParaRPr lang="zh-CN" altLang="en-US" smtClean="0">
              <a:latin typeface="Arial" pitchFamily="34" charset="0"/>
            </a:endParaRPr>
          </a:p>
        </p:txBody>
      </p:sp>
      <p:sp>
        <p:nvSpPr>
          <p:cNvPr id="66564" name="灯片编号占位符 3"/>
          <p:cNvSpPr>
            <a:spLocks noGrp="1"/>
          </p:cNvSpPr>
          <p:nvPr>
            <p:ph type="sldNum" sz="quarter" idx="5"/>
          </p:nvPr>
        </p:nvSpPr>
        <p:spPr>
          <a:noFill/>
        </p:spPr>
        <p:txBody>
          <a:bodyPr/>
          <a:lstStyle/>
          <a:p>
            <a:fld id="{24F735FB-564C-43A1-B2AB-E378E20977B9}" type="slidenum">
              <a:rPr lang="en-US" altLang="zh-CN" smtClean="0"/>
              <a:pPr/>
              <a:t>62</a:t>
            </a:fld>
            <a:endParaRPr lang="en-US" altLang="zh-CN"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US" altLang="zh-CN" smtClean="0">
                <a:latin typeface="Arial" pitchFamily="34" charset="0"/>
              </a:rPr>
              <a:t>What are the opportunities to publish at IEEE? </a:t>
            </a:r>
          </a:p>
          <a:p>
            <a:r>
              <a:rPr lang="en-US" altLang="zh-CN" smtClean="0">
                <a:latin typeface="Arial" pitchFamily="34" charset="0"/>
              </a:rPr>
              <a:t>IEEE's 154 journals, transactions, magazines, and more than 1,200 conferences around the world allow authors to find the best forum for their work. </a:t>
            </a:r>
          </a:p>
          <a:p>
            <a:r>
              <a:rPr lang="en-US" altLang="zh-CN" smtClean="0">
                <a:latin typeface="Arial" pitchFamily="34" charset="0"/>
              </a:rPr>
              <a:t>This wealth of information allows researchers to find exactly what they need among the more than three million documents in IEEE </a:t>
            </a:r>
            <a:r>
              <a:rPr lang="en-US" altLang="zh-CN" i="1" smtClean="0">
                <a:latin typeface="Arial" pitchFamily="34" charset="0"/>
              </a:rPr>
              <a:t>Xplore</a:t>
            </a:r>
            <a:r>
              <a:rPr lang="en-US" altLang="zh-CN" smtClean="0">
                <a:latin typeface="Arial" pitchFamily="34" charset="0"/>
              </a:rPr>
              <a:t>.</a:t>
            </a:r>
          </a:p>
          <a:p>
            <a:r>
              <a:rPr lang="en-US" altLang="zh-CN" smtClean="0">
                <a:latin typeface="Arial" pitchFamily="34" charset="0"/>
              </a:rPr>
              <a:t>Authors can be "found" where their work belongs.</a:t>
            </a:r>
          </a:p>
          <a:p>
            <a:endParaRPr lang="en-US" altLang="zh-CN" smtClean="0">
              <a:latin typeface="Arial" pitchFamily="34" charset="0"/>
            </a:endParaRPr>
          </a:p>
        </p:txBody>
      </p:sp>
      <p:sp>
        <p:nvSpPr>
          <p:cNvPr id="67588" name="Slide Number Placeholder 3"/>
          <p:cNvSpPr>
            <a:spLocks noGrp="1"/>
          </p:cNvSpPr>
          <p:nvPr>
            <p:ph type="sldNum" sz="quarter" idx="5"/>
          </p:nvPr>
        </p:nvSpPr>
        <p:spPr>
          <a:noFill/>
        </p:spPr>
        <p:txBody>
          <a:bodyPr/>
          <a:lstStyle/>
          <a:p>
            <a:fld id="{7D6E5B5D-1949-41C2-BA0F-FC166C2742E5}" type="slidenum">
              <a:rPr lang="en-US" altLang="zh-CN" smtClean="0"/>
              <a:pPr/>
              <a:t>73</a:t>
            </a:fld>
            <a:endParaRPr lang="en-US" altLang="zh-CN"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altLang="zh-CN" smtClean="0">
              <a:latin typeface="Arial" pitchFamily="34" charset="0"/>
            </a:endParaRPr>
          </a:p>
        </p:txBody>
      </p:sp>
      <p:sp>
        <p:nvSpPr>
          <p:cNvPr id="119812" name="Date Placeholder 3"/>
          <p:cNvSpPr>
            <a:spLocks noGrp="1"/>
          </p:cNvSpPr>
          <p:nvPr>
            <p:ph type="dt" sz="quarter" idx="1"/>
          </p:nvPr>
        </p:nvSpPr>
        <p:spPr>
          <a:noFill/>
        </p:spPr>
        <p:txBody>
          <a:bodyPr/>
          <a:lstStyle/>
          <a:p>
            <a:fld id="{137255B1-546E-4E74-934F-8D624F6FC388}" type="datetime1">
              <a:rPr lang="en-US" altLang="zh-CN" smtClean="0"/>
              <a:pPr/>
              <a:t>4/24/2013</a:t>
            </a:fld>
            <a:endParaRPr lang="en-US" altLang="zh-CN" smtClean="0"/>
          </a:p>
        </p:txBody>
      </p:sp>
      <p:sp>
        <p:nvSpPr>
          <p:cNvPr id="119813" name="Slide Number Placeholder 4"/>
          <p:cNvSpPr>
            <a:spLocks noGrp="1"/>
          </p:cNvSpPr>
          <p:nvPr>
            <p:ph type="sldNum" sz="quarter" idx="5"/>
          </p:nvPr>
        </p:nvSpPr>
        <p:spPr>
          <a:noFill/>
        </p:spPr>
        <p:txBody>
          <a:bodyPr/>
          <a:lstStyle/>
          <a:p>
            <a:fld id="{2959F7F0-AC53-40C7-9E59-F4A542DD0D16}" type="slidenum">
              <a:rPr lang="en-US" altLang="zh-CN" smtClean="0"/>
              <a:pPr/>
              <a:t>84</a:t>
            </a:fld>
            <a:endParaRPr lang="en-US" altLang="zh-CN"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AD9B2402-90A9-4558-B085-A1902D80F473}" type="slidenum">
              <a:rPr lang="en-US" altLang="zh-CN" smtClean="0"/>
              <a:pPr/>
              <a:t>96</a:t>
            </a:fld>
            <a:endParaRPr lang="en-US" altLang="zh-CN" smtClean="0"/>
          </a:p>
        </p:txBody>
      </p:sp>
      <p:sp>
        <p:nvSpPr>
          <p:cNvPr id="81923" name="Rectangle 2"/>
          <p:cNvSpPr>
            <a:spLocks noGrp="1" noChangeArrowheads="1"/>
          </p:cNvSpPr>
          <p:nvPr>
            <p:ph type="body" idx="1"/>
          </p:nvPr>
        </p:nvSpPr>
        <p:spPr>
          <a:noFill/>
          <a:ln/>
        </p:spPr>
        <p:txBody>
          <a:bodyPr lIns="98017" tIns="48148" rIns="98017" bIns="48148"/>
          <a:lstStyle/>
          <a:p>
            <a:r>
              <a:rPr lang="en-US" altLang="zh-CN" smtClean="0">
                <a:latin typeface="Arial" pitchFamily="34" charset="0"/>
              </a:rPr>
              <a:t>This chart illustrates the whole standards process in simplified form.  </a:t>
            </a:r>
          </a:p>
          <a:p>
            <a:pPr>
              <a:buFontTx/>
              <a:buChar char="•"/>
            </a:pPr>
            <a:r>
              <a:rPr lang="en-US" altLang="zh-CN" smtClean="0">
                <a:latin typeface="Arial" pitchFamily="34" charset="0"/>
              </a:rPr>
              <a:t> Idea:  The idea for a standard is usually developed by a group of people, and the responsibility for the idea is assumed by the sponsor. The sponsor is usually a society or an existing standards committee.</a:t>
            </a:r>
          </a:p>
          <a:p>
            <a:pPr>
              <a:buFontTx/>
              <a:buChar char="•"/>
            </a:pPr>
            <a:r>
              <a:rPr lang="en-US" altLang="zh-CN" smtClean="0">
                <a:latin typeface="Arial" pitchFamily="34" charset="0"/>
              </a:rPr>
              <a:t> Project Approval Process: This idea is then transferred onto a form called the Project Authorization Request (PAR) and submitted to the New Standards Committee (NesCom) for approval.</a:t>
            </a:r>
          </a:p>
          <a:p>
            <a:pPr>
              <a:buFontTx/>
              <a:buChar char="•"/>
            </a:pPr>
            <a:r>
              <a:rPr lang="en-US" altLang="zh-CN" smtClean="0">
                <a:latin typeface="Arial" pitchFamily="34" charset="0"/>
              </a:rPr>
              <a:t> Develop draft standard: The draft is then developed and revised by the working group.</a:t>
            </a:r>
          </a:p>
          <a:p>
            <a:pPr>
              <a:buFontTx/>
              <a:buChar char="•"/>
            </a:pPr>
            <a:r>
              <a:rPr lang="en-US" altLang="zh-CN" smtClean="0">
                <a:latin typeface="Arial" pitchFamily="34" charset="0"/>
              </a:rPr>
              <a:t> Ballot draft: When the draft work is finalized, the sponsor forms the balloting group and ballots the standard. </a:t>
            </a:r>
          </a:p>
          <a:p>
            <a:pPr>
              <a:buFontTx/>
              <a:buChar char="•"/>
            </a:pPr>
            <a:r>
              <a:rPr lang="en-US" altLang="zh-CN" smtClean="0">
                <a:latin typeface="Arial" pitchFamily="34" charset="0"/>
              </a:rPr>
              <a:t> Standards Board Approval: After your ballot has achieved consensus, the draft then goes to the Review Committee (RevCom) and the Standards Board for approval. The amount of time from PAR to Board approval is 4 years (an extension can be made if absolutely necessary).</a:t>
            </a:r>
          </a:p>
          <a:p>
            <a:pPr>
              <a:buFontTx/>
              <a:buChar char="•"/>
            </a:pPr>
            <a:r>
              <a:rPr lang="en-US" altLang="zh-CN" smtClean="0">
                <a:latin typeface="Arial" pitchFamily="34" charset="0"/>
              </a:rPr>
              <a:t> Publish Standard: The draft is then edited and formatted by an IEEE Project Editor and published.</a:t>
            </a:r>
          </a:p>
          <a:p>
            <a:pPr>
              <a:buFontTx/>
              <a:buChar char="•"/>
            </a:pPr>
            <a:r>
              <a:rPr lang="en-US" altLang="zh-CN" smtClean="0">
                <a:latin typeface="Arial" pitchFamily="34" charset="0"/>
              </a:rPr>
              <a:t> The standard is valid for 5 years before it must be reaffirmed, revised, or withdrawn.</a:t>
            </a:r>
          </a:p>
          <a:p>
            <a:endParaRPr lang="en-US" altLang="zh-CN" smtClean="0">
              <a:latin typeface="Arial" pitchFamily="34" charset="0"/>
            </a:endParaRPr>
          </a:p>
        </p:txBody>
      </p:sp>
      <p:sp>
        <p:nvSpPr>
          <p:cNvPr id="81924" name="Rectangle 3"/>
          <p:cNvSpPr>
            <a:spLocks noGrp="1" noRot="1" noChangeAspect="1" noChangeArrowheads="1" noTextEdit="1"/>
          </p:cNvSpPr>
          <p:nvPr>
            <p:ph type="sldImg"/>
          </p:nvPr>
        </p:nvSpPr>
        <p:spPr>
          <a:xfrm>
            <a:off x="958850" y="742950"/>
            <a:ext cx="5181600" cy="3887788"/>
          </a:xfrm>
          <a:ln cap="flat">
            <a:solidFill>
              <a:schemeClr val="tx1"/>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zh-CN" altLang="zh-CN" smtClean="0">
              <a:latin typeface="Arial" pitchFamily="34" charset="0"/>
            </a:endParaRPr>
          </a:p>
        </p:txBody>
      </p:sp>
      <p:sp>
        <p:nvSpPr>
          <p:cNvPr id="123908" name="Slide Number Placeholder 3"/>
          <p:cNvSpPr>
            <a:spLocks noGrp="1"/>
          </p:cNvSpPr>
          <p:nvPr>
            <p:ph type="sldNum" sz="quarter" idx="5"/>
          </p:nvPr>
        </p:nvSpPr>
        <p:spPr>
          <a:noFill/>
        </p:spPr>
        <p:txBody>
          <a:bodyPr/>
          <a:lstStyle/>
          <a:p>
            <a:fld id="{09BBF108-49D1-456C-888C-603F2B00F125}" type="slidenum">
              <a:rPr lang="en-US" altLang="zh-CN" smtClean="0"/>
              <a:pPr/>
              <a:t>101</a:t>
            </a:fld>
            <a:endParaRPr lang="en-US" altLang="zh-CN"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altLang="zh-CN" smtClean="0">
                <a:latin typeface="Arial" pitchFamily="34" charset="0"/>
              </a:rPr>
              <a:t>Educational Activities is developing the Engineering Projects in Community Service (EPICS) program in IEEE. </a:t>
            </a:r>
            <a:r>
              <a:rPr lang="en-US" altLang="zh-CN" smtClean="0">
                <a:latin typeface="Arial" pitchFamily="34" charset="0"/>
                <a:hlinkClick r:id="rId3"/>
              </a:rPr>
              <a:t>EPICS</a:t>
            </a:r>
            <a:r>
              <a:rPr lang="en-US" altLang="zh-CN" smtClean="0">
                <a:latin typeface="Arial" pitchFamily="34" charset="0"/>
              </a:rPr>
              <a:t>, which was conceived and championed by IEEE 2007 President Leah Jamieson, is a program that organizes university and high-school students to work on engineering-related projects for local humanitarian organizations.</a:t>
            </a:r>
          </a:p>
          <a:p>
            <a:endParaRPr lang="en-US" altLang="zh-CN" smtClean="0">
              <a:latin typeface="Arial" pitchFamily="34" charset="0"/>
            </a:endParaRPr>
          </a:p>
        </p:txBody>
      </p:sp>
      <p:sp>
        <p:nvSpPr>
          <p:cNvPr id="125956" name="Slide Number Placeholder 3"/>
          <p:cNvSpPr>
            <a:spLocks noGrp="1"/>
          </p:cNvSpPr>
          <p:nvPr>
            <p:ph type="sldNum" sz="quarter" idx="5"/>
          </p:nvPr>
        </p:nvSpPr>
        <p:spPr>
          <a:noFill/>
        </p:spPr>
        <p:txBody>
          <a:bodyPr/>
          <a:lstStyle/>
          <a:p>
            <a:pPr eaLnBrk="1" hangingPunct="1"/>
            <a:fld id="{834F14A2-69AB-4C2A-8E21-28479912E9EE}" type="slidenum">
              <a:rPr lang="en-US" altLang="zh-CN" smtClean="0">
                <a:solidFill>
                  <a:srgbClr val="000000"/>
                </a:solidFill>
              </a:rPr>
              <a:pPr eaLnBrk="1" hangingPunct="1"/>
              <a:t>104</a:t>
            </a:fld>
            <a:endParaRPr lang="en-US" altLang="zh-CN"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幻灯片图像占位符 1"/>
          <p:cNvSpPr>
            <a:spLocks noGrp="1" noRot="1" noChangeAspect="1" noTextEdit="1"/>
          </p:cNvSpPr>
          <p:nvPr>
            <p:ph type="sldImg"/>
          </p:nvPr>
        </p:nvSpPr>
        <p:spPr>
          <a:ln/>
        </p:spPr>
      </p:sp>
      <p:sp>
        <p:nvSpPr>
          <p:cNvPr id="126979" name="备注占位符 2"/>
          <p:cNvSpPr>
            <a:spLocks noGrp="1"/>
          </p:cNvSpPr>
          <p:nvPr>
            <p:ph type="body" idx="1"/>
          </p:nvPr>
        </p:nvSpPr>
        <p:spPr>
          <a:noFill/>
          <a:ln/>
        </p:spPr>
        <p:txBody>
          <a:bodyPr/>
          <a:lstStyle/>
          <a:p>
            <a:r>
              <a:rPr lang="en-US" altLang="zh-CN" sz="900" b="1" smtClean="0">
                <a:latin typeface="Arial" pitchFamily="34" charset="0"/>
              </a:rPr>
              <a:t>Engineering for Change</a:t>
            </a:r>
            <a:r>
              <a:rPr lang="en-US" altLang="zh-CN" sz="900" smtClean="0">
                <a:latin typeface="Arial" pitchFamily="34" charset="0"/>
              </a:rPr>
              <a:t> (E4C) is an online platform and international community of engineers, scientists, non-governmental organizations, local community advocates and other innovators working to solve global development problems. The organization's founders are the </a:t>
            </a:r>
            <a:r>
              <a:rPr lang="en-US" altLang="zh-CN" sz="900" smtClean="0">
                <a:latin typeface="Arial" pitchFamily="34" charset="0"/>
                <a:hlinkClick r:id="rId3" action="ppaction://hlinkfile" tooltip="American Society of Mechanical Engineers"/>
              </a:rPr>
              <a:t>American Society of Mechanical Engineers</a:t>
            </a:r>
            <a:r>
              <a:rPr lang="en-US" altLang="zh-CN" sz="900" smtClean="0">
                <a:latin typeface="Arial" pitchFamily="34" charset="0"/>
              </a:rPr>
              <a:t>, the </a:t>
            </a:r>
            <a:r>
              <a:rPr lang="en-US" altLang="zh-CN" sz="900" smtClean="0">
                <a:latin typeface="Arial" pitchFamily="34" charset="0"/>
                <a:hlinkClick r:id="rId4" action="ppaction://hlinkfile" tooltip="Institute of Electrical and Electronics Engineers"/>
              </a:rPr>
              <a:t>Institute of Electrical and Electronics Engineers</a:t>
            </a:r>
            <a:r>
              <a:rPr lang="en-US" altLang="zh-CN" sz="900" smtClean="0">
                <a:latin typeface="Arial" pitchFamily="34" charset="0"/>
              </a:rPr>
              <a:t>, and </a:t>
            </a:r>
            <a:r>
              <a:rPr lang="en-US" altLang="zh-CN" sz="900" smtClean="0">
                <a:latin typeface="Arial" pitchFamily="34" charset="0"/>
                <a:hlinkClick r:id="rId5" action="ppaction://hlinkfile" tooltip="Engineers Without Borders"/>
              </a:rPr>
              <a:t>Engineers Without Borders</a:t>
            </a:r>
            <a:r>
              <a:rPr lang="en-US" altLang="zh-CN" sz="900" smtClean="0">
                <a:latin typeface="Arial" pitchFamily="34" charset="0"/>
              </a:rPr>
              <a:t> USA.</a:t>
            </a:r>
            <a:endParaRPr lang="zh-CN" altLang="en-US" sz="900" smtClean="0">
              <a:latin typeface="Arial" pitchFamily="34" charset="0"/>
            </a:endParaRPr>
          </a:p>
        </p:txBody>
      </p:sp>
      <p:sp>
        <p:nvSpPr>
          <p:cNvPr id="126980" name="灯片编号占位符 3"/>
          <p:cNvSpPr>
            <a:spLocks noGrp="1"/>
          </p:cNvSpPr>
          <p:nvPr>
            <p:ph type="sldNum" sz="quarter" idx="5"/>
          </p:nvPr>
        </p:nvSpPr>
        <p:spPr>
          <a:noFill/>
        </p:spPr>
        <p:txBody>
          <a:bodyPr/>
          <a:lstStyle/>
          <a:p>
            <a:fld id="{CD48D747-E64C-4DC7-A7B9-AE4D46C2210B}" type="slidenum">
              <a:rPr lang="en-US" altLang="zh-CN" smtClean="0"/>
              <a:pPr/>
              <a:t>105</a:t>
            </a:fld>
            <a:endParaRPr lang="en-US" altLang="zh-C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43F40923-CFD8-420A-BAD3-3BEC35296DE6}" type="slidenum">
              <a:rPr lang="en-US" altLang="zh-CN" smtClean="0">
                <a:solidFill>
                  <a:srgbClr val="000000"/>
                </a:solidFill>
              </a:rPr>
              <a:pPr/>
              <a:t>106</a:t>
            </a:fld>
            <a:endParaRPr lang="en-US" altLang="zh-CN" smtClean="0">
              <a:solidFill>
                <a:srgbClr val="000000"/>
              </a:solidFill>
            </a:endParaRPr>
          </a:p>
        </p:txBody>
      </p:sp>
      <p:sp>
        <p:nvSpPr>
          <p:cNvPr id="128003" name="Rectangle 2"/>
          <p:cNvSpPr>
            <a:spLocks noGrp="1" noRot="1" noChangeAspect="1" noChangeArrowheads="1" noTextEdit="1"/>
          </p:cNvSpPr>
          <p:nvPr>
            <p:ph type="sldImg"/>
          </p:nvPr>
        </p:nvSpPr>
        <p:spPr>
          <a:xfrm>
            <a:off x="996950" y="768350"/>
            <a:ext cx="5110163" cy="3833813"/>
          </a:xfrm>
          <a:ln/>
        </p:spPr>
      </p:sp>
      <p:sp>
        <p:nvSpPr>
          <p:cNvPr id="128004" name="Rectangle 3"/>
          <p:cNvSpPr>
            <a:spLocks noGrp="1" noChangeArrowheads="1"/>
          </p:cNvSpPr>
          <p:nvPr>
            <p:ph type="body" idx="1"/>
          </p:nvPr>
        </p:nvSpPr>
        <p:spPr>
          <a:xfrm>
            <a:off x="946150" y="4862513"/>
            <a:ext cx="5207000" cy="4603750"/>
          </a:xfrm>
          <a:noFill/>
          <a:ln/>
        </p:spPr>
        <p:txBody>
          <a:bodyPr/>
          <a:lstStyle/>
          <a:p>
            <a:pPr eaLnBrk="1" hangingPunct="1"/>
            <a:endParaRPr lang="en-US" altLang="zh-CN"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幻灯片图像占位符 1"/>
          <p:cNvSpPr>
            <a:spLocks noGrp="1" noRot="1" noChangeAspect="1" noTextEdit="1"/>
          </p:cNvSpPr>
          <p:nvPr>
            <p:ph type="sldImg"/>
          </p:nvPr>
        </p:nvSpPr>
        <p:spPr>
          <a:ln/>
        </p:spPr>
      </p:sp>
      <p:sp>
        <p:nvSpPr>
          <p:cNvPr id="129027" name="备注占位符 2"/>
          <p:cNvSpPr>
            <a:spLocks noGrp="1"/>
          </p:cNvSpPr>
          <p:nvPr>
            <p:ph type="body" idx="1"/>
          </p:nvPr>
        </p:nvSpPr>
        <p:spPr>
          <a:noFill/>
          <a:ln/>
        </p:spPr>
        <p:txBody>
          <a:bodyPr/>
          <a:lstStyle/>
          <a:p>
            <a:endParaRPr lang="zh-CN" altLang="en-US" smtClean="0">
              <a:latin typeface="Arial" pitchFamily="34" charset="0"/>
            </a:endParaRPr>
          </a:p>
        </p:txBody>
      </p:sp>
      <p:sp>
        <p:nvSpPr>
          <p:cNvPr id="129028" name="灯片编号占位符 3"/>
          <p:cNvSpPr>
            <a:spLocks noGrp="1"/>
          </p:cNvSpPr>
          <p:nvPr>
            <p:ph type="sldNum" sz="quarter" idx="5"/>
          </p:nvPr>
        </p:nvSpPr>
        <p:spPr>
          <a:noFill/>
        </p:spPr>
        <p:txBody>
          <a:bodyPr/>
          <a:lstStyle/>
          <a:p>
            <a:fld id="{A8E92BC0-34A9-4060-965B-C42169145300}" type="slidenum">
              <a:rPr lang="en-US" altLang="zh-CN" smtClean="0"/>
              <a:pPr/>
              <a:t>108</a:t>
            </a:fld>
            <a:endParaRPr lang="en-US"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BDFF39BD-0792-4912-9096-163FDE529567}" type="slidenum">
              <a:rPr lang="en-US" altLang="zh-CN" smtClean="0"/>
              <a:pPr/>
              <a:t>4</a:t>
            </a:fld>
            <a:endParaRPr lang="en-US" altLang="zh-CN" smtClean="0"/>
          </a:p>
        </p:txBody>
      </p:sp>
      <p:sp>
        <p:nvSpPr>
          <p:cNvPr id="108547" name="Rectangle 2"/>
          <p:cNvSpPr>
            <a:spLocks noGrp="1" noRot="1" noChangeAspect="1" noChangeArrowheads="1" noTextEdit="1"/>
          </p:cNvSpPr>
          <p:nvPr>
            <p:ph type="sldImg"/>
          </p:nvPr>
        </p:nvSpPr>
        <p:spPr>
          <a:xfrm>
            <a:off x="993775" y="768350"/>
            <a:ext cx="5114925" cy="3836988"/>
          </a:xfrm>
          <a:ln/>
        </p:spPr>
      </p:sp>
      <p:sp>
        <p:nvSpPr>
          <p:cNvPr id="108548" name="Rectangle 3"/>
          <p:cNvSpPr>
            <a:spLocks noGrp="1" noChangeArrowheads="1"/>
          </p:cNvSpPr>
          <p:nvPr>
            <p:ph type="body" idx="1"/>
          </p:nvPr>
        </p:nvSpPr>
        <p:spPr>
          <a:xfrm>
            <a:off x="946150" y="4862513"/>
            <a:ext cx="5207000" cy="4603750"/>
          </a:xfrm>
          <a:noFill/>
          <a:ln/>
        </p:spPr>
        <p:txBody>
          <a:bodyPr/>
          <a:lstStyle/>
          <a:p>
            <a:pPr eaLnBrk="1" hangingPunct="1"/>
            <a:endParaRPr lang="en-US" altLang="en-US" sz="1500" smtClean="0">
              <a:solidFill>
                <a:srgbClr val="000000"/>
              </a:solidFill>
              <a:latin typeface="Helv"/>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3F7406BB-4D5A-43A0-9D7A-FB00B06746D6}" type="slidenum">
              <a:rPr lang="en-US" altLang="zh-CN" smtClean="0"/>
              <a:pPr/>
              <a:t>110</a:t>
            </a:fld>
            <a:endParaRPr lang="en-US" altLang="zh-CN"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endParaRPr lang="zh-CN" altLang="zh-CN"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24E0940C-98ED-4026-A6AF-6D7DB9F8EC04}" type="slidenum">
              <a:rPr lang="en-US" altLang="zh-CN" smtClean="0">
                <a:solidFill>
                  <a:srgbClr val="000000"/>
                </a:solidFill>
              </a:rPr>
              <a:pPr/>
              <a:t>111</a:t>
            </a:fld>
            <a:endParaRPr lang="en-US" altLang="zh-CN" smtClean="0">
              <a:solidFill>
                <a:srgbClr val="000000"/>
              </a:solidFill>
            </a:endParaRPr>
          </a:p>
        </p:txBody>
      </p:sp>
      <p:sp>
        <p:nvSpPr>
          <p:cNvPr id="131075" name="Rectangle 2"/>
          <p:cNvSpPr>
            <a:spLocks noGrp="1" noRot="1" noChangeAspect="1" noChangeArrowheads="1" noTextEdit="1"/>
          </p:cNvSpPr>
          <p:nvPr>
            <p:ph type="sldImg"/>
          </p:nvPr>
        </p:nvSpPr>
        <p:spPr>
          <a:xfrm>
            <a:off x="995363" y="768350"/>
            <a:ext cx="5113337" cy="3835400"/>
          </a:xfrm>
          <a:ln/>
        </p:spPr>
      </p:sp>
      <p:sp>
        <p:nvSpPr>
          <p:cNvPr id="131076" name="Rectangle 3"/>
          <p:cNvSpPr>
            <a:spLocks noGrp="1" noChangeArrowheads="1"/>
          </p:cNvSpPr>
          <p:nvPr>
            <p:ph type="body" idx="1"/>
          </p:nvPr>
        </p:nvSpPr>
        <p:spPr>
          <a:xfrm>
            <a:off x="946150" y="4860925"/>
            <a:ext cx="5207000" cy="4605338"/>
          </a:xfrm>
          <a:noFill/>
          <a:ln/>
        </p:spPr>
        <p:txBody>
          <a:bodyPr/>
          <a:lstStyle/>
          <a:p>
            <a:pPr eaLnBrk="1" hangingPunct="1"/>
            <a:endParaRPr lang="en-US" altLang="zh-CN"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A40C405F-C9F7-41D6-9815-4BE023C0B189}" type="slidenum">
              <a:rPr lang="en-US" altLang="zh-CN" smtClean="0">
                <a:solidFill>
                  <a:srgbClr val="000000"/>
                </a:solidFill>
              </a:rPr>
              <a:pPr/>
              <a:t>112</a:t>
            </a:fld>
            <a:endParaRPr lang="en-US" altLang="zh-CN" smtClean="0">
              <a:solidFill>
                <a:srgbClr val="000000"/>
              </a:solidFill>
            </a:endParaRPr>
          </a:p>
        </p:txBody>
      </p:sp>
      <p:sp>
        <p:nvSpPr>
          <p:cNvPr id="132099" name="Rectangle 2"/>
          <p:cNvSpPr>
            <a:spLocks noGrp="1" noRot="1" noChangeAspect="1" noChangeArrowheads="1" noTextEdit="1"/>
          </p:cNvSpPr>
          <p:nvPr>
            <p:ph type="sldImg"/>
          </p:nvPr>
        </p:nvSpPr>
        <p:spPr>
          <a:xfrm>
            <a:off x="995363" y="768350"/>
            <a:ext cx="5113337" cy="3835400"/>
          </a:xfrm>
          <a:ln/>
        </p:spPr>
      </p:sp>
      <p:sp>
        <p:nvSpPr>
          <p:cNvPr id="132100" name="Rectangle 3"/>
          <p:cNvSpPr>
            <a:spLocks noGrp="1" noChangeArrowheads="1"/>
          </p:cNvSpPr>
          <p:nvPr>
            <p:ph type="body" idx="1"/>
          </p:nvPr>
        </p:nvSpPr>
        <p:spPr>
          <a:xfrm>
            <a:off x="946150" y="4860925"/>
            <a:ext cx="5207000" cy="4605338"/>
          </a:xfrm>
          <a:noFill/>
          <a:ln/>
        </p:spPr>
        <p:txBody>
          <a:bodyPr/>
          <a:lstStyle/>
          <a:p>
            <a:pPr eaLnBrk="1" hangingPunct="1"/>
            <a:endParaRPr lang="en-US" altLang="zh-CN"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幻灯片图像占位符 1"/>
          <p:cNvSpPr>
            <a:spLocks noGrp="1" noRot="1" noChangeAspect="1" noTextEdit="1"/>
          </p:cNvSpPr>
          <p:nvPr>
            <p:ph type="sldImg"/>
          </p:nvPr>
        </p:nvSpPr>
        <p:spPr>
          <a:ln/>
        </p:spPr>
      </p:sp>
      <p:sp>
        <p:nvSpPr>
          <p:cNvPr id="133123" name="备注占位符 2"/>
          <p:cNvSpPr>
            <a:spLocks noGrp="1"/>
          </p:cNvSpPr>
          <p:nvPr>
            <p:ph type="body" idx="1"/>
          </p:nvPr>
        </p:nvSpPr>
        <p:spPr>
          <a:noFill/>
          <a:ln/>
        </p:spPr>
        <p:txBody>
          <a:bodyPr/>
          <a:lstStyle/>
          <a:p>
            <a:endParaRPr lang="zh-CN" altLang="en-US" smtClean="0">
              <a:latin typeface="Arial" pitchFamily="34" charset="0"/>
            </a:endParaRPr>
          </a:p>
        </p:txBody>
      </p:sp>
      <p:sp>
        <p:nvSpPr>
          <p:cNvPr id="133124" name="灯片编号占位符 3"/>
          <p:cNvSpPr>
            <a:spLocks noGrp="1"/>
          </p:cNvSpPr>
          <p:nvPr>
            <p:ph type="sldNum" sz="quarter" idx="5"/>
          </p:nvPr>
        </p:nvSpPr>
        <p:spPr>
          <a:noFill/>
        </p:spPr>
        <p:txBody>
          <a:bodyPr/>
          <a:lstStyle/>
          <a:p>
            <a:fld id="{C2AF89B5-52BA-4A71-8A38-72C3B9E72BCE}" type="slidenum">
              <a:rPr lang="en-US" altLang="zh-CN" smtClean="0"/>
              <a:pPr/>
              <a:t>114</a:t>
            </a:fld>
            <a:endParaRPr lang="en-US" altLang="zh-CN"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B7115853-1C22-4DB2-92F5-28A9F616B825}" type="slidenum">
              <a:rPr lang="en-US" altLang="zh-CN" smtClean="0"/>
              <a:pPr/>
              <a:t>115</a:t>
            </a:fld>
            <a:endParaRPr lang="en-US" altLang="zh-CN" smtClean="0"/>
          </a:p>
        </p:txBody>
      </p:sp>
      <p:sp>
        <p:nvSpPr>
          <p:cNvPr id="134147" name="Rectangle 2"/>
          <p:cNvSpPr>
            <a:spLocks noGrp="1" noRot="1" noChangeAspect="1" noChangeArrowheads="1" noTextEdit="1"/>
          </p:cNvSpPr>
          <p:nvPr>
            <p:ph type="sldImg"/>
          </p:nvPr>
        </p:nvSpPr>
        <p:spPr>
          <a:xfrm>
            <a:off x="992188" y="766763"/>
            <a:ext cx="5114925" cy="3836987"/>
          </a:xfrm>
          <a:ln/>
        </p:spPr>
      </p:sp>
      <p:sp>
        <p:nvSpPr>
          <p:cNvPr id="134148" name="Rectangle 3"/>
          <p:cNvSpPr>
            <a:spLocks noGrp="1" noChangeArrowheads="1"/>
          </p:cNvSpPr>
          <p:nvPr>
            <p:ph type="body" idx="1"/>
          </p:nvPr>
        </p:nvSpPr>
        <p:spPr>
          <a:noFill/>
          <a:ln/>
        </p:spPr>
        <p:txBody>
          <a:bodyPr/>
          <a:lstStyle/>
          <a:p>
            <a:pPr eaLnBrk="1" hangingPunct="1"/>
            <a:endParaRPr lang="zh-CN" altLang="zh-CN"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D11E6913-2F99-4899-8B15-5E211B927303}" type="slidenum">
              <a:rPr lang="en-US" altLang="zh-CN" smtClean="0"/>
              <a:pPr/>
              <a:t>6</a:t>
            </a:fld>
            <a:endParaRPr lang="en-US" altLang="zh-CN" smtClean="0"/>
          </a:p>
        </p:txBody>
      </p:sp>
      <p:sp>
        <p:nvSpPr>
          <p:cNvPr id="109571" name="Rectangle 2"/>
          <p:cNvSpPr>
            <a:spLocks noGrp="1" noRot="1" noChangeAspect="1" noChangeArrowheads="1" noTextEdit="1"/>
          </p:cNvSpPr>
          <p:nvPr>
            <p:ph type="sldImg"/>
          </p:nvPr>
        </p:nvSpPr>
        <p:spPr>
          <a:xfrm>
            <a:off x="992188" y="769938"/>
            <a:ext cx="5114925" cy="3836987"/>
          </a:xfrm>
          <a:ln/>
        </p:spPr>
      </p:sp>
      <p:sp>
        <p:nvSpPr>
          <p:cNvPr id="109572" name="Rectangle 3"/>
          <p:cNvSpPr>
            <a:spLocks noGrp="1" noChangeArrowheads="1"/>
          </p:cNvSpPr>
          <p:nvPr>
            <p:ph type="body" idx="1"/>
          </p:nvPr>
        </p:nvSpPr>
        <p:spPr>
          <a:xfrm>
            <a:off x="709613" y="4860925"/>
            <a:ext cx="5680075" cy="4603750"/>
          </a:xfrm>
          <a:noFill/>
          <a:ln/>
        </p:spPr>
        <p:txBody>
          <a:bodyPr/>
          <a:lstStyle/>
          <a:p>
            <a:pPr eaLnBrk="1" hangingPunct="1"/>
            <a:endParaRPr lang="zh-CN" altLang="zh-CN"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zh-CN" altLang="zh-CN" smtClean="0">
              <a:latin typeface="Arial" pitchFamily="34" charset="0"/>
            </a:endParaRPr>
          </a:p>
        </p:txBody>
      </p:sp>
      <p:sp>
        <p:nvSpPr>
          <p:cNvPr id="110596" name="Slide Number Placeholder 3"/>
          <p:cNvSpPr>
            <a:spLocks noGrp="1"/>
          </p:cNvSpPr>
          <p:nvPr>
            <p:ph type="sldNum" sz="quarter" idx="5"/>
          </p:nvPr>
        </p:nvSpPr>
        <p:spPr>
          <a:noFill/>
        </p:spPr>
        <p:txBody>
          <a:bodyPr/>
          <a:lstStyle/>
          <a:p>
            <a:fld id="{AFC58B22-F510-4775-B65B-547C2DF61409}" type="slidenum">
              <a:rPr lang="en-US" altLang="zh-CN" smtClean="0"/>
              <a:pPr/>
              <a:t>7</a:t>
            </a:fld>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1866BB6-034D-41A6-BEB8-70FCDB1AE527}" type="slidenum">
              <a:rPr lang="en-US" altLang="zh-CN" smtClean="0"/>
              <a:pPr/>
              <a:t>8</a:t>
            </a:fld>
            <a:endParaRPr lang="en-US" altLang="zh-CN" smtClean="0"/>
          </a:p>
        </p:txBody>
      </p:sp>
      <p:sp>
        <p:nvSpPr>
          <p:cNvPr id="73731" name="Rectangle 2"/>
          <p:cNvSpPr>
            <a:spLocks noGrp="1" noRot="1" noChangeAspect="1" noChangeArrowheads="1" noTextEdit="1"/>
          </p:cNvSpPr>
          <p:nvPr>
            <p:ph type="sldImg"/>
          </p:nvPr>
        </p:nvSpPr>
        <p:spPr>
          <a:xfrm>
            <a:off x="995363" y="769938"/>
            <a:ext cx="5110162" cy="3833812"/>
          </a:xfrm>
          <a:ln/>
        </p:spPr>
      </p:sp>
      <p:sp>
        <p:nvSpPr>
          <p:cNvPr id="73732" name="Rectangle 3"/>
          <p:cNvSpPr>
            <a:spLocks noGrp="1" noChangeArrowheads="1"/>
          </p:cNvSpPr>
          <p:nvPr>
            <p:ph type="body" idx="1"/>
          </p:nvPr>
        </p:nvSpPr>
        <p:spPr>
          <a:xfrm>
            <a:off x="947738" y="4860925"/>
            <a:ext cx="5203825" cy="4605338"/>
          </a:xfrm>
          <a:noFill/>
          <a:ln/>
        </p:spPr>
        <p:txBody>
          <a:bodyPr/>
          <a:lstStyle/>
          <a:p>
            <a:pPr eaLnBrk="1" hangingPunct="1">
              <a:spcBef>
                <a:spcPct val="0"/>
              </a:spcBef>
            </a:pPr>
            <a:endParaRPr lang="en-US" altLang="zh-CN"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1866BB6-034D-41A6-BEB8-70FCDB1AE527}" type="slidenum">
              <a:rPr lang="en-US" altLang="zh-CN" smtClean="0"/>
              <a:pPr/>
              <a:t>10</a:t>
            </a:fld>
            <a:endParaRPr lang="en-US" altLang="zh-CN" smtClean="0"/>
          </a:p>
        </p:txBody>
      </p:sp>
      <p:sp>
        <p:nvSpPr>
          <p:cNvPr id="73731" name="Rectangle 2"/>
          <p:cNvSpPr>
            <a:spLocks noGrp="1" noRot="1" noChangeAspect="1" noChangeArrowheads="1" noTextEdit="1"/>
          </p:cNvSpPr>
          <p:nvPr>
            <p:ph type="sldImg"/>
          </p:nvPr>
        </p:nvSpPr>
        <p:spPr>
          <a:xfrm>
            <a:off x="995363" y="769938"/>
            <a:ext cx="5110162" cy="3833812"/>
          </a:xfrm>
          <a:ln/>
        </p:spPr>
      </p:sp>
      <p:sp>
        <p:nvSpPr>
          <p:cNvPr id="73732" name="Rectangle 3"/>
          <p:cNvSpPr>
            <a:spLocks noGrp="1" noChangeArrowheads="1"/>
          </p:cNvSpPr>
          <p:nvPr>
            <p:ph type="body" idx="1"/>
          </p:nvPr>
        </p:nvSpPr>
        <p:spPr>
          <a:xfrm>
            <a:off x="947738" y="4860925"/>
            <a:ext cx="5203825" cy="4605338"/>
          </a:xfrm>
          <a:noFill/>
          <a:ln/>
        </p:spPr>
        <p:txBody>
          <a:bodyPr/>
          <a:lstStyle/>
          <a:p>
            <a:pPr eaLnBrk="1" hangingPunct="1">
              <a:spcBef>
                <a:spcPct val="0"/>
              </a:spcBef>
            </a:pPr>
            <a:endParaRPr lang="en-US" altLang="zh-CN"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965414B-8702-4749-9FBE-DF2E9DA13BFB}" type="slidenum">
              <a:rPr lang="en-US" altLang="zh-CN" smtClean="0"/>
              <a:pPr/>
              <a:t>12</a:t>
            </a:fld>
            <a:endParaRPr lang="en-US" altLang="zh-CN" smtClean="0"/>
          </a:p>
        </p:txBody>
      </p:sp>
      <p:sp>
        <p:nvSpPr>
          <p:cNvPr id="74755" name="Rectangle 2"/>
          <p:cNvSpPr>
            <a:spLocks noGrp="1" noRot="1" noChangeAspect="1" noChangeArrowheads="1" noTextEdit="1"/>
          </p:cNvSpPr>
          <p:nvPr>
            <p:ph type="sldImg"/>
          </p:nvPr>
        </p:nvSpPr>
        <p:spPr>
          <a:xfrm>
            <a:off x="993775" y="766763"/>
            <a:ext cx="5116513" cy="3838575"/>
          </a:xfrm>
          <a:ln/>
        </p:spPr>
      </p:sp>
      <p:sp>
        <p:nvSpPr>
          <p:cNvPr id="74756" name="Rectangle 3"/>
          <p:cNvSpPr>
            <a:spLocks noGrp="1" noChangeArrowheads="1"/>
          </p:cNvSpPr>
          <p:nvPr>
            <p:ph type="body" idx="1"/>
          </p:nvPr>
        </p:nvSpPr>
        <p:spPr>
          <a:xfrm>
            <a:off x="711200" y="4862513"/>
            <a:ext cx="5676900" cy="4605337"/>
          </a:xfrm>
          <a:noFill/>
          <a:ln/>
        </p:spPr>
        <p:txBody>
          <a:bodyPr/>
          <a:lstStyle/>
          <a:p>
            <a:pPr eaLnBrk="1" hangingPunct="1"/>
            <a:endParaRPr lang="zh-CN" altLang="zh-CN"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defTabSz="979488"/>
            <a:fld id="{59B68A60-C47D-461D-8FCE-F73C0E48A7A4}" type="slidenum">
              <a:rPr lang="en-US" altLang="zh-CN" smtClean="0"/>
              <a:pPr defTabSz="979488"/>
              <a:t>15</a:t>
            </a:fld>
            <a:endParaRPr lang="en-US" altLang="zh-CN" smtClean="0"/>
          </a:p>
        </p:txBody>
      </p:sp>
      <p:sp>
        <p:nvSpPr>
          <p:cNvPr id="75779" name="Rectangle 2"/>
          <p:cNvSpPr>
            <a:spLocks noGrp="1" noRot="1" noChangeAspect="1" noChangeArrowheads="1" noTextEdit="1"/>
          </p:cNvSpPr>
          <p:nvPr>
            <p:ph type="sldImg"/>
          </p:nvPr>
        </p:nvSpPr>
        <p:spPr>
          <a:xfrm>
            <a:off x="992188" y="768350"/>
            <a:ext cx="5114925" cy="3836988"/>
          </a:xfrm>
          <a:ln/>
        </p:spPr>
      </p:sp>
      <p:sp>
        <p:nvSpPr>
          <p:cNvPr id="75780" name="Rectangle 3"/>
          <p:cNvSpPr>
            <a:spLocks noGrp="1" noChangeArrowheads="1"/>
          </p:cNvSpPr>
          <p:nvPr>
            <p:ph type="body" idx="1"/>
          </p:nvPr>
        </p:nvSpPr>
        <p:spPr>
          <a:no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r>
              <a:rPr lang="en-US" altLang="zh-CN" smtClean="0">
                <a:latin typeface="Arial" pitchFamily="34" charset="0"/>
              </a:rPr>
              <a:t>What are the opportunities to publish at IEEE? </a:t>
            </a:r>
          </a:p>
          <a:p>
            <a:r>
              <a:rPr lang="en-US" altLang="zh-CN" smtClean="0">
                <a:latin typeface="Arial" pitchFamily="34" charset="0"/>
              </a:rPr>
              <a:t>IEEE's 154 journals, transactions, magazines, and more than 1,200 conferences around the world allow authors to find the best forum for their work. </a:t>
            </a:r>
          </a:p>
          <a:p>
            <a:r>
              <a:rPr lang="en-US" altLang="zh-CN" smtClean="0">
                <a:latin typeface="Arial" pitchFamily="34" charset="0"/>
              </a:rPr>
              <a:t>This wealth of information allows researchers to find exactly what they need among the more than three million documents in IEEE </a:t>
            </a:r>
            <a:r>
              <a:rPr lang="en-US" altLang="zh-CN" i="1" smtClean="0">
                <a:latin typeface="Arial" pitchFamily="34" charset="0"/>
              </a:rPr>
              <a:t>Xplore</a:t>
            </a:r>
            <a:r>
              <a:rPr lang="en-US" altLang="zh-CN" smtClean="0">
                <a:latin typeface="Arial" pitchFamily="34" charset="0"/>
              </a:rPr>
              <a:t>.</a:t>
            </a:r>
          </a:p>
          <a:p>
            <a:r>
              <a:rPr lang="en-US" altLang="zh-CN" smtClean="0">
                <a:latin typeface="Arial" pitchFamily="34" charset="0"/>
              </a:rPr>
              <a:t>Authors can be "found" where their work belongs.</a:t>
            </a:r>
          </a:p>
          <a:p>
            <a:endParaRPr lang="en-US" altLang="zh-CN" smtClean="0">
              <a:latin typeface="Arial" pitchFamily="34" charset="0"/>
            </a:endParaRPr>
          </a:p>
        </p:txBody>
      </p:sp>
      <p:sp>
        <p:nvSpPr>
          <p:cNvPr id="64516" name="Slide Number Placeholder 3"/>
          <p:cNvSpPr>
            <a:spLocks noGrp="1"/>
          </p:cNvSpPr>
          <p:nvPr>
            <p:ph type="sldNum" sz="quarter" idx="5"/>
          </p:nvPr>
        </p:nvSpPr>
        <p:spPr>
          <a:noFill/>
        </p:spPr>
        <p:txBody>
          <a:bodyPr/>
          <a:lstStyle/>
          <a:p>
            <a:fld id="{68874E72-86ED-493B-952A-12150CD1DC45}" type="slidenum">
              <a:rPr lang="en-US" altLang="zh-CN" smtClean="0"/>
              <a:pPr/>
              <a:t>49</a:t>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141413"/>
            <a:ext cx="7772400" cy="1143000"/>
          </a:xfrm>
        </p:spPr>
        <p:txBody>
          <a:bodyPr/>
          <a:lstStyle>
            <a:lvl1pPr>
              <a:lnSpc>
                <a:spcPct val="90000"/>
              </a:lnSpc>
              <a:defRPr sz="4800" baseline="0">
                <a:solidFill>
                  <a:srgbClr val="C00000"/>
                </a:solidFill>
                <a:latin typeface="Arial" pitchFamily="34" charset="0"/>
                <a:ea typeface="宋体" pitchFamily="2" charset="-122"/>
              </a:defRPr>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684213" y="3276600"/>
            <a:ext cx="6400800" cy="1295400"/>
          </a:xfrm>
        </p:spPr>
        <p:txBody>
          <a:bodyPr/>
          <a:lstStyle>
            <a:lvl1pPr marL="0" indent="0">
              <a:lnSpc>
                <a:spcPct val="100000"/>
              </a:lnSpc>
              <a:buFont typeface="Wingdings" pitchFamily="2" charset="2"/>
              <a:buNone/>
              <a:defRPr sz="2200" b="1">
                <a:solidFill>
                  <a:schemeClr val="bg2"/>
                </a:solidFill>
              </a:defRPr>
            </a:lvl1pPr>
          </a:lstStyle>
          <a:p>
            <a:r>
              <a:rPr lang="en-US" smtClean="0"/>
              <a:t>Click to edit Master subtitle style</a:t>
            </a:r>
            <a:endParaRPr lang="en-US"/>
          </a:p>
        </p:txBody>
      </p:sp>
    </p:spTree>
  </p:cSld>
  <p:clrMapOvr>
    <a:masterClrMapping/>
  </p:clrMapOvr>
  <p:transition spd="med">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58B931E-06C1-4549-8B92-959C346070C8}"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9E0C2E85-956D-4054-A731-FA0FA95C1BAC}"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r>
              <a:rPr lang="en-US" noProof="0" smtClean="0"/>
              <a:t>Click icon to add chart</a:t>
            </a:r>
          </a:p>
        </p:txBody>
      </p:sp>
      <p:sp>
        <p:nvSpPr>
          <p:cNvPr id="5" name="Slide Number Placeholder 4"/>
          <p:cNvSpPr>
            <a:spLocks noGrp="1"/>
          </p:cNvSpPr>
          <p:nvPr>
            <p:ph type="sldNum" sz="quarter" idx="10"/>
          </p:nvPr>
        </p:nvSpPr>
        <p:spPr/>
        <p:txBody>
          <a:bodyPr/>
          <a:lstStyle>
            <a:lvl1pPr>
              <a:defRPr/>
            </a:lvl1pPr>
          </a:lstStyle>
          <a:p>
            <a:pPr>
              <a:defRPr/>
            </a:pPr>
            <a:fld id="{E423C306-DBA7-4ABD-9461-F301447E1F8B}"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r>
              <a:rPr lang="en-US" noProof="0" smtClean="0"/>
              <a:t>Click icon to add table</a:t>
            </a:r>
          </a:p>
        </p:txBody>
      </p:sp>
      <p:sp>
        <p:nvSpPr>
          <p:cNvPr id="4" name="Slide Number Placeholder 3"/>
          <p:cNvSpPr>
            <a:spLocks noGrp="1"/>
          </p:cNvSpPr>
          <p:nvPr>
            <p:ph type="sldNum" sz="quarter" idx="10"/>
          </p:nvPr>
        </p:nvSpPr>
        <p:spPr/>
        <p:txBody>
          <a:bodyPr/>
          <a:lstStyle>
            <a:lvl1pPr>
              <a:defRPr/>
            </a:lvl1pPr>
          </a:lstStyle>
          <a:p>
            <a:pPr>
              <a:defRPr/>
            </a:pPr>
            <a:fld id="{6D8DD278-82FB-42CE-86A2-5EFE202C621E}"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r>
              <a:rPr lang="en-US" noProof="0" smtClean="0"/>
              <a:t>Click icon to add chart</a:t>
            </a:r>
          </a:p>
        </p:txBody>
      </p:sp>
      <p:sp>
        <p:nvSpPr>
          <p:cNvPr id="4" name="Slide Number Placeholder 3"/>
          <p:cNvSpPr>
            <a:spLocks noGrp="1"/>
          </p:cNvSpPr>
          <p:nvPr>
            <p:ph type="sldNum" sz="quarter" idx="10"/>
          </p:nvPr>
        </p:nvSpPr>
        <p:spPr/>
        <p:txBody>
          <a:bodyPr/>
          <a:lstStyle>
            <a:lvl1pPr>
              <a:defRPr/>
            </a:lvl1pPr>
          </a:lstStyle>
          <a:p>
            <a:pPr>
              <a:defRPr/>
            </a:pPr>
            <a:fld id="{D9DC75E4-D0FA-4412-B195-684D2BD3A940}"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64FC91DA-B5D6-483D-8BEA-22B2BEF57668}"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6275" y="609600"/>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76275" y="200025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6775" y="200025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6775" y="413385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DF376302-823F-4218-9B00-FFD561F0466F}" type="slidenum">
              <a:rPr lang="en-US" altLang="zh-CN"/>
              <a:pPr>
                <a:defRPr/>
              </a:pPr>
              <a:t>‹#›</a:t>
            </a:fld>
            <a:endParaRPr lang="en-US" altLang="zh-CN"/>
          </a:p>
        </p:txBody>
      </p:sp>
    </p:spTree>
  </p:cSld>
  <p:clrMapOvr>
    <a:masterClrMapping/>
  </p:clrMapOvr>
  <p:transition spd="med">
    <p:cover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D10A1D4F-0C8F-4C90-81B8-79B5B130800F}" type="slidenum">
              <a:rPr lang="en-US" altLang="zh-CN"/>
              <a:pPr>
                <a:defRPr/>
              </a:pPr>
              <a:t>‹#›</a:t>
            </a:fld>
            <a:endParaRPr lang="en-US" altLang="zh-CN"/>
          </a:p>
        </p:txBody>
      </p:sp>
    </p:spTree>
  </p:cSld>
  <p:clrMapOvr>
    <a:masterClrMapping/>
  </p:clrMapOvr>
  <p:transition spd="med">
    <p:cover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696EF5EA-DD99-4E97-AB62-39CF157A0C2E}" type="slidenum">
              <a:rPr lang="en-US" altLang="zh-CN"/>
              <a:pPr>
                <a:defRPr/>
              </a:pPr>
              <a:t>‹#›</a:t>
            </a:fld>
            <a:endParaRPr lang="en-US" altLang="zh-CN"/>
          </a:p>
        </p:txBody>
      </p:sp>
    </p:spTree>
  </p:cSld>
  <p:clrMapOvr>
    <a:masterClrMapping/>
  </p:clrMapOvr>
  <p:transition spd="med">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a:noFill/>
          <a:ln w="9525">
            <a:noFill/>
            <a:miter lim="800000"/>
            <a:headEnd/>
            <a:tailEnd/>
          </a:ln>
        </p:spPr>
        <p:txBody>
          <a:bodyPr/>
          <a:lstStyle>
            <a:lvl1pPr algn="l" rtl="0" eaLnBrk="1" fontAlgn="base" hangingPunct="1">
              <a:spcBef>
                <a:spcPct val="0"/>
              </a:spcBef>
              <a:spcAft>
                <a:spcPct val="0"/>
              </a:spcAft>
              <a:defRPr lang="en-US" altLang="en-US" sz="4000" b="1" baseline="0">
                <a:solidFill>
                  <a:srgbClr val="C00000"/>
                </a:solidFill>
                <a:latin typeface="Arial" pitchFamily="34" charset="0"/>
                <a:ea typeface="宋体" pitchFamily="2" charset="-122"/>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118A5DFA-6210-4631-BA5E-9127003E1038}"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a:ln/>
        </p:spPr>
        <p:txBody>
          <a:bodyPr/>
          <a:lstStyle>
            <a:lvl1pPr>
              <a:defRPr/>
            </a:lvl1pPr>
          </a:lstStyle>
          <a:p>
            <a:pPr>
              <a:defRPr/>
            </a:pPr>
            <a:fld id="{0E25572C-CBB3-4339-9489-C78545CF92BF}" type="slidenum">
              <a:rPr lang="en-US" altLang="zh-CN"/>
              <a:pPr>
                <a:defRPr/>
              </a:pPr>
              <a:t>‹#›</a:t>
            </a:fld>
            <a:endParaRPr lang="en-US" altLang="zh-CN"/>
          </a:p>
        </p:txBody>
      </p:sp>
    </p:spTree>
  </p:cSld>
  <p:clrMapOvr>
    <a:masterClrMapping/>
  </p:clrMapOvr>
  <p:transition spd="med">
    <p:cover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9" name="Rectangle 6"/>
          <p:cNvSpPr>
            <a:spLocks noGrp="1" noChangeArrowheads="1"/>
          </p:cNvSpPr>
          <p:nvPr>
            <p:ph type="sldNum" sz="quarter" idx="12"/>
          </p:nvPr>
        </p:nvSpPr>
        <p:spPr>
          <a:ln/>
        </p:spPr>
        <p:txBody>
          <a:bodyPr/>
          <a:lstStyle>
            <a:lvl1pPr>
              <a:defRPr/>
            </a:lvl1pPr>
          </a:lstStyle>
          <a:p>
            <a:pPr>
              <a:defRPr/>
            </a:pPr>
            <a:fld id="{02F7AC83-B055-4718-9361-72C549FB7EC9}" type="slidenum">
              <a:rPr lang="en-US" altLang="zh-CN"/>
              <a:pPr>
                <a:defRPr/>
              </a:pPr>
              <a:t>‹#›</a:t>
            </a:fld>
            <a:endParaRPr lang="en-US" altLang="zh-CN"/>
          </a:p>
        </p:txBody>
      </p:sp>
    </p:spTree>
  </p:cSld>
  <p:clrMapOvr>
    <a:masterClrMapping/>
  </p:clrMapOvr>
  <p:transition spd="med">
    <p:cover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a:ln/>
        </p:spPr>
        <p:txBody>
          <a:bodyPr/>
          <a:lstStyle>
            <a:lvl1pPr>
              <a:defRPr/>
            </a:lvl1pPr>
          </a:lstStyle>
          <a:p>
            <a:pPr>
              <a:defRPr/>
            </a:pPr>
            <a:fld id="{F9F1950A-473E-4766-BFB9-DF593571B6FB}" type="slidenum">
              <a:rPr lang="en-US" altLang="zh-CN"/>
              <a:pPr>
                <a:defRPr/>
              </a:pPr>
              <a:t>‹#›</a:t>
            </a:fld>
            <a:endParaRPr lang="en-US" altLang="zh-CN"/>
          </a:p>
        </p:txBody>
      </p:sp>
    </p:spTree>
  </p:cSld>
  <p:clrMapOvr>
    <a:masterClrMapping/>
  </p:clrMapOvr>
  <p:transition spd="med">
    <p:cover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4" name="Rectangle 6"/>
          <p:cNvSpPr>
            <a:spLocks noGrp="1" noChangeArrowheads="1"/>
          </p:cNvSpPr>
          <p:nvPr>
            <p:ph type="sldNum" sz="quarter" idx="12"/>
          </p:nvPr>
        </p:nvSpPr>
        <p:spPr>
          <a:ln/>
        </p:spPr>
        <p:txBody>
          <a:bodyPr/>
          <a:lstStyle>
            <a:lvl1pPr>
              <a:defRPr/>
            </a:lvl1pPr>
          </a:lstStyle>
          <a:p>
            <a:pPr>
              <a:defRPr/>
            </a:pPr>
            <a:fld id="{0494D4E0-61CF-4362-889B-BC5FC9BD5A62}" type="slidenum">
              <a:rPr lang="en-US" altLang="zh-CN"/>
              <a:pPr>
                <a:defRPr/>
              </a:pPr>
              <a:t>‹#›</a:t>
            </a:fld>
            <a:endParaRPr lang="en-US" altLang="zh-CN"/>
          </a:p>
        </p:txBody>
      </p:sp>
    </p:spTree>
  </p:cSld>
  <p:clrMapOvr>
    <a:masterClrMapping/>
  </p:clrMapOvr>
  <p:transition spd="med">
    <p:cover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a:ln/>
        </p:spPr>
        <p:txBody>
          <a:bodyPr/>
          <a:lstStyle>
            <a:lvl1pPr>
              <a:defRPr/>
            </a:lvl1pPr>
          </a:lstStyle>
          <a:p>
            <a:pPr>
              <a:defRPr/>
            </a:pPr>
            <a:fld id="{150508F6-5267-44B3-B8F3-5B322ECF3998}" type="slidenum">
              <a:rPr lang="en-US" altLang="zh-CN"/>
              <a:pPr>
                <a:defRPr/>
              </a:pPr>
              <a:t>‹#›</a:t>
            </a:fld>
            <a:endParaRPr lang="en-US" altLang="zh-CN"/>
          </a:p>
        </p:txBody>
      </p:sp>
    </p:spTree>
  </p:cSld>
  <p:clrMapOvr>
    <a:masterClrMapping/>
  </p:clrMapOvr>
  <p:transition spd="med">
    <p:cover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a:ln/>
        </p:spPr>
        <p:txBody>
          <a:bodyPr/>
          <a:lstStyle>
            <a:lvl1pPr>
              <a:defRPr/>
            </a:lvl1pPr>
          </a:lstStyle>
          <a:p>
            <a:pPr>
              <a:defRPr/>
            </a:pPr>
            <a:fld id="{299683EB-CE56-4D19-9397-831F16F43879}" type="slidenum">
              <a:rPr lang="en-US" altLang="zh-CN"/>
              <a:pPr>
                <a:defRPr/>
              </a:pPr>
              <a:t>‹#›</a:t>
            </a:fld>
            <a:endParaRPr lang="en-US" altLang="zh-CN"/>
          </a:p>
        </p:txBody>
      </p:sp>
    </p:spTree>
  </p:cSld>
  <p:clrMapOvr>
    <a:masterClrMapping/>
  </p:clrMapOvr>
  <p:transition spd="med">
    <p:cover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21A3A234-DE4D-428E-AE43-792D641437FE}" type="slidenum">
              <a:rPr lang="en-US" altLang="zh-CN"/>
              <a:pPr>
                <a:defRPr/>
              </a:pPr>
              <a:t>‹#›</a:t>
            </a:fld>
            <a:endParaRPr lang="en-US" altLang="zh-CN"/>
          </a:p>
        </p:txBody>
      </p:sp>
    </p:spTree>
  </p:cSld>
  <p:clrMapOvr>
    <a:masterClrMapping/>
  </p:clrMapOvr>
  <p:transition spd="med">
    <p:cover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9C8E51F3-6D41-4C3F-B8AB-8B4DB128674A}" type="slidenum">
              <a:rPr lang="en-US" altLang="zh-CN"/>
              <a:pPr>
                <a:defRPr/>
              </a:pPr>
              <a:t>‹#›</a:t>
            </a:fld>
            <a:endParaRPr lang="en-US" altLang="zh-CN"/>
          </a:p>
        </p:txBody>
      </p:sp>
    </p:spTree>
  </p:cSld>
  <p:clrMapOvr>
    <a:masterClrMapping/>
  </p:clrMapOvr>
  <p:transition spd="med">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3D74D80D-8392-4C7A-BFA5-9BB31C11C4DE}"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1A5B8E94-798F-4DF3-B75B-D4F49FCE14F8}"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5A544959-5732-4D3C-A055-33720E79AB44}"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BC953D64-CA07-460A-B51F-4CD60FBA5441}"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9C71C48D-06A7-454C-BCEA-7A957D6EAC13}"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F612DC2F-C784-4801-85DE-6BA8A82370A4}"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E1AA33E5-A201-4A2F-8231-F263CB4D0BBF}"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31" name="Rectangle 7"/>
          <p:cNvSpPr>
            <a:spLocks noGrp="1" noChangeArrowheads="1"/>
          </p:cNvSpPr>
          <p:nvPr>
            <p:ph type="sldNum" sz="quarter" idx="4"/>
          </p:nvPr>
        </p:nvSpPr>
        <p:spPr bwMode="auto">
          <a:xfrm>
            <a:off x="685800" y="6580188"/>
            <a:ext cx="9144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ClrTx/>
              <a:buSzTx/>
              <a:buFontTx/>
              <a:buNone/>
              <a:defRPr sz="1000">
                <a:solidFill>
                  <a:schemeClr val="bg1"/>
                </a:solidFill>
              </a:defRPr>
            </a:lvl1pPr>
          </a:lstStyle>
          <a:p>
            <a:pPr>
              <a:defRPr/>
            </a:pPr>
            <a:fld id="{EB77F8C0-E82B-457A-AE33-B6CF8F5DE7DD}" type="slidenum">
              <a:rPr lang="en-US" altLang="zh-CN"/>
              <a:pPr>
                <a:defRPr/>
              </a:pPr>
              <a:t>‹#›</a:t>
            </a:fld>
            <a:endParaRPr lang="en-US" altLang="zh-CN" sz="1400"/>
          </a:p>
        </p:txBody>
      </p:sp>
    </p:spTree>
  </p:cSld>
  <p:clrMap bg1="lt1" tx1="dk1" bg2="lt2" tx2="dk2" accent1="accent1" accent2="accent2" accent3="accent3" accent4="accent4" accent5="accent5" accent6="accent6" hlink="hlink" folHlink="folHlink"/>
  <p:sldLayoutIdLst>
    <p:sldLayoutId id="2147486647" r:id="rId1"/>
    <p:sldLayoutId id="2147486648" r:id="rId2"/>
    <p:sldLayoutId id="2147486649" r:id="rId3"/>
    <p:sldLayoutId id="2147486650" r:id="rId4"/>
    <p:sldLayoutId id="2147486651" r:id="rId5"/>
    <p:sldLayoutId id="2147486652" r:id="rId6"/>
    <p:sldLayoutId id="2147486653" r:id="rId7"/>
    <p:sldLayoutId id="2147486654" r:id="rId8"/>
    <p:sldLayoutId id="2147486655" r:id="rId9"/>
    <p:sldLayoutId id="2147486656" r:id="rId10"/>
    <p:sldLayoutId id="2147486657" r:id="rId11"/>
    <p:sldLayoutId id="2147486658" r:id="rId12"/>
    <p:sldLayoutId id="2147486659" r:id="rId13"/>
    <p:sldLayoutId id="2147486660" r:id="rId14"/>
    <p:sldLayoutId id="2147486661" r:id="rId15"/>
    <p:sldLayoutId id="2147486662" r:id="rId16"/>
  </p:sldLayoutIdLst>
  <p:transition spd="med">
    <p:cover dir="d"/>
  </p:transition>
  <p:timing>
    <p:tnLst>
      <p:par>
        <p:cTn id="1" dur="indefinite" restart="never" nodeType="tmRoot"/>
      </p:par>
    </p:tnLst>
  </p:timing>
  <p:txStyles>
    <p:titleStyle>
      <a:lvl1pPr algn="l" rtl="0" eaLnBrk="0" fontAlgn="base" hangingPunct="0">
        <a:spcBef>
          <a:spcPct val="0"/>
        </a:spcBef>
        <a:spcAft>
          <a:spcPct val="0"/>
        </a:spcAft>
        <a:defRPr sz="4000" b="1">
          <a:solidFill>
            <a:srgbClr val="C00000"/>
          </a:solidFill>
          <a:latin typeface="Arial" pitchFamily="34" charset="0"/>
          <a:ea typeface="宋体" pitchFamily="2" charset="-122"/>
          <a:cs typeface="+mj-cs"/>
        </a:defRPr>
      </a:lvl1pPr>
      <a:lvl2pPr algn="l" rtl="0" eaLnBrk="0" fontAlgn="base" hangingPunct="0">
        <a:spcBef>
          <a:spcPct val="0"/>
        </a:spcBef>
        <a:spcAft>
          <a:spcPct val="0"/>
        </a:spcAft>
        <a:defRPr sz="4000" b="1">
          <a:solidFill>
            <a:srgbClr val="C00000"/>
          </a:solidFill>
          <a:latin typeface="Arial" charset="0"/>
          <a:ea typeface="宋体" pitchFamily="2" charset="-122"/>
        </a:defRPr>
      </a:lvl2pPr>
      <a:lvl3pPr algn="l" rtl="0" eaLnBrk="0" fontAlgn="base" hangingPunct="0">
        <a:spcBef>
          <a:spcPct val="0"/>
        </a:spcBef>
        <a:spcAft>
          <a:spcPct val="0"/>
        </a:spcAft>
        <a:defRPr sz="4000" b="1">
          <a:solidFill>
            <a:srgbClr val="C00000"/>
          </a:solidFill>
          <a:latin typeface="Arial" charset="0"/>
          <a:ea typeface="宋体" pitchFamily="2" charset="-122"/>
        </a:defRPr>
      </a:lvl3pPr>
      <a:lvl4pPr algn="l" rtl="0" eaLnBrk="0" fontAlgn="base" hangingPunct="0">
        <a:spcBef>
          <a:spcPct val="0"/>
        </a:spcBef>
        <a:spcAft>
          <a:spcPct val="0"/>
        </a:spcAft>
        <a:defRPr sz="4000" b="1">
          <a:solidFill>
            <a:srgbClr val="C00000"/>
          </a:solidFill>
          <a:latin typeface="Arial" charset="0"/>
          <a:ea typeface="宋体" pitchFamily="2" charset="-122"/>
        </a:defRPr>
      </a:lvl4pPr>
      <a:lvl5pPr algn="l" rtl="0" eaLnBrk="0" fontAlgn="base" hangingPunct="0">
        <a:spcBef>
          <a:spcPct val="0"/>
        </a:spcBef>
        <a:spcAft>
          <a:spcPct val="0"/>
        </a:spcAft>
        <a:defRPr sz="4000" b="1">
          <a:solidFill>
            <a:srgbClr val="C00000"/>
          </a:solidFill>
          <a:latin typeface="Arial" charset="0"/>
          <a:ea typeface="宋体" pitchFamily="2" charset="-122"/>
        </a:defRPr>
      </a:lvl5pPr>
      <a:lvl6pPr marL="457200" algn="l" rtl="0" eaLnBrk="1" fontAlgn="base" hangingPunct="1">
        <a:spcBef>
          <a:spcPct val="0"/>
        </a:spcBef>
        <a:spcAft>
          <a:spcPct val="0"/>
        </a:spcAft>
        <a:defRPr sz="3600" b="1">
          <a:solidFill>
            <a:schemeClr val="tx2"/>
          </a:solidFill>
          <a:latin typeface="Arial" charset="0"/>
          <a:ea typeface="ＭＳ Ｐゴシック" pitchFamily="112" charset="-128"/>
        </a:defRPr>
      </a:lvl6pPr>
      <a:lvl7pPr marL="914400" algn="l" rtl="0" eaLnBrk="1" fontAlgn="base" hangingPunct="1">
        <a:spcBef>
          <a:spcPct val="0"/>
        </a:spcBef>
        <a:spcAft>
          <a:spcPct val="0"/>
        </a:spcAft>
        <a:defRPr sz="3600" b="1">
          <a:solidFill>
            <a:schemeClr val="tx2"/>
          </a:solidFill>
          <a:latin typeface="Arial" charset="0"/>
          <a:ea typeface="ＭＳ Ｐゴシック" pitchFamily="112" charset="-128"/>
        </a:defRPr>
      </a:lvl7pPr>
      <a:lvl8pPr marL="1371600" algn="l" rtl="0" eaLnBrk="1" fontAlgn="base" hangingPunct="1">
        <a:spcBef>
          <a:spcPct val="0"/>
        </a:spcBef>
        <a:spcAft>
          <a:spcPct val="0"/>
        </a:spcAft>
        <a:defRPr sz="3600" b="1">
          <a:solidFill>
            <a:schemeClr val="tx2"/>
          </a:solidFill>
          <a:latin typeface="Arial" charset="0"/>
          <a:ea typeface="ＭＳ Ｐゴシック" pitchFamily="112" charset="-128"/>
        </a:defRPr>
      </a:lvl8pPr>
      <a:lvl9pPr marL="1828800" algn="l" rtl="0" eaLnBrk="1" fontAlgn="base" hangingPunct="1">
        <a:spcBef>
          <a:spcPct val="0"/>
        </a:spcBef>
        <a:spcAft>
          <a:spcPct val="0"/>
        </a:spcAft>
        <a:defRPr sz="3600" b="1">
          <a:solidFill>
            <a:schemeClr val="tx2"/>
          </a:solidFill>
          <a:latin typeface="Arial" charset="0"/>
          <a:ea typeface="ＭＳ Ｐゴシック" pitchFamily="112" charset="-128"/>
        </a:defRPr>
      </a:lvl9pPr>
    </p:titleStyle>
    <p:bodyStyle>
      <a:lvl1pPr marL="342900" indent="-342900" algn="l" rtl="0" eaLnBrk="0" fontAlgn="base" hangingPunct="0">
        <a:lnSpc>
          <a:spcPct val="110000"/>
        </a:lnSpc>
        <a:spcBef>
          <a:spcPct val="20000"/>
        </a:spcBef>
        <a:spcAft>
          <a:spcPct val="0"/>
        </a:spcAft>
        <a:buClr>
          <a:schemeClr val="bg2"/>
        </a:buClr>
        <a:buSzPct val="80000"/>
        <a:buFont typeface="Wingdings" pitchFamily="2" charset="2"/>
        <a:buBlip>
          <a:blip r:embed="rId19"/>
        </a:buBlip>
        <a:defRPr sz="2800">
          <a:solidFill>
            <a:schemeClr val="tx1"/>
          </a:solidFill>
          <a:latin typeface="+mn-lt"/>
          <a:ea typeface="ＭＳ Ｐゴシック" pitchFamily="34" charset="-128"/>
          <a:cs typeface="+mn-cs"/>
        </a:defRPr>
      </a:lvl1pPr>
      <a:lvl2pPr marL="742950" indent="-285750" algn="l" rtl="0" eaLnBrk="0" fontAlgn="base" hangingPunct="0">
        <a:lnSpc>
          <a:spcPct val="110000"/>
        </a:lnSpc>
        <a:spcBef>
          <a:spcPct val="20000"/>
        </a:spcBef>
        <a:spcAft>
          <a:spcPct val="0"/>
        </a:spcAft>
        <a:buClr>
          <a:schemeClr val="bg2"/>
        </a:buClr>
        <a:buChar char="–"/>
        <a:defRPr sz="2600">
          <a:solidFill>
            <a:schemeClr val="tx1"/>
          </a:solidFill>
          <a:latin typeface="+mn-lt"/>
          <a:ea typeface="ＭＳ Ｐゴシック" pitchFamily="34" charset="-128"/>
        </a:defRPr>
      </a:lvl2pPr>
      <a:lvl3pPr marL="1143000" indent="-228600" algn="l" rtl="0" eaLnBrk="0" fontAlgn="base" hangingPunct="0">
        <a:lnSpc>
          <a:spcPct val="110000"/>
        </a:lnSpc>
        <a:spcBef>
          <a:spcPct val="20000"/>
        </a:spcBef>
        <a:spcAft>
          <a:spcPct val="0"/>
        </a:spcAft>
        <a:buClr>
          <a:schemeClr val="bg2"/>
        </a:buClr>
        <a:buFont typeface="Wingdings" pitchFamily="2" charset="2"/>
        <a:buChar char="§"/>
        <a:defRPr sz="2200">
          <a:solidFill>
            <a:schemeClr val="tx1"/>
          </a:solidFill>
          <a:latin typeface="+mn-lt"/>
          <a:ea typeface="ＭＳ Ｐゴシック" pitchFamily="34" charset="-128"/>
        </a:defRPr>
      </a:lvl3pPr>
      <a:lvl4pPr marL="1600200" indent="-228600" algn="l" rtl="0" eaLnBrk="0" fontAlgn="base" hangingPunct="0">
        <a:lnSpc>
          <a:spcPct val="110000"/>
        </a:lnSpc>
        <a:spcBef>
          <a:spcPct val="20000"/>
        </a:spcBef>
        <a:spcAft>
          <a:spcPct val="0"/>
        </a:spcAft>
        <a:buClr>
          <a:schemeClr val="bg2"/>
        </a:buClr>
        <a:buChar char="–"/>
        <a:defRPr sz="2000">
          <a:solidFill>
            <a:schemeClr val="tx1"/>
          </a:solidFill>
          <a:latin typeface="+mn-lt"/>
          <a:ea typeface="ＭＳ Ｐゴシック" pitchFamily="34" charset="-128"/>
        </a:defRPr>
      </a:lvl4pPr>
      <a:lvl5pPr marL="2057400" indent="-228600" algn="l" rtl="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mn-lt"/>
          <a:ea typeface="ＭＳ Ｐゴシック" pitchFamily="34" charset="-128"/>
        </a:defRPr>
      </a:lvl5pPr>
      <a:lvl6pPr marL="2514600" indent="-228600" algn="l" rtl="0" eaLnBrk="1" fontAlgn="base" hangingPunct="1">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6pPr>
      <a:lvl7pPr marL="2971800" indent="-228600" algn="l" rtl="0" eaLnBrk="1" fontAlgn="base" hangingPunct="1">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7pPr>
      <a:lvl8pPr marL="3429000" indent="-228600" algn="l" rtl="0" eaLnBrk="1" fontAlgn="base" hangingPunct="1">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8pPr>
      <a:lvl9pPr marL="3886200" indent="-228600" algn="l" rtl="0" eaLnBrk="1" fontAlgn="base" hangingPunct="1">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ClrTx/>
              <a:buSzTx/>
              <a:buFontTx/>
              <a:buNone/>
              <a:defRPr sz="1400"/>
            </a:lvl1pPr>
          </a:lstStyle>
          <a:p>
            <a:pPr>
              <a:defRPr/>
            </a:pPr>
            <a:endParaRPr lang="zh-CN" altLang="zh-CN"/>
          </a:p>
        </p:txBody>
      </p:sp>
      <p:sp>
        <p:nvSpPr>
          <p:cNvPr id="5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ClrTx/>
              <a:buSzTx/>
              <a:buFontTx/>
              <a:buNone/>
              <a:defRPr sz="1400"/>
            </a:lvl1pPr>
          </a:lstStyle>
          <a:p>
            <a:pPr>
              <a:defRPr/>
            </a:pPr>
            <a:endParaRPr lang="zh-CN" altLang="zh-CN"/>
          </a:p>
        </p:txBody>
      </p:sp>
      <p:sp>
        <p:nvSpPr>
          <p:cNvPr id="5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ClrTx/>
              <a:buSzTx/>
              <a:buFontTx/>
              <a:buNone/>
              <a:defRPr sz="1400"/>
            </a:lvl1pPr>
          </a:lstStyle>
          <a:p>
            <a:pPr>
              <a:defRPr/>
            </a:pPr>
            <a:fld id="{4A1358CB-04A3-4753-B676-88E558424E50}"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636" r:id="rId1"/>
    <p:sldLayoutId id="2147486637" r:id="rId2"/>
    <p:sldLayoutId id="2147486638" r:id="rId3"/>
    <p:sldLayoutId id="2147486639" r:id="rId4"/>
    <p:sldLayoutId id="2147486640" r:id="rId5"/>
    <p:sldLayoutId id="2147486641" r:id="rId6"/>
    <p:sldLayoutId id="2147486642" r:id="rId7"/>
    <p:sldLayoutId id="2147486643" r:id="rId8"/>
    <p:sldLayoutId id="2147486644" r:id="rId9"/>
    <p:sldLayoutId id="2147486645" r:id="rId10"/>
    <p:sldLayoutId id="2147486646" r:id="rId11"/>
  </p:sldLayoutIdLst>
  <p:transition spd="med">
    <p:cover di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01.xml.rels><?xml version="1.0" encoding="UTF-8" standalone="yes"?>
<Relationships xmlns="http://schemas.openxmlformats.org/package/2006/relationships"><Relationship Id="rId3" Type="http://schemas.openxmlformats.org/officeDocument/2006/relationships/hyperlink" Target="http://standardseducation.org/application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102.xml.rels><?xml version="1.0" encoding="UTF-8" standalone="yes"?>
<Relationships xmlns="http://schemas.openxmlformats.org/package/2006/relationships"><Relationship Id="rId2" Type="http://schemas.openxmlformats.org/officeDocument/2006/relationships/hyperlink" Target="http://ieee.org/membership_services/membership/students/awards/index.html"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engineeringforchange.org/" TargetMode="External"/><Relationship Id="rId2" Type="http://schemas.openxmlformats.org/officeDocument/2006/relationships/hyperlink" Target="http://www.ieee.org/education_careers/education/preuniversity/epics_high.html" TargetMode="External"/><Relationship Id="rId1" Type="http://schemas.openxmlformats.org/officeDocument/2006/relationships/slideLayout" Target="../slideLayouts/slideLayout2.xml"/><Relationship Id="rId5" Type="http://schemas.openxmlformats.org/officeDocument/2006/relationships/hyperlink" Target="http://www.ieee.org/changetheworld" TargetMode="External"/><Relationship Id="rId4" Type="http://schemas.openxmlformats.org/officeDocument/2006/relationships/hyperlink" Target="http://www.ieee.org/xtreme"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www.ieee.org/xtreme"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hyperlink" Target="http://www.ieee.org/membership_services/membership/students/competitions/xtreme/index.html"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sbwsweb.ieee.org/ecustomercme_enu/start.swe?Prod=1-ACP4&amp;SWECmd=GotoView&amp;src=0&amp;Join=y&amp;SWEView=CUT+Home+Page+View+(eCustomer)&amp;WT.mc_id=IEEE_Professional&amp;JoinOnline=Show&amp;mem_type=Professional&amp;SWEHo=sbwsweb.ieee.org&amp;SWETS=1251356360" TargetMode="External"/></Relationships>
</file>

<file path=ppt/slides/_rels/slide111.xml.rels><?xml version="1.0" encoding="UTF-8" standalone="yes"?>
<Relationships xmlns="http://schemas.openxmlformats.org/package/2006/relationships"><Relationship Id="rId8" Type="http://schemas.openxmlformats.org/officeDocument/2006/relationships/image" Target="../media/image179.jpeg"/><Relationship Id="rId13" Type="http://schemas.openxmlformats.org/officeDocument/2006/relationships/image" Target="../media/image182.png"/><Relationship Id="rId3" Type="http://schemas.openxmlformats.org/officeDocument/2006/relationships/image" Target="../media/image176.png"/><Relationship Id="rId7" Type="http://schemas.openxmlformats.org/officeDocument/2006/relationships/hyperlink" Target="http://www.ieee.org/portal/site/ieeetv/index.jsp?pageID=ieee.tv.viewer&amp;path=membport/ieee_tv&amp;file=SPC_GreenEngineering.xml&amp;vid=90584&amp;play=true" TargetMode="External"/><Relationship Id="rId12" Type="http://schemas.openxmlformats.org/officeDocument/2006/relationships/image" Target="../media/image18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78.jpeg"/><Relationship Id="rId11" Type="http://schemas.openxmlformats.org/officeDocument/2006/relationships/hyperlink" Target="http://www.ieee.org/portal/site/ieeetv/index.jsp?pageID=ieee.tv.viewer&amp;path=membport/ieee_tv&amp;file=Diab_Frazier.xml&amp;vid=82560&amp;play=true" TargetMode="External"/><Relationship Id="rId5" Type="http://schemas.openxmlformats.org/officeDocument/2006/relationships/hyperlink" Target="http://www.ieee.org/portal/site/ieeetv/index.jsp?pageID=ieee.tv.viewer&amp;path=membport/ieee_tv&amp;file=SloanEMBS.xml&amp;vid=77461&amp;play=true" TargetMode="External"/><Relationship Id="rId10" Type="http://schemas.openxmlformats.org/officeDocument/2006/relationships/image" Target="../media/image180.jpeg"/><Relationship Id="rId4" Type="http://schemas.openxmlformats.org/officeDocument/2006/relationships/image" Target="../media/image177.png"/><Relationship Id="rId9" Type="http://schemas.openxmlformats.org/officeDocument/2006/relationships/hyperlink" Target="http://www.ieee.org/portal/site/ieeetv/index.jsp?pageID=ieee.tv.viewer&amp;path=membport/ieee_tv&amp;file=SPC_PESprm.xml&amp;vid=98576&amp;play=true"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83.jpeg"/><Relationship Id="rId7" Type="http://schemas.openxmlformats.org/officeDocument/2006/relationships/image" Target="../media/image187.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86.png"/><Relationship Id="rId5" Type="http://schemas.openxmlformats.org/officeDocument/2006/relationships/image" Target="../media/image185.jpeg"/><Relationship Id="rId4" Type="http://schemas.openxmlformats.org/officeDocument/2006/relationships/image" Target="../media/image184.jpeg"/></Relationships>
</file>

<file path=ppt/slides/_rels/slide11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15.xml.rels><?xml version="1.0" encoding="UTF-8" standalone="yes"?>
<Relationships xmlns="http://schemas.openxmlformats.org/package/2006/relationships"><Relationship Id="rId8" Type="http://schemas.openxmlformats.org/officeDocument/2006/relationships/hyperlink" Target="mailto:chester@igroup.com.cn" TargetMode="External"/><Relationship Id="rId3" Type="http://schemas.openxmlformats.org/officeDocument/2006/relationships/hyperlink" Target="http://www.ieee.org/" TargetMode="External"/><Relationship Id="rId7" Type="http://schemas.openxmlformats.org/officeDocument/2006/relationships/hyperlink" Target="mailto:li.q@ieee.org"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www.ieee.org/training" TargetMode="External"/><Relationship Id="rId5" Type="http://schemas.openxmlformats.org/officeDocument/2006/relationships/hyperlink" Target="http://www.ieee.org/go/clientservices" TargetMode="External"/><Relationship Id="rId4" Type="http://schemas.openxmlformats.org/officeDocument/2006/relationships/hyperlink" Target="http://cn.ieee.or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ieeexplore.ieee.org/search/searchresult.jsp?searchWithin=Search_Index_Terms:.QT.de-chirping%20technique.QT.&amp;newsearch=partialPref" TargetMode="External"/><Relationship Id="rId7" Type="http://schemas.openxmlformats.org/officeDocument/2006/relationships/image" Target="../media/image26.jpeg"/><Relationship Id="rId2" Type="http://schemas.openxmlformats.org/officeDocument/2006/relationships/hyperlink" Target="http://ieeexplore.ieee.org/search/searchresult.jsp?searchWithin=Search_Index_Terms:.QT.Inverse%20synthetic%20aperture%20radar.QT.&amp;newsearch=partialPref" TargetMode="External"/><Relationship Id="rId1" Type="http://schemas.openxmlformats.org/officeDocument/2006/relationships/slideLayout" Target="../slideLayouts/slideLayout2.xml"/><Relationship Id="rId6" Type="http://schemas.openxmlformats.org/officeDocument/2006/relationships/hyperlink" Target="http://ieeexplore.ieee.org/search/searchresult.jsp?searchWithin=Search_Index_Terms:.QT.stepped-frequency%20chirp%20signal.QT.&amp;newsearch=partialPref" TargetMode="External"/><Relationship Id="rId5" Type="http://schemas.openxmlformats.org/officeDocument/2006/relationships/hyperlink" Target="http://ieeexplore.ieee.org/search/searchresult.jsp?searchWithin=Search_Index_Terms:.QT.spacecraft.QT.&amp;newsearch=partialPref" TargetMode="External"/><Relationship Id="rId4" Type="http://schemas.openxmlformats.org/officeDocument/2006/relationships/hyperlink" Target="http://ieeexplore.ieee.org/search/searchresult.jsp?searchWithin=Search_Index_Terms:.QT.radar%20imaging.QT.&amp;newsearch=partialPre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hyperlink" Target="http://www.ieee.org/conference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80.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mchelp.manuscriptcentral.com/gethelpnow/" TargetMode="Externa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ieee.org/publications_standards/publications/authors/authors_journals.html" TargetMode="Externa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http://graphicsqc.ieee.org/" TargetMode="External"/><Relationship Id="rId3" Type="http://schemas.openxmlformats.org/officeDocument/2006/relationships/hyperlink" Target="http://refassist.ieee.org/" TargetMode="External"/><Relationship Id="rId7" Type="http://schemas.openxmlformats.org/officeDocument/2006/relationships/hyperlink" Target="http://www.ieee.org/documents/auinfo07.pdf" TargetMode="External"/><Relationship Id="rId2" Type="http://schemas.openxmlformats.org/officeDocument/2006/relationships/hyperlink" Target="http://www.ieee.org/documents/2009Taxonomy_v101.pdf" TargetMode="External"/><Relationship Id="rId1" Type="http://schemas.openxmlformats.org/officeDocument/2006/relationships/slideLayout" Target="../slideLayouts/slideLayout2.xml"/><Relationship Id="rId6" Type="http://schemas.openxmlformats.org/officeDocument/2006/relationships/hyperlink" Target="http://www.prof-editing.com/ieee/index.php" TargetMode="External"/><Relationship Id="rId11" Type="http://schemas.openxmlformats.org/officeDocument/2006/relationships/hyperlink" Target="http://www.ieee.org/documents/microsoft.pdf" TargetMode="External"/><Relationship Id="rId5" Type="http://schemas.openxmlformats.org/officeDocument/2006/relationships/hyperlink" Target="http://www.ieee.org/documents/stylemanual.pdf" TargetMode="External"/><Relationship Id="rId10" Type="http://schemas.openxmlformats.org/officeDocument/2006/relationships/hyperlink" Target="http://www.ieee.org/documents/tjmnames.pdf" TargetMode="External"/><Relationship Id="rId4" Type="http://schemas.openxmlformats.org/officeDocument/2006/relationships/hyperlink" Target="http://www.stixfonts.org/" TargetMode="External"/><Relationship Id="rId9" Type="http://schemas.openxmlformats.org/officeDocument/2006/relationships/hyperlink" Target="http://www.ieee.org/documents/graphicsfaq.pdf"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ieee.org/documents/TRANS-JOUR.pdf" TargetMode="External"/><Relationship Id="rId7" Type="http://schemas.openxmlformats.org/officeDocument/2006/relationships/hyperlink" Target="http://www.ieee.org/documents/IEEEtranBST.tar.gz" TargetMode="External"/><Relationship Id="rId2" Type="http://schemas.openxmlformats.org/officeDocument/2006/relationships/hyperlink" Target="http://www.ieee.org/documents/TRANS-JOUR.doc" TargetMode="External"/><Relationship Id="rId1" Type="http://schemas.openxmlformats.org/officeDocument/2006/relationships/slideLayout" Target="../slideLayouts/slideLayout2.xml"/><Relationship Id="rId6" Type="http://schemas.openxmlformats.org/officeDocument/2006/relationships/hyperlink" Target="http://www.ieee.org/documents/IEEEtran.zip" TargetMode="External"/><Relationship Id="rId5" Type="http://schemas.openxmlformats.org/officeDocument/2006/relationships/hyperlink" Target="http://www.ieee.org/documents/IEEEtran.tar.gz" TargetMode="External"/><Relationship Id="rId4" Type="http://schemas.openxmlformats.org/officeDocument/2006/relationships/hyperlink" Target="http://www.ieee.org/documents/IEEEtranBST.zip"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cn.ieee.org/index.html"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refassist.ieee.org/action/showAuthorLogin" TargetMode="External"/><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prof-editing.com/ieee/index.php" TargetMode="External"/><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80.jpeg"/><Relationship Id="rId4" Type="http://schemas.openxmlformats.org/officeDocument/2006/relationships/image" Target="../media/image2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www.ieee.org/conferences_events/index.html" TargetMode="External"/><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ieee.org/web/publications/rights/Multi_Sub_Guidelines_Intro.html" TargetMode="External"/><Relationship Id="rId2" Type="http://schemas.openxmlformats.org/officeDocument/2006/relationships/hyperlink" Target="http://www.ieee.org/web/publications/rights/Plagiarism_Guidelines_Intro.htm"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 Id="rId5" Type="http://schemas.openxmlformats.org/officeDocument/2006/relationships/image" Target="../media/image121.jpeg"/><Relationship Id="rId4" Type="http://schemas.openxmlformats.org/officeDocument/2006/relationships/image" Target="../media/image120.png"/></Relationships>
</file>

<file path=ppt/slides/_rels/slide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hyperlink" Target="https://www.ieeecommunities.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ieee.org/membership_services/membership/gold/events/index.html" TargetMode="External"/><Relationship Id="rId5" Type="http://schemas.openxmlformats.org/officeDocument/2006/relationships/hyperlink" Target="http://www.comsoc.org/webinars" TargetMode="External"/><Relationship Id="rId4" Type="http://schemas.openxmlformats.org/officeDocument/2006/relationships/hyperlink" Target="http://spectrum.ieee.org/webinar/&#65307;"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130.jpeg"/><Relationship Id="rId7" Type="http://schemas.openxmlformats.org/officeDocument/2006/relationships/image" Target="../media/image134.png"/><Relationship Id="rId12" Type="http://schemas.openxmlformats.org/officeDocument/2006/relationships/image" Target="../media/image139.jpeg"/><Relationship Id="rId2" Type="http://schemas.openxmlformats.org/officeDocument/2006/relationships/hyperlink" Target="http://fj.pconline.com.cn/shoppingguide/changshang/1006/2155690.html" TargetMode="External"/><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jpeg"/><Relationship Id="rId9" Type="http://schemas.openxmlformats.org/officeDocument/2006/relationships/image" Target="../media/image136.png"/></Relationships>
</file>

<file path=ppt/slides/_rels/slide8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tandards.ieee.org/db/status/index.shtml" TargetMode="External"/><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9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png"/><Relationship Id="rId4" Type="http://schemas.openxmlformats.org/officeDocument/2006/relationships/image" Target="../media/image15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market.android.com/details?id=ieee.Standards_Wireless_Dictionary" TargetMode="External"/><Relationship Id="rId2" Type="http://schemas.openxmlformats.org/officeDocument/2006/relationships/hyperlink" Target="http://itunes.apple.com/us/app/ieee-standards-wireless-dictionary/id410304754?mt=8" TargetMode="Externa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hyperlink" Target="http://standards.ieee.org/findstds/prod/mobile/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subTitle" idx="1"/>
          </p:nvPr>
        </p:nvSpPr>
        <p:spPr>
          <a:xfrm>
            <a:off x="685800" y="3733800"/>
            <a:ext cx="6400800" cy="1295400"/>
          </a:xfrm>
        </p:spPr>
        <p:txBody>
          <a:bodyPr/>
          <a:lstStyle/>
          <a:p>
            <a:pPr>
              <a:defRPr/>
            </a:pPr>
            <a:r>
              <a:rPr lang="en-US" altLang="zh-CN" sz="2400" dirty="0" err="1" smtClean="0">
                <a:latin typeface="+mj-lt"/>
                <a:ea typeface="宋体" pitchFamily="2" charset="-122"/>
              </a:rPr>
              <a:t>iGROUP</a:t>
            </a:r>
            <a:r>
              <a:rPr lang="en-US" altLang="zh-CN" sz="2400" dirty="0" smtClean="0">
                <a:latin typeface="+mj-lt"/>
                <a:ea typeface="宋体" pitchFamily="2" charset="-122"/>
              </a:rPr>
              <a:t>, China</a:t>
            </a:r>
          </a:p>
          <a:p>
            <a:pPr>
              <a:defRPr/>
            </a:pPr>
            <a:r>
              <a:rPr lang="en-US" altLang="zh-CN" sz="2400" dirty="0" smtClean="0">
                <a:latin typeface="+mj-lt"/>
                <a:ea typeface="宋体" pitchFamily="2" charset="-122"/>
              </a:rPr>
              <a:t>2013. </a:t>
            </a:r>
            <a:r>
              <a:rPr lang="en-US" altLang="zh-CN" sz="2400" smtClean="0">
                <a:latin typeface="+mj-lt"/>
                <a:ea typeface="宋体" pitchFamily="2" charset="-122"/>
              </a:rPr>
              <a:t>4</a:t>
            </a:r>
            <a:endParaRPr lang="en-US" altLang="zh-CN" sz="2400" dirty="0" smtClean="0">
              <a:latin typeface="+mj-lt"/>
              <a:ea typeface="宋体" pitchFamily="2" charset="-122"/>
            </a:endParaRPr>
          </a:p>
        </p:txBody>
      </p:sp>
      <p:sp>
        <p:nvSpPr>
          <p:cNvPr id="19459" name="标题 3"/>
          <p:cNvSpPr>
            <a:spLocks noGrp="1"/>
          </p:cNvSpPr>
          <p:nvPr>
            <p:ph type="ctrTitle"/>
          </p:nvPr>
        </p:nvSpPr>
        <p:spPr>
          <a:xfrm>
            <a:off x="685800" y="838200"/>
            <a:ext cx="7772400" cy="1143000"/>
          </a:xfrm>
        </p:spPr>
        <p:txBody>
          <a:bodyPr/>
          <a:lstStyle/>
          <a:p>
            <a:r>
              <a:rPr lang="en-US" altLang="zh-CN" dirty="0" smtClean="0">
                <a:ea typeface="ＭＳ Ｐゴシック" pitchFamily="34" charset="-128"/>
              </a:rPr>
              <a:t>Today's IEEE:  </a:t>
            </a:r>
            <a:br>
              <a:rPr lang="en-US" altLang="zh-CN" dirty="0" smtClean="0">
                <a:ea typeface="ＭＳ Ｐゴシック" pitchFamily="34" charset="-128"/>
              </a:rPr>
            </a:br>
            <a:r>
              <a:rPr lang="en-US" altLang="zh-CN" dirty="0" smtClean="0">
                <a:ea typeface="ＭＳ Ｐゴシック" pitchFamily="34" charset="-128"/>
              </a:rPr>
              <a:t>Career, Content, and Networking</a:t>
            </a:r>
            <a:endParaRPr lang="zh-CN" altLang="en-US" dirty="0" smtClean="0"/>
          </a:p>
        </p:txBody>
      </p:sp>
    </p:spTree>
  </p:cSld>
  <p:clrMapOvr>
    <a:masterClrMapping/>
  </p:clrMapOvr>
  <p:transition spd="med">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430213"/>
            <a:ext cx="7772400" cy="784225"/>
          </a:xfrm>
        </p:spPr>
        <p:txBody>
          <a:bodyPr/>
          <a:lstStyle/>
          <a:p>
            <a:r>
              <a:rPr altLang="zh-CN" dirty="0" smtClean="0"/>
              <a:t>IEEE Volunteer Activities </a:t>
            </a:r>
          </a:p>
        </p:txBody>
      </p:sp>
      <p:sp>
        <p:nvSpPr>
          <p:cNvPr id="20483" name="Rectangle 3"/>
          <p:cNvSpPr>
            <a:spLocks noGrp="1" noChangeArrowheads="1"/>
          </p:cNvSpPr>
          <p:nvPr>
            <p:ph type="body" idx="1"/>
          </p:nvPr>
        </p:nvSpPr>
        <p:spPr>
          <a:xfrm>
            <a:off x="739775" y="1541463"/>
            <a:ext cx="7689850" cy="4706937"/>
          </a:xfrm>
        </p:spPr>
        <p:txBody>
          <a:bodyPr/>
          <a:lstStyle/>
          <a:p>
            <a:r>
              <a:rPr lang="zh-CN" altLang="en-US" sz="2200" dirty="0" smtClean="0">
                <a:latin typeface="宋体" pitchFamily="2" charset="-122"/>
                <a:ea typeface="宋体" pitchFamily="2" charset="-122"/>
              </a:rPr>
              <a:t>非盈利组织，全球最大的技术行业协会，成员遍布</a:t>
            </a:r>
            <a:r>
              <a:rPr lang="en-US" altLang="zh-CN" sz="2200" dirty="0" smtClean="0">
                <a:latin typeface="宋体" pitchFamily="2" charset="-122"/>
                <a:ea typeface="宋体" pitchFamily="2" charset="-122"/>
              </a:rPr>
              <a:t>160</a:t>
            </a:r>
            <a:r>
              <a:rPr lang="zh-CN" altLang="en-US" sz="2200" dirty="0" smtClean="0">
                <a:latin typeface="宋体" pitchFamily="2" charset="-122"/>
                <a:ea typeface="宋体" pitchFamily="2" charset="-122"/>
              </a:rPr>
              <a:t>多个国家地区，会员超过</a:t>
            </a:r>
            <a:r>
              <a:rPr lang="en-US" altLang="zh-CN" sz="2200" dirty="0" smtClean="0">
                <a:latin typeface="宋体" pitchFamily="2" charset="-122"/>
                <a:ea typeface="宋体" pitchFamily="2" charset="-122"/>
              </a:rPr>
              <a:t>40</a:t>
            </a:r>
            <a:r>
              <a:rPr lang="zh-CN" altLang="en-US" sz="2200" dirty="0" smtClean="0">
                <a:latin typeface="宋体" pitchFamily="2" charset="-122"/>
                <a:ea typeface="宋体" pitchFamily="2" charset="-122"/>
              </a:rPr>
              <a:t>万人</a:t>
            </a:r>
            <a:endParaRPr lang="en-US" altLang="zh-CN" sz="2200" dirty="0" smtClean="0">
              <a:latin typeface="宋体" pitchFamily="2" charset="-122"/>
              <a:ea typeface="宋体" pitchFamily="2" charset="-122"/>
            </a:endParaRPr>
          </a:p>
          <a:p>
            <a:pPr lvl="1" eaLnBrk="1" hangingPunct="1">
              <a:lnSpc>
                <a:spcPct val="80000"/>
              </a:lnSpc>
            </a:pPr>
            <a:r>
              <a:rPr lang="en-US" altLang="zh-CN" sz="2200" dirty="0" smtClean="0">
                <a:latin typeface="宋体" pitchFamily="2" charset="-122"/>
                <a:ea typeface="宋体" pitchFamily="2" charset="-122"/>
              </a:rPr>
              <a:t>45 </a:t>
            </a:r>
            <a:r>
              <a:rPr lang="zh-CN" altLang="en-US" sz="2200" dirty="0" smtClean="0">
                <a:latin typeface="宋体" pitchFamily="2" charset="-122"/>
                <a:ea typeface="宋体" pitchFamily="2" charset="-122"/>
              </a:rPr>
              <a:t>个技术协会和技术委员会</a:t>
            </a:r>
          </a:p>
          <a:p>
            <a:pPr lvl="1" eaLnBrk="1" hangingPunct="1">
              <a:lnSpc>
                <a:spcPct val="80000"/>
              </a:lnSpc>
            </a:pPr>
            <a:r>
              <a:rPr lang="en-US" altLang="zh-CN" sz="2200" dirty="0" smtClean="0">
                <a:latin typeface="宋体" pitchFamily="2" charset="-122"/>
                <a:ea typeface="宋体" pitchFamily="2" charset="-122"/>
              </a:rPr>
              <a:t>329 </a:t>
            </a:r>
            <a:r>
              <a:rPr lang="zh-CN" altLang="en-US" sz="2200" dirty="0" smtClean="0">
                <a:latin typeface="宋体" pitchFamily="2" charset="-122"/>
                <a:ea typeface="宋体" pitchFamily="2" charset="-122"/>
              </a:rPr>
              <a:t>个地方分会</a:t>
            </a:r>
          </a:p>
          <a:p>
            <a:pPr lvl="2" eaLnBrk="1" hangingPunct="1">
              <a:lnSpc>
                <a:spcPct val="80000"/>
              </a:lnSpc>
            </a:pPr>
            <a:r>
              <a:rPr lang="en-US" altLang="en-US" dirty="0" smtClean="0">
                <a:latin typeface="宋体" pitchFamily="2" charset="-122"/>
                <a:ea typeface="宋体" pitchFamily="2" charset="-122"/>
              </a:rPr>
              <a:t>1860 </a:t>
            </a:r>
            <a:r>
              <a:rPr lang="zh-CN" altLang="en-US" dirty="0" smtClean="0">
                <a:latin typeface="宋体" pitchFamily="2" charset="-122"/>
                <a:ea typeface="宋体" pitchFamily="2" charset="-122"/>
              </a:rPr>
              <a:t>专业技术委员会</a:t>
            </a:r>
            <a:endParaRPr lang="en-US" altLang="en-US" dirty="0" smtClean="0">
              <a:latin typeface="宋体" pitchFamily="2" charset="-122"/>
              <a:ea typeface="宋体" pitchFamily="2" charset="-122"/>
            </a:endParaRPr>
          </a:p>
          <a:p>
            <a:pPr lvl="2" eaLnBrk="1" hangingPunct="1">
              <a:lnSpc>
                <a:spcPct val="80000"/>
              </a:lnSpc>
            </a:pPr>
            <a:r>
              <a:rPr lang="en-US" altLang="en-US" dirty="0" smtClean="0">
                <a:latin typeface="宋体" pitchFamily="2" charset="-122"/>
                <a:ea typeface="宋体" pitchFamily="2" charset="-122"/>
              </a:rPr>
              <a:t>80</a:t>
            </a:r>
            <a:r>
              <a:rPr lang="zh-CN" altLang="en-US" dirty="0" smtClean="0">
                <a:latin typeface="宋体" pitchFamily="2" charset="-122"/>
                <a:ea typeface="宋体" pitchFamily="2" charset="-122"/>
              </a:rPr>
              <a:t>个国家的</a:t>
            </a:r>
            <a:r>
              <a:rPr lang="en-US" altLang="en-US" dirty="0" smtClean="0">
                <a:latin typeface="宋体" pitchFamily="2" charset="-122"/>
                <a:ea typeface="宋体" pitchFamily="2" charset="-122"/>
              </a:rPr>
              <a:t>1,789 </a:t>
            </a:r>
            <a:r>
              <a:rPr lang="zh-CN" altLang="en-US" dirty="0" smtClean="0">
                <a:latin typeface="宋体" pitchFamily="2" charset="-122"/>
                <a:ea typeface="宋体" pitchFamily="2" charset="-122"/>
              </a:rPr>
              <a:t>个学生分会</a:t>
            </a:r>
            <a:endParaRPr lang="en-US" altLang="en-US" dirty="0" smtClean="0">
              <a:latin typeface="宋体" pitchFamily="2" charset="-122"/>
              <a:ea typeface="宋体" pitchFamily="2" charset="-122"/>
            </a:endParaRPr>
          </a:p>
          <a:p>
            <a:pPr eaLnBrk="1" hangingPunct="1">
              <a:lnSpc>
                <a:spcPct val="90000"/>
              </a:lnSpc>
              <a:spcBef>
                <a:spcPct val="75000"/>
              </a:spcBef>
            </a:pPr>
            <a:r>
              <a:rPr lang="zh-CN" altLang="en-US" sz="2200" dirty="0" smtClean="0">
                <a:latin typeface="宋体" pitchFamily="2" charset="-122"/>
                <a:ea typeface="宋体" pitchFamily="2" charset="-122"/>
              </a:rPr>
              <a:t>每年在全球范围内举办</a:t>
            </a:r>
            <a:r>
              <a:rPr lang="en-US" altLang="zh-CN" sz="2200" dirty="0" smtClean="0">
                <a:latin typeface="宋体" pitchFamily="2" charset="-122"/>
                <a:ea typeface="宋体" pitchFamily="2" charset="-122"/>
              </a:rPr>
              <a:t>1000</a:t>
            </a:r>
            <a:r>
              <a:rPr lang="zh-CN" altLang="en-US" sz="2200" dirty="0" smtClean="0">
                <a:latin typeface="宋体" pitchFamily="2" charset="-122"/>
                <a:ea typeface="宋体" pitchFamily="2" charset="-122"/>
              </a:rPr>
              <a:t>多场会议</a:t>
            </a:r>
          </a:p>
          <a:p>
            <a:pPr eaLnBrk="1" hangingPunct="1">
              <a:lnSpc>
                <a:spcPct val="90000"/>
              </a:lnSpc>
              <a:spcBef>
                <a:spcPct val="75000"/>
              </a:spcBef>
            </a:pPr>
            <a:r>
              <a:rPr lang="zh-CN" altLang="en-US" sz="2200" dirty="0" smtClean="0">
                <a:latin typeface="宋体" pitchFamily="2" charset="-122"/>
                <a:ea typeface="宋体" pitchFamily="2" charset="-122"/>
              </a:rPr>
              <a:t>出版世界电气电子工程和计算机领域</a:t>
            </a:r>
            <a:r>
              <a:rPr lang="en-US" altLang="zh-CN" sz="2200" dirty="0" smtClean="0">
                <a:latin typeface="宋体" pitchFamily="2" charset="-122"/>
                <a:ea typeface="宋体" pitchFamily="2" charset="-122"/>
              </a:rPr>
              <a:t>30</a:t>
            </a:r>
            <a:r>
              <a:rPr lang="zh-CN" altLang="en-US" sz="2200" dirty="0" smtClean="0">
                <a:latin typeface="宋体" pitchFamily="2" charset="-122"/>
                <a:ea typeface="宋体" pitchFamily="2" charset="-122"/>
              </a:rPr>
              <a:t>％的文献</a:t>
            </a:r>
          </a:p>
          <a:p>
            <a:pPr eaLnBrk="1" hangingPunct="1">
              <a:lnSpc>
                <a:spcPct val="90000"/>
              </a:lnSpc>
              <a:spcBef>
                <a:spcPct val="75000"/>
              </a:spcBef>
            </a:pPr>
            <a:r>
              <a:rPr lang="zh-CN" altLang="en-US" sz="2200" dirty="0" smtClean="0">
                <a:latin typeface="宋体" pitchFamily="2" charset="-122"/>
                <a:ea typeface="宋体" pitchFamily="2" charset="-122"/>
              </a:rPr>
              <a:t>提供</a:t>
            </a:r>
            <a:r>
              <a:rPr lang="en-US" altLang="zh-CN" sz="2200" dirty="0" smtClean="0">
                <a:latin typeface="宋体" pitchFamily="2" charset="-122"/>
                <a:ea typeface="宋体" pitchFamily="2" charset="-122"/>
              </a:rPr>
              <a:t>900</a:t>
            </a:r>
            <a:r>
              <a:rPr lang="zh-CN" altLang="en-US" sz="2200" dirty="0" smtClean="0">
                <a:latin typeface="宋体" pitchFamily="2" charset="-122"/>
                <a:ea typeface="宋体" pitchFamily="2" charset="-122"/>
              </a:rPr>
              <a:t>多个现行的产业标准，及</a:t>
            </a:r>
            <a:r>
              <a:rPr lang="en-US" altLang="zh-CN" sz="2200" dirty="0" smtClean="0">
                <a:latin typeface="宋体" pitchFamily="2" charset="-122"/>
                <a:ea typeface="宋体" pitchFamily="2" charset="-122"/>
              </a:rPr>
              <a:t>400</a:t>
            </a:r>
            <a:r>
              <a:rPr lang="zh-CN" altLang="en-US" sz="2200" dirty="0" smtClean="0">
                <a:latin typeface="宋体" pitchFamily="2" charset="-122"/>
                <a:ea typeface="宋体" pitchFamily="2" charset="-122"/>
              </a:rPr>
              <a:t>个正在制定的标准</a:t>
            </a:r>
          </a:p>
        </p:txBody>
      </p:sp>
      <p:pic>
        <p:nvPicPr>
          <p:cNvPr id="20484" name="Picture 2"/>
          <p:cNvPicPr>
            <a:picLocks noChangeAspect="1" noChangeArrowheads="1"/>
          </p:cNvPicPr>
          <p:nvPr/>
        </p:nvPicPr>
        <p:blipFill>
          <a:blip r:embed="rId3"/>
          <a:srcRect/>
          <a:stretch>
            <a:fillRect/>
          </a:stretch>
        </p:blipFill>
        <p:spPr bwMode="auto">
          <a:xfrm>
            <a:off x="3124200" y="5562600"/>
            <a:ext cx="2857500" cy="828675"/>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标题 1"/>
          <p:cNvSpPr>
            <a:spLocks noGrp="1"/>
          </p:cNvSpPr>
          <p:nvPr>
            <p:ph type="title"/>
          </p:nvPr>
        </p:nvSpPr>
        <p:spPr/>
        <p:txBody>
          <a:bodyPr/>
          <a:lstStyle/>
          <a:p>
            <a:r>
              <a:rPr altLang="zh-CN" smtClean="0"/>
              <a:t>IEEE Xplore Mobile Access</a:t>
            </a:r>
            <a:endParaRPr lang="zh-CN" smtClean="0"/>
          </a:p>
        </p:txBody>
      </p:sp>
      <p:pic>
        <p:nvPicPr>
          <p:cNvPr id="69635" name="Picture 4"/>
          <p:cNvPicPr>
            <a:picLocks noGrp="1" noChangeAspect="1" noChangeArrowheads="1"/>
          </p:cNvPicPr>
          <p:nvPr>
            <p:ph idx="1"/>
          </p:nvPr>
        </p:nvPicPr>
        <p:blipFill>
          <a:blip r:embed="rId2"/>
          <a:srcRect/>
          <a:stretch>
            <a:fillRect/>
          </a:stretch>
        </p:blipFill>
        <p:spPr>
          <a:xfrm>
            <a:off x="533400" y="1524000"/>
            <a:ext cx="2979738" cy="2514600"/>
          </a:xfrm>
          <a:noFill/>
        </p:spPr>
      </p:pic>
      <p:sp>
        <p:nvSpPr>
          <p:cNvPr id="69636" name="TextBox 4"/>
          <p:cNvSpPr txBox="1">
            <a:spLocks noChangeArrowheads="1"/>
          </p:cNvSpPr>
          <p:nvPr/>
        </p:nvSpPr>
        <p:spPr bwMode="auto">
          <a:xfrm>
            <a:off x="609600" y="6096000"/>
            <a:ext cx="5105400" cy="387350"/>
          </a:xfrm>
          <a:prstGeom prst="rect">
            <a:avLst/>
          </a:prstGeom>
          <a:noFill/>
          <a:ln w="9525">
            <a:noFill/>
            <a:miter lim="800000"/>
            <a:headEnd/>
            <a:tailEnd/>
          </a:ln>
        </p:spPr>
        <p:txBody>
          <a:bodyPr>
            <a:spAutoFit/>
          </a:bodyPr>
          <a:lstStyle/>
          <a:p>
            <a:r>
              <a:rPr lang="en-US" altLang="zh-CN"/>
              <a:t>Log into </a:t>
            </a:r>
            <a:r>
              <a:rPr lang="en-US" altLang="zh-CN" u="sng"/>
              <a:t>m.ieeexplore.ieee.org</a:t>
            </a:r>
            <a:endParaRPr lang="zh-CN" altLang="en-US" u="sng"/>
          </a:p>
        </p:txBody>
      </p:sp>
      <p:pic>
        <p:nvPicPr>
          <p:cNvPr id="72709" name="Picture 5"/>
          <p:cNvPicPr>
            <a:picLocks noChangeAspect="1" noChangeArrowheads="1"/>
          </p:cNvPicPr>
          <p:nvPr/>
        </p:nvPicPr>
        <p:blipFill>
          <a:blip r:embed="rId3"/>
          <a:srcRect/>
          <a:stretch>
            <a:fillRect/>
          </a:stretch>
        </p:blipFill>
        <p:spPr bwMode="auto">
          <a:xfrm>
            <a:off x="1447800" y="1295400"/>
            <a:ext cx="6305550" cy="4743450"/>
          </a:xfrm>
          <a:prstGeom prst="rect">
            <a:avLst/>
          </a:prstGeom>
          <a:noFill/>
          <a:ln w="9525" algn="ctr">
            <a:noFill/>
            <a:miter lim="800000"/>
            <a:headEnd/>
            <a:tailEnd/>
          </a:ln>
        </p:spPr>
      </p:pic>
      <p:pic>
        <p:nvPicPr>
          <p:cNvPr id="72710" name="Picture 6"/>
          <p:cNvPicPr>
            <a:picLocks noChangeAspect="1" noChangeArrowheads="1"/>
          </p:cNvPicPr>
          <p:nvPr/>
        </p:nvPicPr>
        <p:blipFill>
          <a:blip r:embed="rId4"/>
          <a:srcRect/>
          <a:stretch>
            <a:fillRect/>
          </a:stretch>
        </p:blipFill>
        <p:spPr bwMode="auto">
          <a:xfrm>
            <a:off x="3505200" y="2438400"/>
            <a:ext cx="5030788" cy="3333750"/>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2709"/>
                                        </p:tgtEl>
                                        <p:attrNameLst>
                                          <p:attrName>style.visibility</p:attrName>
                                        </p:attrNameLst>
                                      </p:cBhvr>
                                      <p:to>
                                        <p:strVal val="visible"/>
                                      </p:to>
                                    </p:set>
                                    <p:animEffect transition="in" filter="blinds(horizontal)">
                                      <p:cBhvr>
                                        <p:cTn id="7" dur="500"/>
                                        <p:tgtEl>
                                          <p:spTgt spid="7270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2710"/>
                                        </p:tgtEl>
                                        <p:attrNameLst>
                                          <p:attrName>style.visibility</p:attrName>
                                        </p:attrNameLst>
                                      </p:cBhvr>
                                      <p:to>
                                        <p:strVal val="visible"/>
                                      </p:to>
                                    </p:set>
                                    <p:animEffect transition="in" filter="blinds(horizontal)">
                                      <p:cBhvr>
                                        <p:cTn id="12"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685800" y="609600"/>
            <a:ext cx="7772400" cy="569913"/>
          </a:xfrm>
        </p:spPr>
        <p:txBody>
          <a:bodyPr/>
          <a:lstStyle/>
          <a:p>
            <a:r>
              <a:rPr lang="zh-CN" altLang="zh-CN" dirty="0" smtClean="0"/>
              <a:t>IEEE Mini-Grants and Student Application Papers</a:t>
            </a:r>
          </a:p>
        </p:txBody>
      </p:sp>
      <p:sp>
        <p:nvSpPr>
          <p:cNvPr id="88067" name="Content Placeholder 2"/>
          <p:cNvSpPr>
            <a:spLocks noGrp="1"/>
          </p:cNvSpPr>
          <p:nvPr>
            <p:ph idx="1"/>
          </p:nvPr>
        </p:nvSpPr>
        <p:spPr>
          <a:xfrm>
            <a:off x="488950" y="1905000"/>
            <a:ext cx="8004175" cy="4191000"/>
          </a:xfrm>
        </p:spPr>
        <p:txBody>
          <a:bodyPr/>
          <a:lstStyle/>
          <a:p>
            <a:pPr eaLnBrk="1" hangingPunct="1"/>
            <a:r>
              <a:rPr lang="en-US" altLang="zh-CN" sz="2000" smtClean="0"/>
              <a:t>SEC is offering Mini-Grants to students and faculty mentors </a:t>
            </a:r>
          </a:p>
          <a:p>
            <a:pPr eaLnBrk="1" hangingPunct="1"/>
            <a:endParaRPr lang="en-US" altLang="zh-CN" sz="2000" smtClean="0"/>
          </a:p>
          <a:p>
            <a:pPr eaLnBrk="1" hangingPunct="1"/>
            <a:r>
              <a:rPr lang="en-US" altLang="zh-CN" sz="2000" smtClean="0"/>
              <a:t>Help with graduate and undergraduate last-year design projects that contain an industry standards component</a:t>
            </a:r>
          </a:p>
          <a:p>
            <a:pPr eaLnBrk="1" hangingPunct="1">
              <a:buFont typeface="Wingdings" pitchFamily="2" charset="2"/>
              <a:buNone/>
            </a:pPr>
            <a:endParaRPr lang="en-US" altLang="zh-CN" sz="2000" smtClean="0"/>
          </a:p>
          <a:p>
            <a:pPr lvl="1" eaLnBrk="1" hangingPunct="1">
              <a:buClr>
                <a:srgbClr val="595959"/>
              </a:buClr>
            </a:pPr>
            <a:r>
              <a:rPr lang="en-US" altLang="zh-CN" sz="2000" smtClean="0"/>
              <a:t>$500 grants for students</a:t>
            </a:r>
          </a:p>
          <a:p>
            <a:pPr lvl="1" eaLnBrk="1" hangingPunct="1">
              <a:buClr>
                <a:srgbClr val="595959"/>
              </a:buClr>
            </a:pPr>
            <a:r>
              <a:rPr lang="en-US" altLang="zh-CN" sz="2000" smtClean="0"/>
              <a:t>$300 grants for faculty advisors</a:t>
            </a:r>
          </a:p>
          <a:p>
            <a:pPr lvl="1" eaLnBrk="1" hangingPunct="1">
              <a:buClr>
                <a:srgbClr val="595959"/>
              </a:buClr>
            </a:pPr>
            <a:endParaRPr lang="en-US" altLang="zh-CN" sz="1600" smtClean="0"/>
          </a:p>
          <a:p>
            <a:pPr lvl="1" eaLnBrk="1" hangingPunct="1">
              <a:buClr>
                <a:srgbClr val="595959"/>
              </a:buClr>
              <a:buFontTx/>
              <a:buNone/>
            </a:pPr>
            <a:r>
              <a:rPr lang="en-US" altLang="zh-CN" sz="1600" smtClean="0">
                <a:hlinkClick r:id="rId3"/>
              </a:rPr>
              <a:t>http://standardseducation.org/applications</a:t>
            </a:r>
            <a:endParaRPr lang="en-US" altLang="zh-CN" sz="1600" smtClean="0"/>
          </a:p>
          <a:p>
            <a:pPr lvl="1" eaLnBrk="1" hangingPunct="1">
              <a:buClr>
                <a:srgbClr val="595959"/>
              </a:buClr>
              <a:buFontTx/>
              <a:buNone/>
            </a:pPr>
            <a:endParaRPr lang="en-US" altLang="zh-CN" sz="2400" smtClean="0"/>
          </a:p>
        </p:txBody>
      </p:sp>
      <p:pic>
        <p:nvPicPr>
          <p:cNvPr id="88068" name="Picture 4"/>
          <p:cNvPicPr>
            <a:picLocks noChangeAspect="1" noChangeArrowheads="1"/>
          </p:cNvPicPr>
          <p:nvPr/>
        </p:nvPicPr>
        <p:blipFill>
          <a:blip r:embed="rId4"/>
          <a:srcRect/>
          <a:stretch>
            <a:fillRect/>
          </a:stretch>
        </p:blipFill>
        <p:spPr bwMode="auto">
          <a:xfrm>
            <a:off x="7285038" y="4305300"/>
            <a:ext cx="1858962" cy="23241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标题 1"/>
          <p:cNvSpPr>
            <a:spLocks noGrp="1"/>
          </p:cNvSpPr>
          <p:nvPr>
            <p:ph type="title"/>
          </p:nvPr>
        </p:nvSpPr>
        <p:spPr>
          <a:xfrm>
            <a:off x="685800" y="458788"/>
            <a:ext cx="7772400" cy="569912"/>
          </a:xfrm>
        </p:spPr>
        <p:txBody>
          <a:bodyPr/>
          <a:lstStyle/>
          <a:p>
            <a:r>
              <a:rPr lang="zh-CN" altLang="zh-CN" smtClean="0"/>
              <a:t>More Resources For You</a:t>
            </a:r>
          </a:p>
        </p:txBody>
      </p:sp>
      <p:sp>
        <p:nvSpPr>
          <p:cNvPr id="90115" name="内容占位符 2"/>
          <p:cNvSpPr>
            <a:spLocks noGrp="1"/>
          </p:cNvSpPr>
          <p:nvPr>
            <p:ph idx="1"/>
          </p:nvPr>
        </p:nvSpPr>
        <p:spPr>
          <a:xfrm>
            <a:off x="711200" y="1355725"/>
            <a:ext cx="7772400" cy="4114800"/>
          </a:xfrm>
        </p:spPr>
        <p:txBody>
          <a:bodyPr/>
          <a:lstStyle/>
          <a:p>
            <a:r>
              <a:rPr lang="en-US" altLang="zh-CN" sz="1800" smtClean="0"/>
              <a:t>IEEE Fellowship/Scholarship</a:t>
            </a:r>
          </a:p>
          <a:p>
            <a:pPr lvl="1"/>
            <a:r>
              <a:rPr lang="en-US" altLang="zh-CN" sz="1400" smtClean="0"/>
              <a:t>IEEE Charles LeGeyt Fortescue Fellowship </a:t>
            </a:r>
          </a:p>
          <a:p>
            <a:pPr lvl="1"/>
            <a:r>
              <a:rPr lang="en-US" altLang="zh-CN" sz="1400" smtClean="0"/>
              <a:t>IEEE Computational Intelligence Society Conference Travel Grants </a:t>
            </a:r>
          </a:p>
          <a:p>
            <a:pPr lvl="1"/>
            <a:r>
              <a:rPr lang="en-US" altLang="zh-CN" sz="1400" smtClean="0"/>
              <a:t>IEEE Computational Intelligence Society Summer Research Grant </a:t>
            </a:r>
          </a:p>
          <a:p>
            <a:pPr lvl="1"/>
            <a:r>
              <a:rPr lang="en-US" altLang="zh-CN" sz="1400" smtClean="0"/>
              <a:t>IEEE Components, Packaging, and Manufacturing Technology Society Graduate Fellowship for Research on Electronic Packaging </a:t>
            </a:r>
          </a:p>
          <a:p>
            <a:pPr lvl="1"/>
            <a:r>
              <a:rPr lang="en-US" altLang="zh-CN" sz="1400" smtClean="0"/>
              <a:t>IEEE Computer Society Merwin Scholarship</a:t>
            </a:r>
          </a:p>
          <a:p>
            <a:pPr lvl="1"/>
            <a:r>
              <a:rPr lang="en-US" altLang="zh-CN" sz="1400" smtClean="0"/>
              <a:t>IEEE Dielectrics and Electrical Insulation Society Graduate Student</a:t>
            </a:r>
          </a:p>
          <a:p>
            <a:pPr lvl="1"/>
            <a:r>
              <a:rPr lang="en-US" altLang="zh-CN" sz="1400" smtClean="0"/>
              <a:t>IEEE Electron Devices Society Graduate Student Fellowship</a:t>
            </a:r>
          </a:p>
          <a:p>
            <a:pPr lvl="1"/>
            <a:r>
              <a:rPr lang="en-US" altLang="zh-CN" sz="1400" smtClean="0"/>
              <a:t>……</a:t>
            </a:r>
          </a:p>
          <a:p>
            <a:r>
              <a:rPr lang="en-US" altLang="zh-CN" sz="1800" smtClean="0"/>
              <a:t>IEEE Competitions </a:t>
            </a:r>
          </a:p>
          <a:p>
            <a:pPr lvl="1"/>
            <a:r>
              <a:rPr lang="en-US" altLang="zh-CN" sz="1400" smtClean="0"/>
              <a:t>Presidents' Change the World Competition</a:t>
            </a:r>
          </a:p>
          <a:p>
            <a:pPr lvl="1"/>
            <a:r>
              <a:rPr lang="en-US" altLang="zh-CN" sz="1400" smtClean="0"/>
              <a:t>IEEE Computer Society Simulator Design Competition</a:t>
            </a:r>
          </a:p>
          <a:p>
            <a:pPr lvl="1"/>
            <a:r>
              <a:rPr lang="en-US" altLang="zh-CN" sz="1400" smtClean="0"/>
              <a:t>Student paper contest</a:t>
            </a:r>
          </a:p>
          <a:p>
            <a:pPr lvl="1"/>
            <a:r>
              <a:rPr lang="en-US" altLang="zh-CN" sz="1400" smtClean="0"/>
              <a:t>……</a:t>
            </a:r>
          </a:p>
          <a:p>
            <a:endParaRPr lang="zh-CN" altLang="en-US" sz="1600" smtClean="0"/>
          </a:p>
        </p:txBody>
      </p:sp>
      <p:sp>
        <p:nvSpPr>
          <p:cNvPr id="90116" name="矩形 5"/>
          <p:cNvSpPr>
            <a:spLocks noChangeArrowheads="1"/>
          </p:cNvSpPr>
          <p:nvPr/>
        </p:nvSpPr>
        <p:spPr bwMode="auto">
          <a:xfrm>
            <a:off x="1439863" y="5681663"/>
            <a:ext cx="6049962" cy="708025"/>
          </a:xfrm>
          <a:prstGeom prst="rect">
            <a:avLst/>
          </a:prstGeom>
          <a:noFill/>
          <a:ln w="9525">
            <a:noFill/>
            <a:miter lim="800000"/>
            <a:headEnd/>
            <a:tailEnd/>
          </a:ln>
        </p:spPr>
        <p:txBody>
          <a:bodyPr>
            <a:spAutoFit/>
          </a:bodyPr>
          <a:lstStyle/>
          <a:p>
            <a:r>
              <a:rPr lang="en-US" altLang="zh-CN" sz="2000">
                <a:hlinkClick r:id="rId2"/>
              </a:rPr>
              <a:t>http://ieee.org/membership_services/membership/students/awards/index.html</a:t>
            </a:r>
            <a:r>
              <a:rPr lang="en-US" altLang="zh-CN" sz="2000"/>
              <a:t> </a:t>
            </a:r>
            <a:endParaRPr lang="zh-CN" altLang="en-US" sz="2000"/>
          </a:p>
        </p:txBody>
      </p:sp>
    </p:spTree>
  </p:cSld>
  <p:clrMapOvr>
    <a:masterClrMapping/>
  </p:clrMapOvr>
  <p:transition spd="med">
    <p:cover dir="d"/>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57200" y="523875"/>
            <a:ext cx="8229600" cy="893763"/>
          </a:xfrm>
        </p:spPr>
        <p:txBody>
          <a:bodyPr/>
          <a:lstStyle/>
          <a:p>
            <a:r>
              <a:rPr dirty="0" smtClean="0"/>
              <a:t>Related IEEE Programs</a:t>
            </a:r>
          </a:p>
        </p:txBody>
      </p:sp>
      <p:sp>
        <p:nvSpPr>
          <p:cNvPr id="91139" name="Rectangle 3"/>
          <p:cNvSpPr>
            <a:spLocks noChangeArrowheads="1"/>
          </p:cNvSpPr>
          <p:nvPr/>
        </p:nvSpPr>
        <p:spPr bwMode="auto">
          <a:xfrm>
            <a:off x="457200" y="1752600"/>
            <a:ext cx="8439150" cy="3600450"/>
          </a:xfrm>
          <a:prstGeom prst="rect">
            <a:avLst/>
          </a:prstGeom>
          <a:noFill/>
          <a:ln w="9525">
            <a:noFill/>
            <a:miter lim="800000"/>
            <a:headEnd/>
            <a:tailEnd/>
          </a:ln>
        </p:spPr>
        <p:txBody>
          <a:bodyPr>
            <a:spAutoFit/>
          </a:bodyPr>
          <a:lstStyle/>
          <a:p>
            <a:pPr defTabSz="457200">
              <a:buFont typeface="Arial" pitchFamily="34" charset="0"/>
              <a:buChar char="•"/>
            </a:pPr>
            <a:r>
              <a:rPr lang="en-US" altLang="zh-CN" sz="2000" b="1" dirty="0">
                <a:solidFill>
                  <a:srgbClr val="404040"/>
                </a:solidFill>
                <a:latin typeface="Verdana" pitchFamily="34" charset="0"/>
              </a:rPr>
              <a:t>Engineering Projects in Community Service (EPICS) </a:t>
            </a:r>
            <a:r>
              <a:rPr lang="en-US" altLang="zh-CN" sz="1400" dirty="0">
                <a:solidFill>
                  <a:srgbClr val="404040"/>
                </a:solidFill>
                <a:latin typeface="Verdana" pitchFamily="34" charset="0"/>
                <a:hlinkClick r:id="rId2"/>
              </a:rPr>
              <a:t>http://www.ieee.org/education_careers/education/preuniversity/epics_high.html</a:t>
            </a:r>
            <a:endParaRPr lang="en-US" altLang="zh-CN" sz="1400" dirty="0">
              <a:solidFill>
                <a:srgbClr val="404040"/>
              </a:solidFill>
              <a:latin typeface="Verdana" pitchFamily="34" charset="0"/>
            </a:endParaRPr>
          </a:p>
          <a:p>
            <a:pPr defTabSz="457200"/>
            <a:endParaRPr lang="en-US" altLang="zh-CN" sz="1400" dirty="0">
              <a:solidFill>
                <a:srgbClr val="404040"/>
              </a:solidFill>
              <a:latin typeface="Verdana" pitchFamily="34" charset="0"/>
            </a:endParaRPr>
          </a:p>
          <a:p>
            <a:pPr defTabSz="457200">
              <a:buFont typeface="Arial" pitchFamily="34" charset="0"/>
              <a:buChar char="•"/>
            </a:pPr>
            <a:r>
              <a:rPr lang="en-US" altLang="zh-CN" sz="2000" b="1" dirty="0">
                <a:solidFill>
                  <a:srgbClr val="404040"/>
                </a:solidFill>
                <a:latin typeface="Verdana" pitchFamily="34" charset="0"/>
              </a:rPr>
              <a:t>Engineering for Change </a:t>
            </a:r>
            <a:r>
              <a:rPr lang="en-US" altLang="zh-CN" sz="2000" dirty="0">
                <a:solidFill>
                  <a:srgbClr val="404040"/>
                </a:solidFill>
                <a:latin typeface="Verdana" pitchFamily="34" charset="0"/>
                <a:hlinkClick r:id="rId3"/>
              </a:rPr>
              <a:t>https://www.engineeringforchange.org</a:t>
            </a:r>
            <a:endParaRPr lang="en-US" altLang="zh-CN" sz="2000" dirty="0">
              <a:solidFill>
                <a:srgbClr val="404040"/>
              </a:solidFill>
              <a:latin typeface="Verdana" pitchFamily="34" charset="0"/>
            </a:endParaRPr>
          </a:p>
          <a:p>
            <a:pPr defTabSz="457200"/>
            <a:endParaRPr lang="en-US" altLang="zh-CN" sz="2000" dirty="0">
              <a:solidFill>
                <a:srgbClr val="404040"/>
              </a:solidFill>
              <a:latin typeface="Verdana" pitchFamily="34" charset="0"/>
            </a:endParaRPr>
          </a:p>
          <a:p>
            <a:pPr defTabSz="457200">
              <a:buFont typeface="Arial" pitchFamily="34" charset="0"/>
              <a:buChar char="•"/>
            </a:pPr>
            <a:r>
              <a:rPr lang="en-US" altLang="zh-CN" sz="2000" b="1" dirty="0">
                <a:solidFill>
                  <a:srgbClr val="404040"/>
                </a:solidFill>
                <a:latin typeface="Verdana" pitchFamily="34" charset="0"/>
              </a:rPr>
              <a:t>IEEE </a:t>
            </a:r>
            <a:r>
              <a:rPr lang="en-US" altLang="zh-CN" sz="2000" b="1" dirty="0" err="1">
                <a:solidFill>
                  <a:srgbClr val="404040"/>
                </a:solidFill>
                <a:latin typeface="Verdana" pitchFamily="34" charset="0"/>
              </a:rPr>
              <a:t>Xtreme</a:t>
            </a:r>
            <a:r>
              <a:rPr lang="en-US" altLang="zh-CN" sz="2000" b="1" dirty="0">
                <a:solidFill>
                  <a:srgbClr val="404040"/>
                </a:solidFill>
                <a:latin typeface="Verdana" pitchFamily="34" charset="0"/>
              </a:rPr>
              <a:t> 24-Hour Programming Competition</a:t>
            </a:r>
            <a:r>
              <a:rPr lang="en-US" altLang="zh-CN" sz="2000" dirty="0">
                <a:solidFill>
                  <a:srgbClr val="404040"/>
                </a:solidFill>
                <a:latin typeface="Verdana" pitchFamily="34" charset="0"/>
              </a:rPr>
              <a:t> </a:t>
            </a:r>
            <a:r>
              <a:rPr lang="en-US" altLang="zh-CN" sz="2000" dirty="0">
                <a:solidFill>
                  <a:srgbClr val="404040"/>
                </a:solidFill>
                <a:latin typeface="Verdana" pitchFamily="34" charset="0"/>
                <a:hlinkClick r:id="rId4"/>
              </a:rPr>
              <a:t>http://www.ieee.org/xtreme</a:t>
            </a:r>
            <a:endParaRPr lang="en-US" altLang="zh-CN" sz="2000" dirty="0">
              <a:solidFill>
                <a:srgbClr val="404040"/>
              </a:solidFill>
              <a:latin typeface="Verdana" pitchFamily="34" charset="0"/>
            </a:endParaRPr>
          </a:p>
          <a:p>
            <a:pPr defTabSz="457200"/>
            <a:endParaRPr lang="en-US" altLang="zh-CN" sz="2000" dirty="0">
              <a:solidFill>
                <a:srgbClr val="404040"/>
              </a:solidFill>
              <a:latin typeface="Verdana" pitchFamily="34" charset="0"/>
            </a:endParaRPr>
          </a:p>
          <a:p>
            <a:pPr marL="0" lvl="1" defTabSz="457200">
              <a:buFont typeface="Arial" pitchFamily="34" charset="0"/>
              <a:buChar char="•"/>
            </a:pPr>
            <a:r>
              <a:rPr lang="en-US" altLang="zh-CN" sz="2000" b="1" dirty="0">
                <a:solidFill>
                  <a:srgbClr val="404040"/>
                </a:solidFill>
                <a:latin typeface="Verdana" pitchFamily="34" charset="0"/>
              </a:rPr>
              <a:t>IEEE Presidents’ Change the World Competition</a:t>
            </a:r>
            <a:r>
              <a:rPr lang="en-US" altLang="zh-CN" sz="2000" dirty="0">
                <a:solidFill>
                  <a:srgbClr val="404040"/>
                </a:solidFill>
                <a:latin typeface="Verdana" pitchFamily="34" charset="0"/>
              </a:rPr>
              <a:t> </a:t>
            </a:r>
            <a:r>
              <a:rPr lang="en-US" altLang="zh-CN" sz="2000" dirty="0">
                <a:solidFill>
                  <a:srgbClr val="404040"/>
                </a:solidFill>
                <a:latin typeface="Verdana" pitchFamily="34" charset="0"/>
                <a:hlinkClick r:id="rId5"/>
              </a:rPr>
              <a:t>www.ieee.org/changetheworld</a:t>
            </a:r>
            <a:r>
              <a:rPr lang="en-US" altLang="zh-CN" sz="2000" dirty="0">
                <a:solidFill>
                  <a:srgbClr val="404040"/>
                </a:solidFill>
                <a:latin typeface="Verdana" pitchFamily="34" charset="0"/>
              </a:rPr>
              <a:t> </a:t>
            </a:r>
          </a:p>
          <a:p>
            <a:pPr marL="0" lvl="1" defTabSz="457200"/>
            <a:endParaRPr lang="en-US" altLang="zh-CN" sz="2000" dirty="0">
              <a:solidFill>
                <a:srgbClr val="404040"/>
              </a:solidFill>
              <a:latin typeface="Verdana" pitchFamily="34" charset="0"/>
            </a:endParaRPr>
          </a:p>
        </p:txBody>
      </p:sp>
      <p:sp>
        <p:nvSpPr>
          <p:cNvPr id="5" name="Rectangle 4"/>
          <p:cNvSpPr>
            <a:spLocks noChangeArrowheads="1"/>
          </p:cNvSpPr>
          <p:nvPr/>
        </p:nvSpPr>
        <p:spPr bwMode="auto">
          <a:xfrm>
            <a:off x="533400" y="5029200"/>
            <a:ext cx="8272462" cy="400050"/>
          </a:xfrm>
          <a:prstGeom prst="rect">
            <a:avLst/>
          </a:prstGeom>
          <a:noFill/>
          <a:ln w="9525">
            <a:noFill/>
            <a:miter lim="800000"/>
            <a:headEnd/>
            <a:tailEnd/>
          </a:ln>
        </p:spPr>
        <p:txBody>
          <a:bodyPr>
            <a:spAutoFit/>
          </a:bodyPr>
          <a:lstStyle/>
          <a:p>
            <a:pPr defTabSz="457200"/>
            <a:r>
              <a:rPr lang="en-US" altLang="en-US" sz="2000" dirty="0">
                <a:latin typeface="Verdana" pitchFamily="34" charset="0"/>
              </a:rPr>
              <a:t>All programs driven by students and recent graduates…</a:t>
            </a:r>
            <a:endParaRPr lang="en-US" altLang="zh-CN" sz="2000" dirty="0">
              <a:solidFill>
                <a:srgbClr val="404040"/>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5"/>
          <p:cNvSpPr txBox="1">
            <a:spLocks/>
          </p:cNvSpPr>
          <p:nvPr/>
        </p:nvSpPr>
        <p:spPr bwMode="auto">
          <a:xfrm>
            <a:off x="466725" y="419100"/>
            <a:ext cx="8524875" cy="719138"/>
          </a:xfrm>
          <a:prstGeom prst="rect">
            <a:avLst/>
          </a:prstGeom>
          <a:noFill/>
          <a:ln w="9525">
            <a:noFill/>
            <a:miter lim="800000"/>
            <a:headEnd/>
            <a:tailEnd/>
          </a:ln>
        </p:spPr>
        <p:txBody>
          <a:bodyPr/>
          <a:lstStyle/>
          <a:p>
            <a:pPr defTabSz="457200">
              <a:lnSpc>
                <a:spcPct val="120000"/>
              </a:lnSpc>
            </a:pPr>
            <a:r>
              <a:rPr lang="en-US" altLang="zh-CN" b="1">
                <a:solidFill>
                  <a:srgbClr val="0066A1"/>
                </a:solidFill>
                <a:latin typeface="Trebuchet MS" pitchFamily="34" charset="0"/>
              </a:rPr>
              <a:t>Engineering Projects in Community Service (EPICS)</a:t>
            </a:r>
            <a:r>
              <a:rPr lang="en-US" altLang="zh-CN" sz="2800" b="1">
                <a:solidFill>
                  <a:srgbClr val="0066A1"/>
                </a:solidFill>
                <a:latin typeface="Trebuchet MS" pitchFamily="34" charset="0"/>
              </a:rPr>
              <a:t>:</a:t>
            </a:r>
          </a:p>
          <a:p>
            <a:pPr defTabSz="457200">
              <a:lnSpc>
                <a:spcPct val="120000"/>
              </a:lnSpc>
            </a:pPr>
            <a:endParaRPr lang="en-US" altLang="zh-CN" b="1">
              <a:solidFill>
                <a:srgbClr val="0066A1"/>
              </a:solidFill>
              <a:latin typeface="Trebuchet MS" pitchFamily="34" charset="0"/>
            </a:endParaRPr>
          </a:p>
        </p:txBody>
      </p:sp>
      <p:sp>
        <p:nvSpPr>
          <p:cNvPr id="92163" name="TextBox 33"/>
          <p:cNvSpPr txBox="1">
            <a:spLocks noChangeArrowheads="1"/>
          </p:cNvSpPr>
          <p:nvPr/>
        </p:nvSpPr>
        <p:spPr bwMode="auto">
          <a:xfrm>
            <a:off x="488950" y="1100138"/>
            <a:ext cx="8167688" cy="696912"/>
          </a:xfrm>
          <a:prstGeom prst="rect">
            <a:avLst/>
          </a:prstGeom>
          <a:noFill/>
          <a:ln w="9525">
            <a:noFill/>
            <a:miter lim="800000"/>
            <a:headEnd/>
            <a:tailEnd/>
          </a:ln>
        </p:spPr>
        <p:txBody>
          <a:bodyPr>
            <a:spAutoFit/>
          </a:bodyPr>
          <a:lstStyle/>
          <a:p>
            <a:pPr defTabSz="457200">
              <a:lnSpc>
                <a:spcPct val="110000"/>
              </a:lnSpc>
            </a:pPr>
            <a:r>
              <a:rPr lang="en-US" altLang="zh-CN" sz="1800">
                <a:solidFill>
                  <a:srgbClr val="005582"/>
                </a:solidFill>
                <a:latin typeface="Verdana" pitchFamily="34" charset="0"/>
              </a:rPr>
              <a:t>EPICS in IEEE provides communities with much-needed solutions and a source of assistance and hope.</a:t>
            </a:r>
          </a:p>
        </p:txBody>
      </p:sp>
      <p:pic>
        <p:nvPicPr>
          <p:cNvPr id="92164" name="Picture 49"/>
          <p:cNvPicPr>
            <a:picLocks noChangeAspect="1"/>
          </p:cNvPicPr>
          <p:nvPr/>
        </p:nvPicPr>
        <p:blipFill>
          <a:blip r:embed="rId3"/>
          <a:srcRect/>
          <a:stretch>
            <a:fillRect/>
          </a:stretch>
        </p:blipFill>
        <p:spPr bwMode="auto">
          <a:xfrm>
            <a:off x="349250" y="1928813"/>
            <a:ext cx="8280400" cy="4052887"/>
          </a:xfrm>
          <a:prstGeom prst="rect">
            <a:avLst/>
          </a:prstGeom>
          <a:noFill/>
          <a:ln w="9525">
            <a:noFill/>
            <a:miter lim="800000"/>
            <a:headEnd/>
            <a:tailEnd/>
          </a:ln>
        </p:spPr>
      </p:pic>
      <p:cxnSp>
        <p:nvCxnSpPr>
          <p:cNvPr id="92165" name="Straight Connector 50"/>
          <p:cNvCxnSpPr>
            <a:cxnSpLocks noChangeShapeType="1"/>
            <a:stCxn id="92167" idx="2"/>
          </p:cNvCxnSpPr>
          <p:nvPr/>
        </p:nvCxnSpPr>
        <p:spPr bwMode="auto">
          <a:xfrm rot="10800000" flipH="1">
            <a:off x="4721225" y="4970463"/>
            <a:ext cx="1079500" cy="198437"/>
          </a:xfrm>
          <a:prstGeom prst="line">
            <a:avLst/>
          </a:prstGeom>
          <a:noFill/>
          <a:ln w="3175" algn="ctr">
            <a:solidFill>
              <a:schemeClr val="tx1"/>
            </a:solidFill>
            <a:round/>
            <a:headEnd/>
            <a:tailEnd/>
          </a:ln>
        </p:spPr>
      </p:cxnSp>
      <p:cxnSp>
        <p:nvCxnSpPr>
          <p:cNvPr id="92166" name="Straight Connector 51"/>
          <p:cNvCxnSpPr>
            <a:cxnSpLocks noChangeShapeType="1"/>
          </p:cNvCxnSpPr>
          <p:nvPr/>
        </p:nvCxnSpPr>
        <p:spPr bwMode="auto">
          <a:xfrm>
            <a:off x="4772025" y="5176838"/>
            <a:ext cx="1028700" cy="809625"/>
          </a:xfrm>
          <a:prstGeom prst="line">
            <a:avLst/>
          </a:prstGeom>
          <a:noFill/>
          <a:ln w="3175" algn="ctr">
            <a:solidFill>
              <a:schemeClr val="tx1"/>
            </a:solidFill>
            <a:round/>
            <a:headEnd/>
            <a:tailEnd/>
          </a:ln>
        </p:spPr>
      </p:cxnSp>
      <p:sp>
        <p:nvSpPr>
          <p:cNvPr id="92167" name="Oval 52"/>
          <p:cNvSpPr>
            <a:spLocks noChangeArrowheads="1"/>
          </p:cNvSpPr>
          <p:nvPr/>
        </p:nvSpPr>
        <p:spPr bwMode="auto">
          <a:xfrm>
            <a:off x="4721225" y="5111750"/>
            <a:ext cx="115888" cy="115888"/>
          </a:xfrm>
          <a:prstGeom prst="ellipse">
            <a:avLst/>
          </a:prstGeom>
          <a:solidFill>
            <a:srgbClr val="FF0000"/>
          </a:solidFill>
          <a:ln w="9525" algn="ctr">
            <a:solidFill>
              <a:schemeClr val="bg1"/>
            </a:solidFill>
            <a:round/>
            <a:headEnd/>
            <a:tailEnd/>
          </a:ln>
        </p:spPr>
        <p:txBody>
          <a:bodyPr/>
          <a:lstStyle/>
          <a:p>
            <a:endParaRPr lang="en-US" altLang="zh-CN">
              <a:solidFill>
                <a:srgbClr val="404040"/>
              </a:solidFill>
            </a:endParaRPr>
          </a:p>
        </p:txBody>
      </p:sp>
      <p:sp>
        <p:nvSpPr>
          <p:cNvPr id="54" name="Rectangle 53"/>
          <p:cNvSpPr/>
          <p:nvPr/>
        </p:nvSpPr>
        <p:spPr bwMode="auto">
          <a:xfrm>
            <a:off x="5800725" y="4970463"/>
            <a:ext cx="1557338" cy="1020762"/>
          </a:xfrm>
          <a:prstGeom prst="rect">
            <a:avLst/>
          </a:prstGeom>
          <a:solidFill>
            <a:schemeClr val="accent3">
              <a:lumMod val="95000"/>
            </a:schemeClr>
          </a:solidFill>
          <a:ln w="3175" cap="flat" cmpd="sng" algn="ctr">
            <a:solidFill>
              <a:schemeClr val="tx1"/>
            </a:solidFill>
            <a:prstDash val="solid"/>
            <a:round/>
            <a:headEnd type="none" w="med" len="med"/>
            <a:tailEnd type="none" w="med" len="med"/>
          </a:ln>
          <a:effectLst/>
        </p:spPr>
        <p:txBody>
          <a:bodyPr/>
          <a:lstStyle/>
          <a:p>
            <a:pPr>
              <a:defRPr/>
            </a:pPr>
            <a:endParaRPr lang="en-US">
              <a:solidFill>
                <a:srgbClr val="404040"/>
              </a:solidFill>
              <a:latin typeface="Arial" pitchFamily="28" charset="0"/>
              <a:ea typeface="ＭＳ Ｐゴシック" pitchFamily="28" charset="-128"/>
              <a:cs typeface="ＭＳ Ｐゴシック" pitchFamily="28" charset="-128"/>
            </a:endParaRPr>
          </a:p>
        </p:txBody>
      </p:sp>
      <p:sp>
        <p:nvSpPr>
          <p:cNvPr id="92169" name="TextBox 54"/>
          <p:cNvSpPr txBox="1">
            <a:spLocks noChangeArrowheads="1"/>
          </p:cNvSpPr>
          <p:nvPr/>
        </p:nvSpPr>
        <p:spPr bwMode="auto">
          <a:xfrm>
            <a:off x="5827713" y="5013325"/>
            <a:ext cx="1489075" cy="1120775"/>
          </a:xfrm>
          <a:prstGeom prst="rect">
            <a:avLst/>
          </a:prstGeom>
          <a:noFill/>
          <a:ln w="9525">
            <a:noFill/>
            <a:miter lim="800000"/>
            <a:headEnd/>
            <a:tailEnd/>
          </a:ln>
        </p:spPr>
        <p:txBody>
          <a:bodyPr>
            <a:spAutoFit/>
          </a:bodyPr>
          <a:lstStyle/>
          <a:p>
            <a:pPr defTabSz="457200">
              <a:lnSpc>
                <a:spcPct val="110000"/>
              </a:lnSpc>
            </a:pPr>
            <a:r>
              <a:rPr lang="en-US" altLang="zh-CN" sz="1400" b="1">
                <a:solidFill>
                  <a:srgbClr val="005087"/>
                </a:solidFill>
                <a:latin typeface="Verdana" pitchFamily="34" charset="0"/>
              </a:rPr>
              <a:t>South Africa </a:t>
            </a:r>
            <a:r>
              <a:rPr lang="en-US" altLang="zh-CN" sz="1100">
                <a:solidFill>
                  <a:srgbClr val="005087"/>
                </a:solidFill>
                <a:latin typeface="Verdana" pitchFamily="34" charset="0"/>
              </a:rPr>
              <a:t>Alternative Energy Installation of </a:t>
            </a:r>
            <a:br>
              <a:rPr lang="en-US" altLang="zh-CN" sz="1100">
                <a:solidFill>
                  <a:srgbClr val="005087"/>
                </a:solidFill>
                <a:latin typeface="Verdana" pitchFamily="34" charset="0"/>
              </a:rPr>
            </a:br>
            <a:r>
              <a:rPr lang="en-US" altLang="zh-CN" sz="1100">
                <a:solidFill>
                  <a:srgbClr val="005087"/>
                </a:solidFill>
                <a:latin typeface="Verdana" pitchFamily="34" charset="0"/>
              </a:rPr>
              <a:t>Wind Turbines</a:t>
            </a:r>
          </a:p>
          <a:p>
            <a:pPr defTabSz="457200">
              <a:lnSpc>
                <a:spcPct val="110000"/>
              </a:lnSpc>
            </a:pPr>
            <a:r>
              <a:rPr lang="en-US" altLang="zh-CN" sz="1400">
                <a:solidFill>
                  <a:srgbClr val="005087"/>
                </a:solidFill>
                <a:latin typeface="Verdana" pitchFamily="34" charset="0"/>
              </a:rPr>
              <a:t>  </a:t>
            </a:r>
          </a:p>
        </p:txBody>
      </p:sp>
      <p:cxnSp>
        <p:nvCxnSpPr>
          <p:cNvPr id="92170" name="Straight Connector 55"/>
          <p:cNvCxnSpPr>
            <a:cxnSpLocks noChangeShapeType="1"/>
          </p:cNvCxnSpPr>
          <p:nvPr/>
        </p:nvCxnSpPr>
        <p:spPr bwMode="auto">
          <a:xfrm>
            <a:off x="2857500" y="5224463"/>
            <a:ext cx="190500" cy="185737"/>
          </a:xfrm>
          <a:prstGeom prst="line">
            <a:avLst/>
          </a:prstGeom>
          <a:noFill/>
          <a:ln w="3175" algn="ctr">
            <a:solidFill>
              <a:schemeClr val="tx1"/>
            </a:solidFill>
            <a:round/>
            <a:headEnd/>
            <a:tailEnd/>
          </a:ln>
        </p:spPr>
      </p:cxnSp>
      <p:cxnSp>
        <p:nvCxnSpPr>
          <p:cNvPr id="92171" name="Straight Connector 56"/>
          <p:cNvCxnSpPr>
            <a:cxnSpLocks noChangeShapeType="1"/>
          </p:cNvCxnSpPr>
          <p:nvPr/>
        </p:nvCxnSpPr>
        <p:spPr bwMode="auto">
          <a:xfrm rot="16200000" flipH="1">
            <a:off x="2470944" y="5671344"/>
            <a:ext cx="1016000" cy="138112"/>
          </a:xfrm>
          <a:prstGeom prst="line">
            <a:avLst/>
          </a:prstGeom>
          <a:noFill/>
          <a:ln w="3175" algn="ctr">
            <a:solidFill>
              <a:schemeClr val="tx1"/>
            </a:solidFill>
            <a:round/>
            <a:headEnd/>
            <a:tailEnd/>
          </a:ln>
        </p:spPr>
      </p:cxnSp>
      <p:sp>
        <p:nvSpPr>
          <p:cNvPr id="92172" name="Oval 57"/>
          <p:cNvSpPr>
            <a:spLocks noChangeArrowheads="1"/>
          </p:cNvSpPr>
          <p:nvPr/>
        </p:nvSpPr>
        <p:spPr bwMode="auto">
          <a:xfrm>
            <a:off x="2828925" y="5157788"/>
            <a:ext cx="115888" cy="115887"/>
          </a:xfrm>
          <a:prstGeom prst="ellipse">
            <a:avLst/>
          </a:prstGeom>
          <a:solidFill>
            <a:srgbClr val="FF0000"/>
          </a:solidFill>
          <a:ln w="9525" algn="ctr">
            <a:solidFill>
              <a:schemeClr val="bg1"/>
            </a:solidFill>
            <a:round/>
            <a:headEnd/>
            <a:tailEnd/>
          </a:ln>
        </p:spPr>
        <p:txBody>
          <a:bodyPr/>
          <a:lstStyle/>
          <a:p>
            <a:endParaRPr lang="en-US" altLang="zh-CN">
              <a:solidFill>
                <a:srgbClr val="404040"/>
              </a:solidFill>
            </a:endParaRPr>
          </a:p>
        </p:txBody>
      </p:sp>
      <p:sp>
        <p:nvSpPr>
          <p:cNvPr id="59" name="Rectangle 58"/>
          <p:cNvSpPr/>
          <p:nvPr/>
        </p:nvSpPr>
        <p:spPr bwMode="auto">
          <a:xfrm>
            <a:off x="3048000" y="5410200"/>
            <a:ext cx="1638300" cy="855662"/>
          </a:xfrm>
          <a:prstGeom prst="rect">
            <a:avLst/>
          </a:prstGeom>
          <a:solidFill>
            <a:schemeClr val="accent3">
              <a:lumMod val="95000"/>
            </a:schemeClr>
          </a:solidFill>
          <a:ln w="3175" cap="flat" cmpd="sng" algn="ctr">
            <a:solidFill>
              <a:schemeClr val="tx1"/>
            </a:solidFill>
            <a:prstDash val="solid"/>
            <a:round/>
            <a:headEnd type="none" w="med" len="med"/>
            <a:tailEnd type="none" w="med" len="med"/>
          </a:ln>
          <a:effectLst/>
        </p:spPr>
        <p:txBody>
          <a:bodyPr/>
          <a:lstStyle/>
          <a:p>
            <a:pPr>
              <a:defRPr/>
            </a:pPr>
            <a:endParaRPr lang="en-US">
              <a:solidFill>
                <a:srgbClr val="404040"/>
              </a:solidFill>
              <a:latin typeface="Arial" pitchFamily="28" charset="0"/>
              <a:ea typeface="ＭＳ Ｐゴシック" pitchFamily="28" charset="-128"/>
              <a:cs typeface="ＭＳ Ｐゴシック" pitchFamily="28" charset="-128"/>
            </a:endParaRPr>
          </a:p>
        </p:txBody>
      </p:sp>
      <p:sp>
        <p:nvSpPr>
          <p:cNvPr id="92174" name="TextBox 59"/>
          <p:cNvSpPr txBox="1">
            <a:spLocks noChangeArrowheads="1"/>
          </p:cNvSpPr>
          <p:nvPr/>
        </p:nvSpPr>
        <p:spPr bwMode="auto">
          <a:xfrm>
            <a:off x="3200400" y="5410200"/>
            <a:ext cx="1711325" cy="935038"/>
          </a:xfrm>
          <a:prstGeom prst="rect">
            <a:avLst/>
          </a:prstGeom>
          <a:noFill/>
          <a:ln w="9525">
            <a:noFill/>
            <a:miter lim="800000"/>
            <a:headEnd/>
            <a:tailEnd/>
          </a:ln>
        </p:spPr>
        <p:txBody>
          <a:bodyPr>
            <a:spAutoFit/>
          </a:bodyPr>
          <a:lstStyle/>
          <a:p>
            <a:pPr defTabSz="457200">
              <a:lnSpc>
                <a:spcPct val="110000"/>
              </a:lnSpc>
            </a:pPr>
            <a:r>
              <a:rPr lang="en-US" altLang="zh-CN" sz="1400" b="1" dirty="0">
                <a:solidFill>
                  <a:srgbClr val="005087"/>
                </a:solidFill>
                <a:latin typeface="Verdana" pitchFamily="34" charset="0"/>
              </a:rPr>
              <a:t>Argentina </a:t>
            </a:r>
            <a:br>
              <a:rPr lang="en-US" altLang="zh-CN" sz="1400" b="1" dirty="0">
                <a:solidFill>
                  <a:srgbClr val="005087"/>
                </a:solidFill>
                <a:latin typeface="Verdana" pitchFamily="34" charset="0"/>
              </a:rPr>
            </a:br>
            <a:r>
              <a:rPr lang="en-US" altLang="zh-CN" sz="1100" dirty="0">
                <a:solidFill>
                  <a:srgbClr val="005087"/>
                </a:solidFill>
                <a:latin typeface="Verdana" pitchFamily="34" charset="0"/>
              </a:rPr>
              <a:t>IP telephony system</a:t>
            </a:r>
          </a:p>
          <a:p>
            <a:pPr defTabSz="457200">
              <a:lnSpc>
                <a:spcPct val="110000"/>
              </a:lnSpc>
            </a:pPr>
            <a:r>
              <a:rPr lang="en-US" altLang="zh-CN" sz="1100" dirty="0">
                <a:solidFill>
                  <a:srgbClr val="005087"/>
                </a:solidFill>
                <a:latin typeface="Verdana" pitchFamily="34" charset="0"/>
              </a:rPr>
              <a:t>implementation</a:t>
            </a:r>
          </a:p>
          <a:p>
            <a:pPr defTabSz="457200">
              <a:lnSpc>
                <a:spcPct val="110000"/>
              </a:lnSpc>
            </a:pPr>
            <a:r>
              <a:rPr lang="en-US" altLang="zh-CN" sz="1400" dirty="0">
                <a:solidFill>
                  <a:srgbClr val="005087"/>
                </a:solidFill>
                <a:latin typeface="Verdana" pitchFamily="34" charset="0"/>
              </a:rPr>
              <a:t>  </a:t>
            </a:r>
          </a:p>
        </p:txBody>
      </p:sp>
      <p:cxnSp>
        <p:nvCxnSpPr>
          <p:cNvPr id="92175" name="Straight Connector 60"/>
          <p:cNvCxnSpPr>
            <a:cxnSpLocks noChangeShapeType="1"/>
          </p:cNvCxnSpPr>
          <p:nvPr/>
        </p:nvCxnSpPr>
        <p:spPr bwMode="auto">
          <a:xfrm rot="10800000" flipH="1">
            <a:off x="5991225" y="3895725"/>
            <a:ext cx="1079500" cy="198438"/>
          </a:xfrm>
          <a:prstGeom prst="line">
            <a:avLst/>
          </a:prstGeom>
          <a:noFill/>
          <a:ln w="3175" algn="ctr">
            <a:solidFill>
              <a:schemeClr val="tx1"/>
            </a:solidFill>
            <a:round/>
            <a:headEnd/>
            <a:tailEnd/>
          </a:ln>
        </p:spPr>
      </p:cxnSp>
      <p:cxnSp>
        <p:nvCxnSpPr>
          <p:cNvPr id="92176" name="Straight Connector 61"/>
          <p:cNvCxnSpPr>
            <a:cxnSpLocks noChangeShapeType="1"/>
          </p:cNvCxnSpPr>
          <p:nvPr/>
        </p:nvCxnSpPr>
        <p:spPr bwMode="auto">
          <a:xfrm>
            <a:off x="6042025" y="4102100"/>
            <a:ext cx="1028700" cy="800100"/>
          </a:xfrm>
          <a:prstGeom prst="line">
            <a:avLst/>
          </a:prstGeom>
          <a:noFill/>
          <a:ln w="3175" algn="ctr">
            <a:solidFill>
              <a:schemeClr val="tx1"/>
            </a:solidFill>
            <a:round/>
            <a:headEnd/>
            <a:tailEnd/>
          </a:ln>
        </p:spPr>
      </p:cxnSp>
      <p:sp>
        <p:nvSpPr>
          <p:cNvPr id="92177" name="Oval 62"/>
          <p:cNvSpPr>
            <a:spLocks noChangeArrowheads="1"/>
          </p:cNvSpPr>
          <p:nvPr/>
        </p:nvSpPr>
        <p:spPr bwMode="auto">
          <a:xfrm>
            <a:off x="5965825" y="4027488"/>
            <a:ext cx="115888" cy="115887"/>
          </a:xfrm>
          <a:prstGeom prst="ellipse">
            <a:avLst/>
          </a:prstGeom>
          <a:solidFill>
            <a:srgbClr val="FF0000"/>
          </a:solidFill>
          <a:ln w="9525" algn="ctr">
            <a:solidFill>
              <a:schemeClr val="bg1"/>
            </a:solidFill>
            <a:round/>
            <a:headEnd/>
            <a:tailEnd/>
          </a:ln>
        </p:spPr>
        <p:txBody>
          <a:bodyPr/>
          <a:lstStyle/>
          <a:p>
            <a:endParaRPr lang="en-US" altLang="zh-CN">
              <a:solidFill>
                <a:srgbClr val="404040"/>
              </a:solidFill>
            </a:endParaRPr>
          </a:p>
        </p:txBody>
      </p:sp>
      <p:sp>
        <p:nvSpPr>
          <p:cNvPr id="64" name="Rectangle 63"/>
          <p:cNvSpPr/>
          <p:nvPr/>
        </p:nvSpPr>
        <p:spPr bwMode="auto">
          <a:xfrm>
            <a:off x="7070725" y="3890963"/>
            <a:ext cx="1638300" cy="1016000"/>
          </a:xfrm>
          <a:prstGeom prst="rect">
            <a:avLst/>
          </a:prstGeom>
          <a:solidFill>
            <a:schemeClr val="accent3">
              <a:lumMod val="95000"/>
            </a:schemeClr>
          </a:solidFill>
          <a:ln w="3175" cap="flat" cmpd="sng" algn="ctr">
            <a:solidFill>
              <a:schemeClr val="tx1"/>
            </a:solidFill>
            <a:prstDash val="solid"/>
            <a:round/>
            <a:headEnd type="none" w="med" len="med"/>
            <a:tailEnd type="none" w="med" len="med"/>
          </a:ln>
          <a:effectLst/>
        </p:spPr>
        <p:txBody>
          <a:bodyPr/>
          <a:lstStyle/>
          <a:p>
            <a:pPr>
              <a:defRPr/>
            </a:pPr>
            <a:endParaRPr lang="en-US">
              <a:solidFill>
                <a:srgbClr val="404040"/>
              </a:solidFill>
              <a:latin typeface="Arial" pitchFamily="28" charset="0"/>
              <a:ea typeface="ＭＳ Ｐゴシック" pitchFamily="28" charset="-128"/>
              <a:cs typeface="ＭＳ Ｐゴシック" pitchFamily="28" charset="-128"/>
            </a:endParaRPr>
          </a:p>
        </p:txBody>
      </p:sp>
      <p:sp>
        <p:nvSpPr>
          <p:cNvPr id="92179" name="TextBox 64"/>
          <p:cNvSpPr txBox="1">
            <a:spLocks noChangeArrowheads="1"/>
          </p:cNvSpPr>
          <p:nvPr/>
        </p:nvSpPr>
        <p:spPr bwMode="auto">
          <a:xfrm>
            <a:off x="7110413" y="3929063"/>
            <a:ext cx="1617662" cy="1122362"/>
          </a:xfrm>
          <a:prstGeom prst="rect">
            <a:avLst/>
          </a:prstGeom>
          <a:noFill/>
          <a:ln w="9525">
            <a:noFill/>
            <a:miter lim="800000"/>
            <a:headEnd/>
            <a:tailEnd/>
          </a:ln>
        </p:spPr>
        <p:txBody>
          <a:bodyPr>
            <a:spAutoFit/>
          </a:bodyPr>
          <a:lstStyle/>
          <a:p>
            <a:pPr defTabSz="457200">
              <a:lnSpc>
                <a:spcPct val="110000"/>
              </a:lnSpc>
            </a:pPr>
            <a:r>
              <a:rPr lang="en-US" altLang="zh-CN" sz="1400" b="1">
                <a:solidFill>
                  <a:srgbClr val="005087"/>
                </a:solidFill>
                <a:latin typeface="Verdana" pitchFamily="34" charset="0"/>
              </a:rPr>
              <a:t>India </a:t>
            </a:r>
            <a:br>
              <a:rPr lang="en-US" altLang="zh-CN" sz="1400" b="1">
                <a:solidFill>
                  <a:srgbClr val="005087"/>
                </a:solidFill>
                <a:latin typeface="Verdana" pitchFamily="34" charset="0"/>
              </a:rPr>
            </a:br>
            <a:r>
              <a:rPr lang="en-US" altLang="zh-CN" sz="1100">
                <a:solidFill>
                  <a:srgbClr val="005087"/>
                </a:solidFill>
                <a:latin typeface="Verdana" pitchFamily="34" charset="0"/>
              </a:rPr>
              <a:t>Synchronous traffic control system for emergency vehicles</a:t>
            </a:r>
          </a:p>
          <a:p>
            <a:pPr defTabSz="457200">
              <a:lnSpc>
                <a:spcPct val="110000"/>
              </a:lnSpc>
            </a:pPr>
            <a:r>
              <a:rPr lang="en-US" altLang="zh-CN" sz="1400">
                <a:solidFill>
                  <a:srgbClr val="005087"/>
                </a:solidFill>
                <a:latin typeface="Verdana" pitchFamily="34" charset="0"/>
              </a:rPr>
              <a:t>  </a:t>
            </a:r>
          </a:p>
        </p:txBody>
      </p:sp>
      <p:cxnSp>
        <p:nvCxnSpPr>
          <p:cNvPr id="92180" name="Straight Connector 65"/>
          <p:cNvCxnSpPr>
            <a:cxnSpLocks noChangeShapeType="1"/>
          </p:cNvCxnSpPr>
          <p:nvPr/>
        </p:nvCxnSpPr>
        <p:spPr bwMode="auto">
          <a:xfrm rot="10800000" flipH="1">
            <a:off x="1876425" y="3395663"/>
            <a:ext cx="1079500" cy="198437"/>
          </a:xfrm>
          <a:prstGeom prst="line">
            <a:avLst/>
          </a:prstGeom>
          <a:noFill/>
          <a:ln w="3175" algn="ctr">
            <a:solidFill>
              <a:schemeClr val="tx1"/>
            </a:solidFill>
            <a:round/>
            <a:headEnd/>
            <a:tailEnd/>
          </a:ln>
        </p:spPr>
      </p:cxnSp>
      <p:cxnSp>
        <p:nvCxnSpPr>
          <p:cNvPr id="92181" name="Straight Connector 66"/>
          <p:cNvCxnSpPr>
            <a:cxnSpLocks noChangeShapeType="1"/>
          </p:cNvCxnSpPr>
          <p:nvPr/>
        </p:nvCxnSpPr>
        <p:spPr bwMode="auto">
          <a:xfrm>
            <a:off x="1927225" y="3602038"/>
            <a:ext cx="1028700" cy="639762"/>
          </a:xfrm>
          <a:prstGeom prst="line">
            <a:avLst/>
          </a:prstGeom>
          <a:noFill/>
          <a:ln w="3175" algn="ctr">
            <a:solidFill>
              <a:schemeClr val="tx1"/>
            </a:solidFill>
            <a:round/>
            <a:headEnd/>
            <a:tailEnd/>
          </a:ln>
        </p:spPr>
      </p:cxnSp>
      <p:sp>
        <p:nvSpPr>
          <p:cNvPr id="92182" name="Oval 67"/>
          <p:cNvSpPr>
            <a:spLocks noChangeArrowheads="1"/>
          </p:cNvSpPr>
          <p:nvPr/>
        </p:nvSpPr>
        <p:spPr bwMode="auto">
          <a:xfrm>
            <a:off x="1846263" y="3527425"/>
            <a:ext cx="117475" cy="117475"/>
          </a:xfrm>
          <a:prstGeom prst="ellipse">
            <a:avLst/>
          </a:prstGeom>
          <a:solidFill>
            <a:srgbClr val="FF0000"/>
          </a:solidFill>
          <a:ln w="9525" algn="ctr">
            <a:solidFill>
              <a:schemeClr val="bg1"/>
            </a:solidFill>
            <a:round/>
            <a:headEnd/>
            <a:tailEnd/>
          </a:ln>
        </p:spPr>
        <p:txBody>
          <a:bodyPr/>
          <a:lstStyle/>
          <a:p>
            <a:endParaRPr lang="en-US" altLang="zh-CN">
              <a:solidFill>
                <a:srgbClr val="404040"/>
              </a:solidFill>
            </a:endParaRPr>
          </a:p>
        </p:txBody>
      </p:sp>
      <p:sp>
        <p:nvSpPr>
          <p:cNvPr id="69" name="Rectangle 68"/>
          <p:cNvSpPr/>
          <p:nvPr/>
        </p:nvSpPr>
        <p:spPr bwMode="auto">
          <a:xfrm>
            <a:off x="2955925" y="3390900"/>
            <a:ext cx="1638300" cy="855663"/>
          </a:xfrm>
          <a:prstGeom prst="rect">
            <a:avLst/>
          </a:prstGeom>
          <a:solidFill>
            <a:schemeClr val="accent3">
              <a:lumMod val="95000"/>
            </a:schemeClr>
          </a:solidFill>
          <a:ln w="3175" cap="flat" cmpd="sng" algn="ctr">
            <a:solidFill>
              <a:schemeClr val="tx1"/>
            </a:solidFill>
            <a:prstDash val="solid"/>
            <a:round/>
            <a:headEnd type="none" w="med" len="med"/>
            <a:tailEnd type="none" w="med" len="med"/>
          </a:ln>
          <a:effectLst/>
        </p:spPr>
        <p:txBody>
          <a:bodyPr/>
          <a:lstStyle/>
          <a:p>
            <a:pPr>
              <a:defRPr/>
            </a:pPr>
            <a:endParaRPr lang="en-US">
              <a:solidFill>
                <a:srgbClr val="404040"/>
              </a:solidFill>
              <a:latin typeface="Arial" pitchFamily="28" charset="0"/>
              <a:ea typeface="ＭＳ Ｐゴシック" pitchFamily="28" charset="-128"/>
              <a:cs typeface="ＭＳ Ｐゴシック" pitchFamily="28" charset="-128"/>
            </a:endParaRPr>
          </a:p>
        </p:txBody>
      </p:sp>
      <p:sp>
        <p:nvSpPr>
          <p:cNvPr id="92184" name="TextBox 69"/>
          <p:cNvSpPr txBox="1">
            <a:spLocks noChangeArrowheads="1"/>
          </p:cNvSpPr>
          <p:nvPr/>
        </p:nvSpPr>
        <p:spPr bwMode="auto">
          <a:xfrm>
            <a:off x="2976563" y="3430588"/>
            <a:ext cx="1617662" cy="935037"/>
          </a:xfrm>
          <a:prstGeom prst="rect">
            <a:avLst/>
          </a:prstGeom>
          <a:noFill/>
          <a:ln w="9525">
            <a:noFill/>
            <a:miter lim="800000"/>
            <a:headEnd/>
            <a:tailEnd/>
          </a:ln>
        </p:spPr>
        <p:txBody>
          <a:bodyPr>
            <a:spAutoFit/>
          </a:bodyPr>
          <a:lstStyle/>
          <a:p>
            <a:pPr defTabSz="457200">
              <a:lnSpc>
                <a:spcPct val="110000"/>
              </a:lnSpc>
            </a:pPr>
            <a:r>
              <a:rPr lang="en-US" altLang="zh-CN" sz="1400" b="1">
                <a:solidFill>
                  <a:srgbClr val="005087"/>
                </a:solidFill>
                <a:latin typeface="Verdana" pitchFamily="34" charset="0"/>
              </a:rPr>
              <a:t>United States </a:t>
            </a:r>
            <a:br>
              <a:rPr lang="en-US" altLang="zh-CN" sz="1400" b="1">
                <a:solidFill>
                  <a:srgbClr val="005087"/>
                </a:solidFill>
                <a:latin typeface="Verdana" pitchFamily="34" charset="0"/>
              </a:rPr>
            </a:br>
            <a:r>
              <a:rPr lang="en-US" altLang="zh-CN" sz="1100">
                <a:solidFill>
                  <a:srgbClr val="005087"/>
                </a:solidFill>
                <a:latin typeface="Verdana" pitchFamily="34" charset="0"/>
              </a:rPr>
              <a:t>Sensors to measure air quality in cities</a:t>
            </a:r>
          </a:p>
          <a:p>
            <a:pPr defTabSz="457200">
              <a:lnSpc>
                <a:spcPct val="110000"/>
              </a:lnSpc>
            </a:pPr>
            <a:r>
              <a:rPr lang="en-US" altLang="zh-CN" sz="1400">
                <a:solidFill>
                  <a:srgbClr val="005087"/>
                </a:solidFill>
                <a:latin typeface="Verdana" pitchFamily="34" charset="0"/>
              </a:rPr>
              <a:t>  </a:t>
            </a:r>
          </a:p>
        </p:txBody>
      </p:sp>
      <p:cxnSp>
        <p:nvCxnSpPr>
          <p:cNvPr id="92185" name="Straight Connector 70"/>
          <p:cNvCxnSpPr>
            <a:cxnSpLocks noChangeShapeType="1"/>
          </p:cNvCxnSpPr>
          <p:nvPr/>
        </p:nvCxnSpPr>
        <p:spPr bwMode="auto">
          <a:xfrm rot="10800000" flipH="1">
            <a:off x="4360863" y="3060700"/>
            <a:ext cx="1079500" cy="200025"/>
          </a:xfrm>
          <a:prstGeom prst="line">
            <a:avLst/>
          </a:prstGeom>
          <a:noFill/>
          <a:ln w="3175" algn="ctr">
            <a:solidFill>
              <a:schemeClr val="tx1"/>
            </a:solidFill>
            <a:round/>
            <a:headEnd/>
            <a:tailEnd/>
          </a:ln>
        </p:spPr>
      </p:cxnSp>
      <p:cxnSp>
        <p:nvCxnSpPr>
          <p:cNvPr id="92186" name="Straight Connector 71"/>
          <p:cNvCxnSpPr>
            <a:cxnSpLocks noChangeShapeType="1"/>
          </p:cNvCxnSpPr>
          <p:nvPr/>
        </p:nvCxnSpPr>
        <p:spPr bwMode="auto">
          <a:xfrm>
            <a:off x="4411663" y="3267075"/>
            <a:ext cx="1028700" cy="974725"/>
          </a:xfrm>
          <a:prstGeom prst="line">
            <a:avLst/>
          </a:prstGeom>
          <a:noFill/>
          <a:ln w="3175" algn="ctr">
            <a:solidFill>
              <a:schemeClr val="tx1"/>
            </a:solidFill>
            <a:round/>
            <a:headEnd/>
            <a:tailEnd/>
          </a:ln>
        </p:spPr>
      </p:cxnSp>
      <p:sp>
        <p:nvSpPr>
          <p:cNvPr id="92187" name="Oval 72"/>
          <p:cNvSpPr>
            <a:spLocks noChangeArrowheads="1"/>
          </p:cNvSpPr>
          <p:nvPr/>
        </p:nvSpPr>
        <p:spPr bwMode="auto">
          <a:xfrm>
            <a:off x="4335463" y="3194050"/>
            <a:ext cx="117475" cy="115888"/>
          </a:xfrm>
          <a:prstGeom prst="ellipse">
            <a:avLst/>
          </a:prstGeom>
          <a:solidFill>
            <a:srgbClr val="FF0000"/>
          </a:solidFill>
          <a:ln w="9525" algn="ctr">
            <a:solidFill>
              <a:schemeClr val="bg1"/>
            </a:solidFill>
            <a:round/>
            <a:headEnd/>
            <a:tailEnd/>
          </a:ln>
        </p:spPr>
        <p:txBody>
          <a:bodyPr/>
          <a:lstStyle/>
          <a:p>
            <a:endParaRPr lang="en-US" altLang="zh-CN">
              <a:solidFill>
                <a:srgbClr val="404040"/>
              </a:solidFill>
            </a:endParaRPr>
          </a:p>
        </p:txBody>
      </p:sp>
      <p:sp>
        <p:nvSpPr>
          <p:cNvPr id="74" name="Rectangle 73"/>
          <p:cNvSpPr/>
          <p:nvPr/>
        </p:nvSpPr>
        <p:spPr bwMode="auto">
          <a:xfrm>
            <a:off x="5440363" y="3057525"/>
            <a:ext cx="1638300" cy="1184275"/>
          </a:xfrm>
          <a:prstGeom prst="rect">
            <a:avLst/>
          </a:prstGeom>
          <a:solidFill>
            <a:schemeClr val="accent3">
              <a:lumMod val="95000"/>
            </a:schemeClr>
          </a:solidFill>
          <a:ln w="3175" cap="flat" cmpd="sng" algn="ctr">
            <a:solidFill>
              <a:schemeClr val="tx1"/>
            </a:solidFill>
            <a:prstDash val="solid"/>
            <a:round/>
            <a:headEnd type="none" w="med" len="med"/>
            <a:tailEnd type="none" w="med" len="med"/>
          </a:ln>
          <a:effectLst/>
        </p:spPr>
        <p:txBody>
          <a:bodyPr/>
          <a:lstStyle/>
          <a:p>
            <a:pPr>
              <a:defRPr/>
            </a:pPr>
            <a:endParaRPr lang="en-US">
              <a:solidFill>
                <a:srgbClr val="404040"/>
              </a:solidFill>
              <a:latin typeface="Arial" pitchFamily="28" charset="0"/>
              <a:ea typeface="ＭＳ Ｐゴシック" pitchFamily="28" charset="-128"/>
              <a:cs typeface="ＭＳ Ｐゴシック" pitchFamily="28" charset="-128"/>
            </a:endParaRPr>
          </a:p>
        </p:txBody>
      </p:sp>
      <p:sp>
        <p:nvSpPr>
          <p:cNvPr id="92189" name="TextBox 74"/>
          <p:cNvSpPr txBox="1">
            <a:spLocks noChangeArrowheads="1"/>
          </p:cNvSpPr>
          <p:nvPr/>
        </p:nvSpPr>
        <p:spPr bwMode="auto">
          <a:xfrm>
            <a:off x="5499100" y="3095625"/>
            <a:ext cx="1617663" cy="1308100"/>
          </a:xfrm>
          <a:prstGeom prst="rect">
            <a:avLst/>
          </a:prstGeom>
          <a:noFill/>
          <a:ln w="9525">
            <a:noFill/>
            <a:miter lim="800000"/>
            <a:headEnd/>
            <a:tailEnd/>
          </a:ln>
        </p:spPr>
        <p:txBody>
          <a:bodyPr>
            <a:spAutoFit/>
          </a:bodyPr>
          <a:lstStyle/>
          <a:p>
            <a:pPr defTabSz="457200">
              <a:lnSpc>
                <a:spcPct val="110000"/>
              </a:lnSpc>
            </a:pPr>
            <a:r>
              <a:rPr lang="en-US" altLang="zh-CN" sz="1400" b="1">
                <a:solidFill>
                  <a:srgbClr val="005087"/>
                </a:solidFill>
                <a:latin typeface="Verdana" pitchFamily="34" charset="0"/>
              </a:rPr>
              <a:t>Belgium </a:t>
            </a:r>
            <a:br>
              <a:rPr lang="en-US" altLang="zh-CN" sz="1400" b="1">
                <a:solidFill>
                  <a:srgbClr val="005087"/>
                </a:solidFill>
                <a:latin typeface="Verdana" pitchFamily="34" charset="0"/>
              </a:rPr>
            </a:br>
            <a:r>
              <a:rPr lang="en-US" altLang="zh-CN" sz="1100">
                <a:solidFill>
                  <a:srgbClr val="005087"/>
                </a:solidFill>
                <a:latin typeface="Verdana" pitchFamily="34" charset="0"/>
              </a:rPr>
              <a:t>Construction of Solar Cells to meet basic needs of </a:t>
            </a:r>
            <a:br>
              <a:rPr lang="en-US" altLang="zh-CN" sz="1100">
                <a:solidFill>
                  <a:srgbClr val="005087"/>
                </a:solidFill>
                <a:latin typeface="Verdana" pitchFamily="34" charset="0"/>
              </a:rPr>
            </a:br>
            <a:r>
              <a:rPr lang="en-US" altLang="zh-CN" sz="1100">
                <a:solidFill>
                  <a:srgbClr val="005087"/>
                </a:solidFill>
                <a:latin typeface="Verdana" pitchFamily="34" charset="0"/>
              </a:rPr>
              <a:t>an orphanage</a:t>
            </a:r>
          </a:p>
          <a:p>
            <a:pPr defTabSz="457200">
              <a:lnSpc>
                <a:spcPct val="110000"/>
              </a:lnSpc>
            </a:pPr>
            <a:r>
              <a:rPr lang="en-US" altLang="zh-CN" sz="1400">
                <a:solidFill>
                  <a:srgbClr val="005087"/>
                </a:solidFill>
                <a:latin typeface="Verdana" pitchFamily="34" charset="0"/>
              </a:rPr>
              <a:t>  </a:t>
            </a:r>
          </a:p>
        </p:txBody>
      </p:sp>
    </p:spTree>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srcRect/>
          <a:stretch>
            <a:fillRect/>
          </a:stretch>
        </p:blipFill>
        <p:spPr bwMode="auto">
          <a:xfrm>
            <a:off x="0" y="304800"/>
            <a:ext cx="7772400" cy="58293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srcRect/>
          <a:stretch>
            <a:fillRect/>
          </a:stretch>
        </p:blipFill>
        <p:spPr bwMode="auto">
          <a:xfrm>
            <a:off x="5568950" y="1646238"/>
            <a:ext cx="2952750" cy="4217987"/>
          </a:xfrm>
          <a:prstGeom prst="rect">
            <a:avLst/>
          </a:prstGeom>
          <a:noFill/>
          <a:ln w="9525">
            <a:noFill/>
            <a:miter lim="800000"/>
            <a:headEnd/>
            <a:tailEnd/>
          </a:ln>
        </p:spPr>
      </p:pic>
      <p:sp>
        <p:nvSpPr>
          <p:cNvPr id="94211" name="Content Placeholder 11"/>
          <p:cNvSpPr>
            <a:spLocks noGrp="1"/>
          </p:cNvSpPr>
          <p:nvPr>
            <p:ph sz="half" idx="2"/>
          </p:nvPr>
        </p:nvSpPr>
        <p:spPr>
          <a:xfrm>
            <a:off x="588963" y="1524000"/>
            <a:ext cx="4572000" cy="4572000"/>
          </a:xfrm>
        </p:spPr>
        <p:txBody>
          <a:bodyPr/>
          <a:lstStyle/>
          <a:p>
            <a:r>
              <a:rPr lang="en-US" altLang="zh-CN" sz="2000" smtClean="0"/>
              <a:t>What is it?  </a:t>
            </a:r>
          </a:p>
          <a:p>
            <a:pPr lvl="1" eaLnBrk="1" hangingPunct="1"/>
            <a:r>
              <a:rPr lang="en-US" altLang="zh-CN" sz="1600" smtClean="0"/>
              <a:t>IEEE</a:t>
            </a:r>
            <a:r>
              <a:rPr lang="en-US" altLang="zh-CN" sz="1600" i="1" smtClean="0"/>
              <a:t>Xtreme</a:t>
            </a:r>
            <a:r>
              <a:rPr lang="en-US" altLang="zh-CN" sz="1600" smtClean="0"/>
              <a:t> is a worldwide contest in which teams of students compete over a 24-hour time span against each other to solve a set of programming problems </a:t>
            </a:r>
          </a:p>
          <a:p>
            <a:r>
              <a:rPr lang="en-US" altLang="zh-CN" sz="2000" smtClean="0"/>
              <a:t>Who participates?</a:t>
            </a:r>
          </a:p>
          <a:p>
            <a:pPr lvl="1"/>
            <a:r>
              <a:rPr lang="en-US" altLang="zh-CN" sz="1600" smtClean="0"/>
              <a:t>Teams of 2-3 students/graduate students and their proctors</a:t>
            </a:r>
          </a:p>
          <a:p>
            <a:r>
              <a:rPr lang="en-US" altLang="zh-CN" sz="2000" smtClean="0"/>
              <a:t>Why is it unique? </a:t>
            </a:r>
          </a:p>
          <a:p>
            <a:pPr lvl="1"/>
            <a:r>
              <a:rPr lang="en-US" altLang="zh-CN" sz="1600" smtClean="0"/>
              <a:t>Worldwide, simultaneous!</a:t>
            </a:r>
          </a:p>
          <a:p>
            <a:pPr lvl="1"/>
            <a:r>
              <a:rPr lang="en-US" altLang="zh-CN" sz="1600" smtClean="0"/>
              <a:t>International bragging rights</a:t>
            </a:r>
          </a:p>
          <a:p>
            <a:pPr lvl="1"/>
            <a:r>
              <a:rPr lang="en-US" altLang="zh-CN" sz="1600" b="1" smtClean="0"/>
              <a:t>Top prize is a trip anywhere in the world to the IEEE event of the top team’s choice</a:t>
            </a:r>
          </a:p>
        </p:txBody>
      </p:sp>
      <p:sp>
        <p:nvSpPr>
          <p:cNvPr id="94212" name="Rectangle 7"/>
          <p:cNvSpPr>
            <a:spLocks noChangeArrowheads="1"/>
          </p:cNvSpPr>
          <p:nvPr/>
        </p:nvSpPr>
        <p:spPr bwMode="auto">
          <a:xfrm>
            <a:off x="476250" y="1076325"/>
            <a:ext cx="8375650" cy="523875"/>
          </a:xfrm>
          <a:prstGeom prst="rect">
            <a:avLst/>
          </a:prstGeom>
          <a:noFill/>
          <a:ln w="9525">
            <a:noFill/>
            <a:miter lim="800000"/>
            <a:headEnd/>
            <a:tailEnd/>
          </a:ln>
        </p:spPr>
        <p:txBody>
          <a:bodyPr>
            <a:spAutoFit/>
          </a:bodyPr>
          <a:lstStyle/>
          <a:p>
            <a:r>
              <a:rPr lang="en-US" altLang="zh-CN" sz="2800" b="1">
                <a:solidFill>
                  <a:srgbClr val="005582"/>
                </a:solidFill>
              </a:rPr>
              <a:t>IEEE Xtreme Programming Competition</a:t>
            </a:r>
          </a:p>
        </p:txBody>
      </p:sp>
      <p:sp>
        <p:nvSpPr>
          <p:cNvPr id="94213" name="TextBox 5"/>
          <p:cNvSpPr txBox="1">
            <a:spLocks noChangeArrowheads="1"/>
          </p:cNvSpPr>
          <p:nvPr/>
        </p:nvSpPr>
        <p:spPr bwMode="auto">
          <a:xfrm>
            <a:off x="1254125" y="6003925"/>
            <a:ext cx="5791200" cy="708025"/>
          </a:xfrm>
          <a:prstGeom prst="rect">
            <a:avLst/>
          </a:prstGeom>
          <a:noFill/>
          <a:ln w="9525">
            <a:noFill/>
            <a:miter lim="800000"/>
            <a:headEnd/>
            <a:tailEnd/>
          </a:ln>
        </p:spPr>
        <p:txBody>
          <a:bodyPr>
            <a:spAutoFit/>
          </a:bodyPr>
          <a:lstStyle/>
          <a:p>
            <a:r>
              <a:rPr lang="en-US" altLang="zh-CN" sz="1600">
                <a:solidFill>
                  <a:srgbClr val="000000"/>
                </a:solidFill>
                <a:hlinkClick r:id="rId4"/>
              </a:rPr>
              <a:t>http://www.ieee.org/xtreme</a:t>
            </a:r>
            <a:endParaRPr lang="en-US" altLang="zh-CN" sz="1600">
              <a:solidFill>
                <a:srgbClr val="000000"/>
              </a:solidFill>
            </a:endParaRPr>
          </a:p>
          <a:p>
            <a:endParaRPr lang="en-US" altLang="zh-CN">
              <a:solidFill>
                <a:srgbClr val="000000"/>
              </a:solidFill>
            </a:endParaRPr>
          </a:p>
        </p:txBody>
      </p:sp>
      <p:sp>
        <p:nvSpPr>
          <p:cNvPr id="6" name="Rectangle 2"/>
          <p:cNvSpPr txBox="1">
            <a:spLocks noChangeArrowheads="1"/>
          </p:cNvSpPr>
          <p:nvPr/>
        </p:nvSpPr>
        <p:spPr bwMode="auto">
          <a:xfrm>
            <a:off x="381000" y="457200"/>
            <a:ext cx="7772400" cy="457200"/>
          </a:xfrm>
          <a:prstGeom prst="rect">
            <a:avLst/>
          </a:prstGeom>
          <a:noFill/>
          <a:ln w="9525">
            <a:noFill/>
            <a:miter lim="800000"/>
            <a:headEnd/>
            <a:tailEnd/>
          </a:ln>
        </p:spPr>
        <p:txBody>
          <a:bodyPr/>
          <a:lstStyle/>
          <a:p>
            <a:pPr>
              <a:defRPr/>
            </a:pPr>
            <a:r>
              <a:rPr lang="en-US" altLang="zh-CN" sz="4000" b="1" dirty="0">
                <a:solidFill>
                  <a:srgbClr val="C00000"/>
                </a:solidFill>
                <a:ea typeface="宋体" pitchFamily="2" charset="-122"/>
                <a:cs typeface="+mj-cs"/>
              </a:rPr>
              <a:t>Exciting Contest!</a:t>
            </a:r>
          </a:p>
        </p:txBody>
      </p:sp>
    </p:spTree>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txBox="1">
            <a:spLocks noChangeArrowheads="1"/>
          </p:cNvSpPr>
          <p:nvPr/>
        </p:nvSpPr>
        <p:spPr bwMode="auto">
          <a:xfrm>
            <a:off x="381000" y="685800"/>
            <a:ext cx="7848600" cy="1447800"/>
          </a:xfrm>
          <a:prstGeom prst="rect">
            <a:avLst/>
          </a:prstGeom>
          <a:noFill/>
          <a:ln w="9525">
            <a:noFill/>
            <a:miter lim="800000"/>
            <a:headEnd/>
            <a:tailEnd/>
          </a:ln>
        </p:spPr>
        <p:txBody>
          <a:bodyPr/>
          <a:lstStyle/>
          <a:p>
            <a:pPr marL="457200" indent="-457200">
              <a:buFont typeface="Monotype Sorts"/>
              <a:buNone/>
            </a:pPr>
            <a:r>
              <a:rPr lang="en-US" altLang="zh-CN" sz="2800" b="1">
                <a:solidFill>
                  <a:schemeClr val="tx2"/>
                </a:solidFill>
                <a:latin typeface="Verdana" pitchFamily="34" charset="0"/>
              </a:rPr>
              <a:t>IEEE Xtreme</a:t>
            </a:r>
            <a:r>
              <a:rPr lang="zh-CN" altLang="en-US" sz="2800" b="1">
                <a:solidFill>
                  <a:schemeClr val="tx2"/>
                </a:solidFill>
                <a:latin typeface="Verdana" pitchFamily="34" charset="0"/>
              </a:rPr>
              <a:t> </a:t>
            </a:r>
            <a:r>
              <a:rPr lang="en-US" altLang="zh-CN" sz="2800" b="1">
                <a:solidFill>
                  <a:schemeClr val="tx2"/>
                </a:solidFill>
                <a:latin typeface="Verdana" pitchFamily="34" charset="0"/>
              </a:rPr>
              <a:t>Programming </a:t>
            </a:r>
            <a:r>
              <a:rPr lang="zh-CN" altLang="en-US" sz="2800" b="1">
                <a:solidFill>
                  <a:schemeClr val="tx2"/>
                </a:solidFill>
                <a:latin typeface="宋体" pitchFamily="2" charset="-122"/>
                <a:ea typeface="宋体" pitchFamily="2" charset="-122"/>
              </a:rPr>
              <a:t>极限编程大赛</a:t>
            </a:r>
            <a:endParaRPr lang="en-US" altLang="zh-CN" sz="2800" b="1">
              <a:solidFill>
                <a:schemeClr val="tx2"/>
              </a:solidFill>
              <a:latin typeface="宋体" pitchFamily="2" charset="-122"/>
              <a:ea typeface="宋体" pitchFamily="2" charset="-122"/>
            </a:endParaRPr>
          </a:p>
          <a:p>
            <a:pPr marL="457200" indent="-457200">
              <a:buFont typeface="Monotype Sorts"/>
              <a:buNone/>
            </a:pPr>
            <a:endParaRPr lang="en-US" altLang="zh-CN" sz="1800">
              <a:solidFill>
                <a:schemeClr val="tx2"/>
              </a:solidFill>
              <a:latin typeface="Verdana" pitchFamily="34" charset="0"/>
            </a:endParaRPr>
          </a:p>
          <a:p>
            <a:pPr marL="457200" indent="-457200">
              <a:buFont typeface="Monotype Sorts"/>
              <a:buNone/>
            </a:pPr>
            <a:r>
              <a:rPr lang="en-US" altLang="zh-CN" sz="1800">
                <a:latin typeface="Verdana" pitchFamily="34" charset="0"/>
              </a:rPr>
              <a:t>Worldwide, 24-hour programming challenge for IEEE Student Branches</a:t>
            </a:r>
          </a:p>
        </p:txBody>
      </p:sp>
      <p:grpSp>
        <p:nvGrpSpPr>
          <p:cNvPr id="2" name="Group 11"/>
          <p:cNvGrpSpPr>
            <a:grpSpLocks/>
          </p:cNvGrpSpPr>
          <p:nvPr/>
        </p:nvGrpSpPr>
        <p:grpSpPr bwMode="auto">
          <a:xfrm>
            <a:off x="7543800" y="5715000"/>
            <a:ext cx="1371600" cy="762000"/>
            <a:chOff x="7543800" y="5715000"/>
            <a:chExt cx="1371600" cy="762000"/>
          </a:xfrm>
        </p:grpSpPr>
        <p:sp>
          <p:nvSpPr>
            <p:cNvPr id="95239" name="Rectangle 7"/>
            <p:cNvSpPr>
              <a:spLocks noChangeArrowheads="1"/>
            </p:cNvSpPr>
            <p:nvPr/>
          </p:nvSpPr>
          <p:spPr bwMode="auto">
            <a:xfrm>
              <a:off x="7772400" y="58674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sp>
          <p:nvSpPr>
            <p:cNvPr id="95240" name="Rectangle 9"/>
            <p:cNvSpPr>
              <a:spLocks noChangeArrowheads="1"/>
            </p:cNvSpPr>
            <p:nvPr/>
          </p:nvSpPr>
          <p:spPr bwMode="auto">
            <a:xfrm>
              <a:off x="7543800" y="57150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pic>
          <p:nvPicPr>
            <p:cNvPr id="95241" name="Picture 6" descr="IEEE_TAG_BLUE.png"/>
            <p:cNvPicPr>
              <a:picLocks noChangeAspect="1"/>
            </p:cNvPicPr>
            <p:nvPr/>
          </p:nvPicPr>
          <p:blipFill>
            <a:blip r:embed="rId2"/>
            <a:srcRect/>
            <a:stretch>
              <a:fillRect/>
            </a:stretch>
          </p:blipFill>
          <p:spPr bwMode="auto">
            <a:xfrm>
              <a:off x="7620000" y="5791200"/>
              <a:ext cx="1143000" cy="641350"/>
            </a:xfrm>
            <a:prstGeom prst="rect">
              <a:avLst/>
            </a:prstGeom>
            <a:noFill/>
            <a:ln w="9525">
              <a:noFill/>
              <a:miter lim="800000"/>
              <a:headEnd/>
              <a:tailEnd/>
            </a:ln>
          </p:spPr>
        </p:pic>
      </p:grpSp>
      <p:pic>
        <p:nvPicPr>
          <p:cNvPr id="95236" name="Picture 3"/>
          <p:cNvPicPr>
            <a:picLocks noChangeAspect="1" noChangeArrowheads="1"/>
          </p:cNvPicPr>
          <p:nvPr/>
        </p:nvPicPr>
        <p:blipFill>
          <a:blip r:embed="rId3"/>
          <a:srcRect/>
          <a:stretch>
            <a:fillRect/>
          </a:stretch>
        </p:blipFill>
        <p:spPr bwMode="auto">
          <a:xfrm>
            <a:off x="3581400" y="2433638"/>
            <a:ext cx="5372100" cy="3681412"/>
          </a:xfrm>
          <a:prstGeom prst="rect">
            <a:avLst/>
          </a:prstGeom>
          <a:noFill/>
          <a:ln w="9525" algn="ctr">
            <a:noFill/>
            <a:miter lim="800000"/>
            <a:headEnd/>
            <a:tailEnd/>
          </a:ln>
        </p:spPr>
      </p:pic>
      <p:sp>
        <p:nvSpPr>
          <p:cNvPr id="95237" name="矩形 13"/>
          <p:cNvSpPr>
            <a:spLocks noChangeArrowheads="1"/>
          </p:cNvSpPr>
          <p:nvPr/>
        </p:nvSpPr>
        <p:spPr bwMode="auto">
          <a:xfrm>
            <a:off x="0" y="2514600"/>
            <a:ext cx="3124200" cy="2160588"/>
          </a:xfrm>
          <a:prstGeom prst="rect">
            <a:avLst/>
          </a:prstGeom>
          <a:noFill/>
          <a:ln w="9525">
            <a:noFill/>
            <a:miter lim="800000"/>
            <a:headEnd/>
            <a:tailEnd/>
          </a:ln>
        </p:spPr>
        <p:txBody>
          <a:bodyPr>
            <a:spAutoFit/>
          </a:bodyPr>
          <a:lstStyle/>
          <a:p>
            <a:pPr marL="457200" indent="-457200"/>
            <a:r>
              <a:rPr lang="zh-CN" altLang="en-US" b="1">
                <a:latin typeface="Verdana" pitchFamily="34" charset="0"/>
              </a:rPr>
              <a:t>    </a:t>
            </a:r>
            <a:r>
              <a:rPr lang="en-US" altLang="zh-CN" b="1">
                <a:latin typeface="Verdana" pitchFamily="34" charset="0"/>
              </a:rPr>
              <a:t>Top prize is a trip anywhere in the world to the IEEE event of the top team’s choice!</a:t>
            </a:r>
          </a:p>
        </p:txBody>
      </p:sp>
      <p:sp>
        <p:nvSpPr>
          <p:cNvPr id="95238" name="矩形 14"/>
          <p:cNvSpPr>
            <a:spLocks noChangeArrowheads="1"/>
          </p:cNvSpPr>
          <p:nvPr/>
        </p:nvSpPr>
        <p:spPr bwMode="auto">
          <a:xfrm>
            <a:off x="457200" y="5638800"/>
            <a:ext cx="3124200" cy="682625"/>
          </a:xfrm>
          <a:prstGeom prst="rect">
            <a:avLst/>
          </a:prstGeom>
          <a:noFill/>
          <a:ln w="9525">
            <a:noFill/>
            <a:miter lim="800000"/>
            <a:headEnd/>
            <a:tailEnd/>
          </a:ln>
        </p:spPr>
        <p:txBody>
          <a:bodyPr>
            <a:spAutoFit/>
          </a:bodyPr>
          <a:lstStyle/>
          <a:p>
            <a:r>
              <a:rPr lang="en-US" altLang="zh-CN" sz="1600">
                <a:hlinkClick r:id="rId4"/>
              </a:rPr>
              <a:t>http://www.ieee.org/membership_services/membership/students/competitions/xtreme/index.html</a:t>
            </a:r>
            <a:r>
              <a:rPr lang="zh-CN" altLang="en-US" sz="1600"/>
              <a:t> </a:t>
            </a:r>
          </a:p>
        </p:txBody>
      </p:sp>
    </p:spTree>
  </p:cSld>
  <p:clrMapOvr>
    <a:masterClrMapping/>
  </p:clrMapOvr>
  <p:transition spd="med">
    <p:cover dir="d"/>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158750" y="292100"/>
            <a:ext cx="8299450" cy="841375"/>
          </a:xfrm>
        </p:spPr>
        <p:txBody>
          <a:bodyPr/>
          <a:lstStyle/>
          <a:p>
            <a:r>
              <a:rPr altLang="zh-CN" sz="2400" smtClean="0"/>
              <a:t>IEEEXtreme 6.0</a:t>
            </a:r>
            <a:br>
              <a:rPr altLang="zh-CN" sz="2400" smtClean="0"/>
            </a:br>
            <a:r>
              <a:rPr altLang="zh-CN" sz="2400" smtClean="0"/>
              <a:t>2012 official results</a:t>
            </a:r>
            <a:r>
              <a:rPr altLang="zh-CN" sz="2600" smtClean="0"/>
              <a:t/>
            </a:r>
            <a:br>
              <a:rPr altLang="zh-CN" sz="2600" smtClean="0"/>
            </a:br>
            <a:endParaRPr altLang="zh-CN" sz="2600" smtClean="0"/>
          </a:p>
        </p:txBody>
      </p:sp>
      <p:sp>
        <p:nvSpPr>
          <p:cNvPr id="96259" name="Content Placeholder 2"/>
          <p:cNvSpPr>
            <a:spLocks noGrp="1"/>
          </p:cNvSpPr>
          <p:nvPr>
            <p:ph idx="1"/>
          </p:nvPr>
        </p:nvSpPr>
        <p:spPr>
          <a:xfrm>
            <a:off x="292100" y="1365250"/>
            <a:ext cx="8639175" cy="5048250"/>
          </a:xfrm>
        </p:spPr>
        <p:txBody>
          <a:bodyPr/>
          <a:lstStyle/>
          <a:p>
            <a:pPr marL="0" indent="0">
              <a:buFontTx/>
              <a:buNone/>
            </a:pPr>
            <a:endParaRPr lang="en-US" altLang="zh-CN" smtClean="0"/>
          </a:p>
        </p:txBody>
      </p:sp>
      <p:sp>
        <p:nvSpPr>
          <p:cNvPr id="96260" name="Slide Number Placeholder 4"/>
          <p:cNvSpPr>
            <a:spLocks noGrp="1"/>
          </p:cNvSpPr>
          <p:nvPr>
            <p:ph type="sldNum" sz="quarter" idx="10"/>
          </p:nvPr>
        </p:nvSpPr>
        <p:spPr>
          <a:xfrm>
            <a:off x="533400" y="6172200"/>
            <a:ext cx="685800" cy="365125"/>
          </a:xfrm>
          <a:noFill/>
        </p:spPr>
        <p:txBody>
          <a:bodyPr/>
          <a:lstStyle/>
          <a:p>
            <a:fld id="{4341129A-5DDE-4819-A163-78D3761BAC7E}" type="slidenum">
              <a:rPr lang="en-US" altLang="zh-CN" smtClean="0"/>
              <a:pPr/>
              <a:t>108</a:t>
            </a:fld>
            <a:endParaRPr lang="en-US" altLang="zh-CN" smtClean="0"/>
          </a:p>
        </p:txBody>
      </p:sp>
      <p:pic>
        <p:nvPicPr>
          <p:cNvPr id="96261" name="Picture 2"/>
          <p:cNvPicPr>
            <a:picLocks noChangeAspect="1" noChangeArrowheads="1"/>
          </p:cNvPicPr>
          <p:nvPr/>
        </p:nvPicPr>
        <p:blipFill>
          <a:blip r:embed="rId3"/>
          <a:srcRect/>
          <a:stretch>
            <a:fillRect/>
          </a:stretch>
        </p:blipFill>
        <p:spPr bwMode="auto">
          <a:xfrm>
            <a:off x="158750" y="1624013"/>
            <a:ext cx="8863013" cy="4789487"/>
          </a:xfrm>
          <a:prstGeom prst="rect">
            <a:avLst/>
          </a:prstGeom>
          <a:noFill/>
          <a:ln w="9525">
            <a:noFill/>
            <a:miter lim="800000"/>
            <a:headEnd/>
            <a:tailEnd/>
          </a:ln>
        </p:spPr>
      </p:pic>
      <p:pic>
        <p:nvPicPr>
          <p:cNvPr id="96262" name="Picture 3"/>
          <p:cNvPicPr>
            <a:picLocks noChangeAspect="1" noChangeArrowheads="1"/>
          </p:cNvPicPr>
          <p:nvPr/>
        </p:nvPicPr>
        <p:blipFill>
          <a:blip r:embed="rId4"/>
          <a:srcRect/>
          <a:stretch>
            <a:fillRect/>
          </a:stretch>
        </p:blipFill>
        <p:spPr bwMode="auto">
          <a:xfrm>
            <a:off x="158750" y="1231900"/>
            <a:ext cx="8777288" cy="392113"/>
          </a:xfrm>
          <a:prstGeom prst="rect">
            <a:avLst/>
          </a:prstGeom>
          <a:noFill/>
          <a:ln w="9525">
            <a:noFill/>
            <a:miter lim="800000"/>
            <a:headEnd/>
            <a:tailEnd/>
          </a:ln>
        </p:spPr>
      </p:pic>
      <p:pic>
        <p:nvPicPr>
          <p:cNvPr id="96263" name="Picture 4"/>
          <p:cNvPicPr>
            <a:picLocks noChangeAspect="1" noChangeArrowheads="1"/>
          </p:cNvPicPr>
          <p:nvPr/>
        </p:nvPicPr>
        <p:blipFill>
          <a:blip r:embed="rId5"/>
          <a:srcRect/>
          <a:stretch>
            <a:fillRect/>
          </a:stretch>
        </p:blipFill>
        <p:spPr bwMode="auto">
          <a:xfrm>
            <a:off x="6659563" y="331788"/>
            <a:ext cx="2276475" cy="876300"/>
          </a:xfrm>
          <a:prstGeom prst="rect">
            <a:avLst/>
          </a:prstGeom>
          <a:noFill/>
          <a:ln w="9525">
            <a:noFill/>
            <a:miter lim="800000"/>
            <a:headEnd/>
            <a:tailEnd/>
          </a:ln>
        </p:spPr>
      </p:pic>
      <p:pic>
        <p:nvPicPr>
          <p:cNvPr id="96265" name="Picture 9"/>
          <p:cNvPicPr>
            <a:picLocks noChangeAspect="1" noChangeArrowheads="1"/>
          </p:cNvPicPr>
          <p:nvPr/>
        </p:nvPicPr>
        <p:blipFill>
          <a:blip r:embed="rId6"/>
          <a:srcRect/>
          <a:stretch>
            <a:fillRect/>
          </a:stretch>
        </p:blipFill>
        <p:spPr bwMode="auto">
          <a:xfrm>
            <a:off x="0" y="304800"/>
            <a:ext cx="8969375" cy="5029200"/>
          </a:xfrm>
          <a:prstGeom prst="rect">
            <a:avLst/>
          </a:prstGeom>
          <a:noFill/>
          <a:ln w="9525" algn="ctr">
            <a:noFill/>
            <a:miter lim="800000"/>
            <a:headEnd/>
            <a:tailEnd/>
          </a:ln>
        </p:spPr>
      </p:pic>
      <p:pic>
        <p:nvPicPr>
          <p:cNvPr id="96266" name="Picture 10"/>
          <p:cNvPicPr>
            <a:picLocks noChangeAspect="1" noChangeArrowheads="1"/>
          </p:cNvPicPr>
          <p:nvPr/>
        </p:nvPicPr>
        <p:blipFill>
          <a:blip r:embed="rId7"/>
          <a:srcRect/>
          <a:stretch>
            <a:fillRect/>
          </a:stretch>
        </p:blipFill>
        <p:spPr bwMode="auto">
          <a:xfrm>
            <a:off x="-76200" y="5181600"/>
            <a:ext cx="8991600" cy="777875"/>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6265"/>
                                        </p:tgtEl>
                                        <p:attrNameLst>
                                          <p:attrName>style.visibility</p:attrName>
                                        </p:attrNameLst>
                                      </p:cBhvr>
                                      <p:to>
                                        <p:strVal val="visible"/>
                                      </p:to>
                                    </p:set>
                                    <p:animEffect transition="in" filter="blinds(horizontal)">
                                      <p:cBhvr>
                                        <p:cTn id="7" dur="500"/>
                                        <p:tgtEl>
                                          <p:spTgt spid="96265"/>
                                        </p:tgtEl>
                                      </p:cBhvr>
                                    </p:animEffect>
                                  </p:childTnLst>
                                </p:cTn>
                              </p:par>
                              <p:par>
                                <p:cTn id="8" presetID="3" presetClass="entr" presetSubtype="10" fill="hold" nodeType="withEffect">
                                  <p:stCondLst>
                                    <p:cond delay="0"/>
                                  </p:stCondLst>
                                  <p:childTnLst>
                                    <p:set>
                                      <p:cBhvr>
                                        <p:cTn id="9" dur="1" fill="hold">
                                          <p:stCondLst>
                                            <p:cond delay="0"/>
                                          </p:stCondLst>
                                        </p:cTn>
                                        <p:tgtEl>
                                          <p:spTgt spid="96266"/>
                                        </p:tgtEl>
                                        <p:attrNameLst>
                                          <p:attrName>style.visibility</p:attrName>
                                        </p:attrNameLst>
                                      </p:cBhvr>
                                      <p:to>
                                        <p:strVal val="visible"/>
                                      </p:to>
                                    </p:set>
                                    <p:animEffect transition="in" filter="blinds(horizontal)">
                                      <p:cBhvr>
                                        <p:cTn id="10" dur="500"/>
                                        <p:tgtEl>
                                          <p:spTgt spid="96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txBox="1">
            <a:spLocks noChangeArrowheads="1"/>
          </p:cNvSpPr>
          <p:nvPr/>
        </p:nvSpPr>
        <p:spPr bwMode="auto">
          <a:xfrm>
            <a:off x="152400" y="1143000"/>
            <a:ext cx="8763000" cy="3352800"/>
          </a:xfrm>
          <a:prstGeom prst="rect">
            <a:avLst/>
          </a:prstGeom>
          <a:noFill/>
          <a:ln w="9525">
            <a:noFill/>
            <a:miter lim="800000"/>
            <a:headEnd/>
            <a:tailEnd/>
          </a:ln>
        </p:spPr>
        <p:txBody>
          <a:bodyPr/>
          <a:lstStyle/>
          <a:p>
            <a:pPr marL="457200" indent="-457200">
              <a:buFont typeface="Monotype Sorts"/>
              <a:buNone/>
            </a:pPr>
            <a:r>
              <a:rPr lang="en-US" altLang="zh-CN" b="1">
                <a:solidFill>
                  <a:schemeClr val="tx2"/>
                </a:solidFill>
                <a:latin typeface="Verdana" pitchFamily="34" charset="0"/>
              </a:rPr>
              <a:t>IEEE President’s “Change the World” Competition</a:t>
            </a:r>
          </a:p>
          <a:p>
            <a:pPr marL="457200" indent="-457200">
              <a:buFont typeface="Monotype Sorts"/>
              <a:buNone/>
            </a:pPr>
            <a:endParaRPr lang="en-US" altLang="zh-CN" sz="2000">
              <a:solidFill>
                <a:schemeClr val="tx2"/>
              </a:solidFill>
              <a:latin typeface="Verdana" pitchFamily="34" charset="0"/>
            </a:endParaRPr>
          </a:p>
          <a:p>
            <a:pPr marL="457200" indent="-457200">
              <a:buFont typeface="Monotype Sorts"/>
              <a:buNone/>
            </a:pPr>
            <a:r>
              <a:rPr lang="zh-CN" altLang="en-US" sz="1800"/>
              <a:t>       </a:t>
            </a:r>
            <a:r>
              <a:rPr lang="en-US" altLang="zh-CN" sz="1800"/>
              <a:t>Recognizes students or teams of students who develop unique solutions to real-world problems using engineering, science, computing and leadership skills to benefit their community or humanity</a:t>
            </a:r>
            <a:endParaRPr lang="en-US" altLang="zh-CN" sz="1800">
              <a:latin typeface="Verdana" pitchFamily="34" charset="0"/>
            </a:endParaRPr>
          </a:p>
          <a:p>
            <a:pPr marL="457200" indent="-457200">
              <a:buFont typeface="Monotype Sorts"/>
              <a:buNone/>
            </a:pPr>
            <a:endParaRPr lang="en-US" altLang="zh-CN" sz="2000" b="1">
              <a:latin typeface="Verdana" pitchFamily="34" charset="0"/>
            </a:endParaRPr>
          </a:p>
          <a:p>
            <a:pPr marL="457200" indent="-457200">
              <a:buFont typeface="Monotype Sorts"/>
              <a:buNone/>
            </a:pPr>
            <a:r>
              <a:rPr lang="en-US" altLang="zh-CN" sz="2000" b="1">
                <a:latin typeface="Verdana" pitchFamily="34" charset="0"/>
              </a:rPr>
              <a:t>  Opportunity to win US $10,000</a:t>
            </a:r>
          </a:p>
          <a:p>
            <a:pPr marL="457200" indent="-457200">
              <a:buFont typeface="Monotype Sorts"/>
              <a:buNone/>
            </a:pPr>
            <a:r>
              <a:rPr lang="zh-CN" altLang="en-US" sz="2000" b="1">
                <a:latin typeface="Verdana" pitchFamily="34" charset="0"/>
              </a:rPr>
              <a:t>                                  </a:t>
            </a:r>
            <a:r>
              <a:rPr lang="en-US" altLang="zh-CN" sz="2000" b="1">
                <a:latin typeface="Verdana" pitchFamily="34" charset="0"/>
              </a:rPr>
              <a:t>US $  5,000</a:t>
            </a:r>
          </a:p>
          <a:p>
            <a:pPr marL="457200" indent="-457200">
              <a:buFont typeface="Monotype Sorts"/>
              <a:buNone/>
            </a:pPr>
            <a:r>
              <a:rPr lang="en-US" altLang="zh-CN" sz="2000" b="1">
                <a:latin typeface="Verdana" pitchFamily="34" charset="0"/>
              </a:rPr>
              <a:t>                                  US $  2,500</a:t>
            </a:r>
          </a:p>
          <a:p>
            <a:pPr marL="457200" indent="-457200">
              <a:buFont typeface="Monotype Sorts"/>
              <a:buNone/>
            </a:pPr>
            <a:endParaRPr lang="en-US" altLang="zh-CN" sz="2000">
              <a:solidFill>
                <a:schemeClr val="tx2"/>
              </a:solidFill>
              <a:latin typeface="Verdana" pitchFamily="34" charset="0"/>
            </a:endParaRPr>
          </a:p>
          <a:p>
            <a:pPr marL="457200" indent="-457200">
              <a:buFont typeface="Monotype Sorts"/>
              <a:buNone/>
            </a:pPr>
            <a:endParaRPr lang="en-US" altLang="zh-CN" sz="2000">
              <a:latin typeface="Verdana" pitchFamily="34" charset="0"/>
            </a:endParaRPr>
          </a:p>
          <a:p>
            <a:pPr marL="838200" lvl="1" indent="-381000">
              <a:buFont typeface="Courier New" pitchFamily="49" charset="0"/>
              <a:buChar char="o"/>
            </a:pPr>
            <a:endParaRPr lang="en-US" altLang="zh-CN" sz="2000">
              <a:latin typeface="Verdana" pitchFamily="34" charset="0"/>
            </a:endParaRPr>
          </a:p>
        </p:txBody>
      </p:sp>
      <p:pic>
        <p:nvPicPr>
          <p:cNvPr id="57346" name="Picture 2"/>
          <p:cNvPicPr>
            <a:picLocks noChangeAspect="1" noChangeArrowheads="1"/>
          </p:cNvPicPr>
          <p:nvPr/>
        </p:nvPicPr>
        <p:blipFill>
          <a:blip r:embed="rId2" cstate="print"/>
          <a:srcRect/>
          <a:stretch>
            <a:fillRect/>
          </a:stretch>
        </p:blipFill>
        <p:spPr bwMode="auto">
          <a:xfrm>
            <a:off x="101988" y="4267200"/>
            <a:ext cx="5079612" cy="2286000"/>
          </a:xfrm>
          <a:prstGeom prst="rect">
            <a:avLst/>
          </a:prstGeom>
          <a:ln>
            <a:noFill/>
          </a:ln>
          <a:effectLst>
            <a:softEdge rad="112500"/>
          </a:effectLst>
        </p:spPr>
      </p:pic>
      <p:grpSp>
        <p:nvGrpSpPr>
          <p:cNvPr id="2" name="Group 11"/>
          <p:cNvGrpSpPr>
            <a:grpSpLocks/>
          </p:cNvGrpSpPr>
          <p:nvPr/>
        </p:nvGrpSpPr>
        <p:grpSpPr bwMode="auto">
          <a:xfrm>
            <a:off x="7543800" y="5715000"/>
            <a:ext cx="1371600" cy="762000"/>
            <a:chOff x="7543800" y="5715000"/>
            <a:chExt cx="1371600" cy="762000"/>
          </a:xfrm>
        </p:grpSpPr>
        <p:sp>
          <p:nvSpPr>
            <p:cNvPr id="97289" name="Rectangle 7"/>
            <p:cNvSpPr>
              <a:spLocks noChangeArrowheads="1"/>
            </p:cNvSpPr>
            <p:nvPr/>
          </p:nvSpPr>
          <p:spPr bwMode="auto">
            <a:xfrm>
              <a:off x="7772400" y="58674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sp>
          <p:nvSpPr>
            <p:cNvPr id="97290" name="Rectangle 9"/>
            <p:cNvSpPr>
              <a:spLocks noChangeArrowheads="1"/>
            </p:cNvSpPr>
            <p:nvPr/>
          </p:nvSpPr>
          <p:spPr bwMode="auto">
            <a:xfrm>
              <a:off x="7543800" y="57150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pic>
          <p:nvPicPr>
            <p:cNvPr id="97291" name="Picture 6" descr="IEEE_TAG_BLUE.png"/>
            <p:cNvPicPr>
              <a:picLocks noChangeAspect="1"/>
            </p:cNvPicPr>
            <p:nvPr/>
          </p:nvPicPr>
          <p:blipFill>
            <a:blip r:embed="rId3"/>
            <a:srcRect/>
            <a:stretch>
              <a:fillRect/>
            </a:stretch>
          </p:blipFill>
          <p:spPr bwMode="auto">
            <a:xfrm>
              <a:off x="7620000" y="5791200"/>
              <a:ext cx="1143000" cy="641350"/>
            </a:xfrm>
            <a:prstGeom prst="rect">
              <a:avLst/>
            </a:prstGeom>
            <a:noFill/>
            <a:ln w="9525">
              <a:noFill/>
              <a:miter lim="800000"/>
              <a:headEnd/>
              <a:tailEnd/>
            </a:ln>
          </p:spPr>
        </p:pic>
      </p:grpSp>
      <p:sp>
        <p:nvSpPr>
          <p:cNvPr id="11" name="Rectangle 2"/>
          <p:cNvSpPr txBox="1">
            <a:spLocks noChangeArrowheads="1"/>
          </p:cNvSpPr>
          <p:nvPr/>
        </p:nvSpPr>
        <p:spPr bwMode="auto">
          <a:xfrm>
            <a:off x="609600" y="381000"/>
            <a:ext cx="7772400" cy="457200"/>
          </a:xfrm>
          <a:prstGeom prst="rect">
            <a:avLst/>
          </a:prstGeom>
          <a:noFill/>
          <a:ln w="9525">
            <a:noFill/>
            <a:miter lim="800000"/>
            <a:headEnd/>
            <a:tailEnd/>
          </a:ln>
        </p:spPr>
        <p:txBody>
          <a:bodyPr/>
          <a:lstStyle/>
          <a:p>
            <a:pPr>
              <a:defRPr/>
            </a:pPr>
            <a:r>
              <a:rPr lang="en-US" altLang="zh-CN" sz="4000" b="1" dirty="0">
                <a:solidFill>
                  <a:srgbClr val="C00000"/>
                </a:solidFill>
                <a:ea typeface="宋体" pitchFamily="2" charset="-122"/>
                <a:cs typeface="+mj-cs"/>
              </a:rPr>
              <a:t>Exciting Contest!</a:t>
            </a:r>
          </a:p>
        </p:txBody>
      </p:sp>
      <p:pic>
        <p:nvPicPr>
          <p:cNvPr id="97286" name="Picture 3"/>
          <p:cNvPicPr>
            <a:picLocks noChangeAspect="1" noChangeArrowheads="1"/>
          </p:cNvPicPr>
          <p:nvPr/>
        </p:nvPicPr>
        <p:blipFill>
          <a:blip r:embed="rId4"/>
          <a:srcRect/>
          <a:stretch>
            <a:fillRect/>
          </a:stretch>
        </p:blipFill>
        <p:spPr bwMode="auto">
          <a:xfrm>
            <a:off x="5308600" y="2438400"/>
            <a:ext cx="3441700" cy="2286000"/>
          </a:xfrm>
          <a:prstGeom prst="rect">
            <a:avLst/>
          </a:prstGeom>
          <a:noFill/>
          <a:ln w="9525" algn="ctr">
            <a:noFill/>
            <a:miter lim="800000"/>
            <a:headEnd/>
            <a:tailEnd/>
          </a:ln>
        </p:spPr>
      </p:pic>
      <p:pic>
        <p:nvPicPr>
          <p:cNvPr id="97287" name="Picture 4"/>
          <p:cNvPicPr>
            <a:picLocks noChangeAspect="1" noChangeArrowheads="1"/>
          </p:cNvPicPr>
          <p:nvPr/>
        </p:nvPicPr>
        <p:blipFill>
          <a:blip r:embed="rId5"/>
          <a:srcRect/>
          <a:stretch>
            <a:fillRect/>
          </a:stretch>
        </p:blipFill>
        <p:spPr bwMode="auto">
          <a:xfrm>
            <a:off x="7543800" y="4719638"/>
            <a:ext cx="1219200" cy="1833562"/>
          </a:xfrm>
          <a:prstGeom prst="rect">
            <a:avLst/>
          </a:prstGeom>
          <a:noFill/>
          <a:ln w="9525" algn="ctr">
            <a:noFill/>
            <a:miter lim="800000"/>
            <a:headEnd/>
            <a:tailEnd/>
          </a:ln>
        </p:spPr>
      </p:pic>
      <p:pic>
        <p:nvPicPr>
          <p:cNvPr id="97288" name="Picture 5"/>
          <p:cNvPicPr>
            <a:picLocks noChangeAspect="1" noChangeArrowheads="1"/>
          </p:cNvPicPr>
          <p:nvPr/>
        </p:nvPicPr>
        <p:blipFill>
          <a:blip r:embed="rId6"/>
          <a:srcRect/>
          <a:stretch>
            <a:fillRect/>
          </a:stretch>
        </p:blipFill>
        <p:spPr bwMode="auto">
          <a:xfrm>
            <a:off x="4722813" y="4724400"/>
            <a:ext cx="2840037" cy="1828800"/>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457200" y="1066800"/>
            <a:ext cx="8229600" cy="1143000"/>
          </a:xfrm>
        </p:spPr>
        <p:txBody>
          <a:bodyPr/>
          <a:lstStyle/>
          <a:p>
            <a:pPr algn="ctr" eaLnBrk="1" hangingPunct="1"/>
            <a:r>
              <a:rPr lang="en-US" altLang="zh-CN" sz="4400" dirty="0" smtClean="0"/>
              <a:t/>
            </a:r>
            <a:br>
              <a:rPr lang="en-US" altLang="zh-CN" sz="4400" dirty="0" smtClean="0"/>
            </a:br>
            <a:r>
              <a:rPr lang="en-US" altLang="zh-CN" sz="4400" dirty="0" smtClean="0"/>
              <a:t>IEEE Helps Innovation</a:t>
            </a:r>
          </a:p>
        </p:txBody>
      </p:sp>
      <p:sp>
        <p:nvSpPr>
          <p:cNvPr id="22531" name="矩形 2"/>
          <p:cNvSpPr>
            <a:spLocks noChangeArrowheads="1"/>
          </p:cNvSpPr>
          <p:nvPr/>
        </p:nvSpPr>
        <p:spPr bwMode="auto">
          <a:xfrm>
            <a:off x="1143000" y="3048000"/>
            <a:ext cx="6324600" cy="1495425"/>
          </a:xfrm>
          <a:prstGeom prst="rect">
            <a:avLst/>
          </a:prstGeom>
          <a:noFill/>
          <a:ln w="9525">
            <a:noFill/>
            <a:miter lim="800000"/>
            <a:headEnd/>
            <a:tailEnd/>
          </a:ln>
        </p:spPr>
        <p:txBody>
          <a:bodyPr>
            <a:spAutoFit/>
          </a:bodyPr>
          <a:lstStyle/>
          <a:p>
            <a:pPr lvl="1"/>
            <a:r>
              <a:rPr lang="zh-CN" altLang="en-US">
                <a:latin typeface="宋体" pitchFamily="2" charset="-122"/>
                <a:ea typeface="宋体" pitchFamily="2" charset="-122"/>
              </a:rPr>
              <a:t>课题研究</a:t>
            </a:r>
            <a:endParaRPr lang="en-US" altLang="zh-CN">
              <a:latin typeface="宋体" pitchFamily="2" charset="-122"/>
              <a:ea typeface="宋体" pitchFamily="2" charset="-122"/>
            </a:endParaRPr>
          </a:p>
          <a:p>
            <a:pPr lvl="1"/>
            <a:r>
              <a:rPr lang="zh-CN" altLang="en-US">
                <a:latin typeface="宋体" pitchFamily="2" charset="-122"/>
                <a:ea typeface="宋体" pitchFamily="2" charset="-122"/>
              </a:rPr>
              <a:t>课题追踪</a:t>
            </a:r>
            <a:endParaRPr lang="en-US" altLang="zh-CN">
              <a:latin typeface="宋体" pitchFamily="2" charset="-122"/>
              <a:ea typeface="宋体" pitchFamily="2" charset="-122"/>
            </a:endParaRPr>
          </a:p>
          <a:p>
            <a:pPr lvl="1"/>
            <a:r>
              <a:rPr lang="zh-CN" altLang="en-US">
                <a:latin typeface="宋体" pitchFamily="2" charset="-122"/>
                <a:ea typeface="宋体" pitchFamily="2" charset="-122"/>
              </a:rPr>
              <a:t>辅助投稿</a:t>
            </a:r>
            <a:endParaRPr lang="en-US" altLang="zh-CN">
              <a:latin typeface="宋体" pitchFamily="2" charset="-122"/>
              <a:ea typeface="宋体" pitchFamily="2" charset="-122"/>
            </a:endParaRPr>
          </a:p>
          <a:p>
            <a:pPr lvl="1"/>
            <a:r>
              <a:rPr lang="zh-CN" altLang="en-US">
                <a:latin typeface="宋体" pitchFamily="2" charset="-122"/>
                <a:ea typeface="宋体" pitchFamily="2" charset="-122"/>
              </a:rPr>
              <a:t>择业帮助</a:t>
            </a:r>
            <a:endParaRPr lang="en-US" altLang="zh-CN">
              <a:latin typeface="宋体" pitchFamily="2" charset="-122"/>
              <a:ea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3"/>
          <a:srcRect l="5000" t="11330" r="6667" b="17116"/>
          <a:stretch>
            <a:fillRect/>
          </a:stretch>
        </p:blipFill>
        <p:spPr bwMode="auto">
          <a:xfrm>
            <a:off x="4191000" y="685800"/>
            <a:ext cx="4711700" cy="2286000"/>
          </a:xfrm>
          <a:prstGeom prst="rect">
            <a:avLst/>
          </a:prstGeom>
          <a:noFill/>
          <a:ln w="9525">
            <a:noFill/>
            <a:miter lim="800000"/>
            <a:headEnd/>
            <a:tailEnd/>
          </a:ln>
        </p:spPr>
      </p:pic>
      <p:sp>
        <p:nvSpPr>
          <p:cNvPr id="98307" name="Rectangle 2"/>
          <p:cNvSpPr>
            <a:spLocks noGrp="1" noChangeArrowheads="1"/>
          </p:cNvSpPr>
          <p:nvPr>
            <p:ph type="title"/>
          </p:nvPr>
        </p:nvSpPr>
        <p:spPr>
          <a:xfrm>
            <a:off x="609600" y="431800"/>
            <a:ext cx="7200900" cy="569913"/>
          </a:xfrm>
        </p:spPr>
        <p:txBody>
          <a:bodyPr/>
          <a:lstStyle/>
          <a:p>
            <a:r>
              <a:rPr lang="zh-CN" smtClean="0">
                <a:latin typeface="宋体" pitchFamily="2" charset="-122"/>
              </a:rPr>
              <a:t>成为</a:t>
            </a:r>
            <a:r>
              <a:rPr altLang="zh-CN" smtClean="0">
                <a:latin typeface="宋体" pitchFamily="2" charset="-122"/>
              </a:rPr>
              <a:t>IEEE</a:t>
            </a:r>
            <a:r>
              <a:rPr lang="zh-CN" smtClean="0">
                <a:latin typeface="宋体" pitchFamily="2" charset="-122"/>
              </a:rPr>
              <a:t>会员</a:t>
            </a:r>
            <a:endParaRPr altLang="zh-CN" smtClean="0">
              <a:latin typeface="宋体" pitchFamily="2" charset="-122"/>
            </a:endParaRPr>
          </a:p>
        </p:txBody>
      </p:sp>
      <p:sp>
        <p:nvSpPr>
          <p:cNvPr id="98308" name="Rectangle 3"/>
          <p:cNvSpPr>
            <a:spLocks noGrp="1" noChangeArrowheads="1"/>
          </p:cNvSpPr>
          <p:nvPr>
            <p:ph type="body" idx="1"/>
          </p:nvPr>
        </p:nvSpPr>
        <p:spPr>
          <a:xfrm>
            <a:off x="457200" y="1612900"/>
            <a:ext cx="8001000" cy="4864100"/>
          </a:xfrm>
        </p:spPr>
        <p:txBody>
          <a:bodyPr/>
          <a:lstStyle/>
          <a:p>
            <a:pPr>
              <a:lnSpc>
                <a:spcPct val="80000"/>
              </a:lnSpc>
              <a:buFont typeface="Wingdings" pitchFamily="2" charset="2"/>
              <a:buChar char="q"/>
            </a:pPr>
            <a:r>
              <a:rPr lang="zh-CN" altLang="en-US" sz="1800" smtClean="0">
                <a:latin typeface="宋体" pitchFamily="2" charset="-122"/>
                <a:ea typeface="宋体" pitchFamily="2" charset="-122"/>
              </a:rPr>
              <a:t>会员权益</a:t>
            </a:r>
            <a:endParaRPr lang="en-US" altLang="zh-CN" sz="1800" smtClean="0">
              <a:latin typeface="宋体" pitchFamily="2" charset="-122"/>
              <a:ea typeface="宋体" pitchFamily="2" charset="-122"/>
            </a:endParaRPr>
          </a:p>
          <a:p>
            <a:pPr lvl="1">
              <a:lnSpc>
                <a:spcPct val="80000"/>
              </a:lnSpc>
              <a:buFont typeface="Wingdings" pitchFamily="2" charset="2"/>
              <a:buChar char="v"/>
            </a:pPr>
            <a:r>
              <a:rPr lang="en-US" altLang="zh-CN" sz="1800" smtClean="0">
                <a:latin typeface="宋体" pitchFamily="2" charset="-122"/>
                <a:ea typeface="宋体" pitchFamily="2" charset="-122"/>
              </a:rPr>
              <a:t>IEEE Spectrum Magazine</a:t>
            </a:r>
            <a:endParaRPr lang="zh-CN" altLang="en-US" sz="1800" smtClean="0">
              <a:latin typeface="宋体" pitchFamily="2" charset="-122"/>
              <a:ea typeface="宋体" pitchFamily="2" charset="-122"/>
            </a:endParaRPr>
          </a:p>
          <a:p>
            <a:pPr lvl="1">
              <a:lnSpc>
                <a:spcPct val="80000"/>
              </a:lnSpc>
              <a:buFont typeface="Wingdings" pitchFamily="2" charset="2"/>
              <a:buChar char="v"/>
            </a:pPr>
            <a:r>
              <a:rPr lang="en-US" altLang="zh-CN" sz="1800" smtClean="0">
                <a:latin typeface="宋体" pitchFamily="2" charset="-122"/>
                <a:ea typeface="宋体" pitchFamily="2" charset="-122"/>
              </a:rPr>
              <a:t>IEEE E-Books Classics</a:t>
            </a:r>
          </a:p>
          <a:p>
            <a:pPr lvl="1">
              <a:lnSpc>
                <a:spcPct val="80000"/>
              </a:lnSpc>
              <a:buFont typeface="Wingdings" pitchFamily="2" charset="2"/>
              <a:buChar char="v"/>
            </a:pPr>
            <a:r>
              <a:rPr lang="en-US" altLang="zh-CN" sz="1800" smtClean="0">
                <a:latin typeface="宋体" pitchFamily="2" charset="-122"/>
                <a:ea typeface="宋体" pitchFamily="2" charset="-122"/>
              </a:rPr>
              <a:t>IEEE.tv 2.0</a:t>
            </a:r>
          </a:p>
          <a:p>
            <a:pPr lvl="1">
              <a:lnSpc>
                <a:spcPct val="80000"/>
              </a:lnSpc>
              <a:buFont typeface="Wingdings" pitchFamily="2" charset="2"/>
              <a:buChar char="v"/>
            </a:pPr>
            <a:r>
              <a:rPr lang="en-US" altLang="zh-CN" sz="1800" smtClean="0">
                <a:latin typeface="宋体" pitchFamily="2" charset="-122"/>
                <a:ea typeface="宋体" pitchFamily="2" charset="-122"/>
              </a:rPr>
              <a:t>IEEE JobSite</a:t>
            </a:r>
          </a:p>
          <a:p>
            <a:pPr lvl="1">
              <a:lnSpc>
                <a:spcPct val="80000"/>
              </a:lnSpc>
              <a:buFont typeface="Wingdings" pitchFamily="2" charset="2"/>
              <a:buChar char="v"/>
            </a:pPr>
            <a:r>
              <a:rPr lang="en-US" altLang="zh-CN" sz="1800" smtClean="0">
                <a:latin typeface="宋体" pitchFamily="2" charset="-122"/>
                <a:ea typeface="宋体" pitchFamily="2" charset="-122"/>
              </a:rPr>
              <a:t>IEEE</a:t>
            </a:r>
            <a:r>
              <a:rPr lang="zh-CN" altLang="en-US" sz="1800" smtClean="0">
                <a:latin typeface="宋体" pitchFamily="2" charset="-122"/>
                <a:ea typeface="宋体" pitchFamily="2" charset="-122"/>
              </a:rPr>
              <a:t>会议折扣</a:t>
            </a:r>
            <a:endParaRPr lang="en-US" altLang="zh-CN" sz="1800" smtClean="0">
              <a:latin typeface="宋体" pitchFamily="2" charset="-122"/>
              <a:ea typeface="宋体" pitchFamily="2" charset="-122"/>
            </a:endParaRPr>
          </a:p>
          <a:p>
            <a:pPr lvl="1">
              <a:lnSpc>
                <a:spcPct val="80000"/>
              </a:lnSpc>
              <a:buFont typeface="Wingdings" pitchFamily="2" charset="2"/>
              <a:buChar char="v"/>
            </a:pPr>
            <a:r>
              <a:rPr lang="zh-CN" altLang="en-US" sz="1800" smtClean="0">
                <a:latin typeface="宋体" pitchFamily="2" charset="-122"/>
                <a:ea typeface="宋体" pitchFamily="2" charset="-122"/>
              </a:rPr>
              <a:t>每年</a:t>
            </a:r>
            <a:r>
              <a:rPr lang="en-US" altLang="zh-CN" sz="1800" smtClean="0">
                <a:latin typeface="宋体" pitchFamily="2" charset="-122"/>
                <a:ea typeface="宋体" pitchFamily="2" charset="-122"/>
              </a:rPr>
              <a:t>IEEE</a:t>
            </a:r>
            <a:r>
              <a:rPr lang="zh-CN" altLang="en-US" sz="1800" smtClean="0">
                <a:latin typeface="宋体" pitchFamily="2" charset="-122"/>
                <a:ea typeface="宋体" pitchFamily="2" charset="-122"/>
              </a:rPr>
              <a:t>向会员提供多项奖励和奖金计划</a:t>
            </a:r>
            <a:endParaRPr lang="en-US" altLang="zh-CN" sz="1800" smtClean="0">
              <a:latin typeface="宋体" pitchFamily="2" charset="-122"/>
              <a:ea typeface="宋体" pitchFamily="2" charset="-122"/>
            </a:endParaRPr>
          </a:p>
          <a:p>
            <a:pPr lvl="1">
              <a:lnSpc>
                <a:spcPct val="80000"/>
              </a:lnSpc>
              <a:buFont typeface="Wingdings" pitchFamily="2" charset="2"/>
              <a:buChar char="v"/>
            </a:pPr>
            <a:r>
              <a:rPr lang="zh-CN" altLang="en-US" sz="1800" smtClean="0">
                <a:latin typeface="宋体" pitchFamily="2" charset="-122"/>
                <a:ea typeface="宋体" pitchFamily="2" charset="-122"/>
              </a:rPr>
              <a:t>分会会员服务（杂志，新闻，在线讲座，课程等）</a:t>
            </a:r>
            <a:endParaRPr lang="en-US" altLang="zh-CN" sz="1800" smtClean="0">
              <a:latin typeface="宋体" pitchFamily="2" charset="-122"/>
              <a:ea typeface="宋体" pitchFamily="2" charset="-122"/>
            </a:endParaRPr>
          </a:p>
          <a:p>
            <a:endParaRPr lang="en-US" altLang="zh-CN" sz="1800" smtClean="0">
              <a:latin typeface="宋体" pitchFamily="2" charset="-122"/>
              <a:ea typeface="宋体" pitchFamily="2" charset="-122"/>
              <a:cs typeface="Times New Roman" pitchFamily="18" charset="0"/>
            </a:endParaRPr>
          </a:p>
          <a:p>
            <a:r>
              <a:rPr lang="zh-CN" altLang="en-US" sz="1800" smtClean="0">
                <a:latin typeface="宋体" pitchFamily="2" charset="-122"/>
                <a:ea typeface="宋体" pitchFamily="2" charset="-122"/>
                <a:cs typeface="Times New Roman" pitchFamily="18" charset="0"/>
              </a:rPr>
              <a:t>电子会员：</a:t>
            </a:r>
            <a:r>
              <a:rPr lang="en-US" altLang="en-US" sz="1800" smtClean="0">
                <a:latin typeface="宋体" pitchFamily="2" charset="-122"/>
                <a:ea typeface="宋体" pitchFamily="2" charset="-122"/>
                <a:cs typeface="Times New Roman" pitchFamily="18" charset="0"/>
              </a:rPr>
              <a:t> </a:t>
            </a:r>
            <a:r>
              <a:rPr lang="zh-CN" altLang="en-US" sz="1800" smtClean="0">
                <a:latin typeface="宋体" pitchFamily="2" charset="-122"/>
                <a:ea typeface="宋体" pitchFamily="2" charset="-122"/>
                <a:cs typeface="Times New Roman" pitchFamily="18" charset="0"/>
              </a:rPr>
              <a:t>享有</a:t>
            </a:r>
            <a:r>
              <a:rPr lang="en-US" altLang="en-US" sz="1800" smtClean="0">
                <a:latin typeface="宋体" pitchFamily="2" charset="-122"/>
                <a:ea typeface="宋体" pitchFamily="2" charset="-122"/>
                <a:cs typeface="Times New Roman" pitchFamily="18" charset="0"/>
              </a:rPr>
              <a:t>IEEE</a:t>
            </a:r>
            <a:r>
              <a:rPr lang="zh-CN" altLang="en-US" sz="1800" smtClean="0">
                <a:latin typeface="宋体" pitchFamily="2" charset="-122"/>
                <a:ea typeface="宋体" pitchFamily="2" charset="-122"/>
                <a:cs typeface="Times New Roman" pitchFamily="18" charset="0"/>
              </a:rPr>
              <a:t>会员的所有权利，只是不再接收纸质印刷品包括</a:t>
            </a:r>
            <a:r>
              <a:rPr lang="en-US" altLang="en-US" sz="1800" smtClean="0">
                <a:latin typeface="宋体" pitchFamily="2" charset="-122"/>
                <a:ea typeface="宋体" pitchFamily="2" charset="-122"/>
                <a:cs typeface="Times New Roman" pitchFamily="18" charset="0"/>
              </a:rPr>
              <a:t>Spectrum, Potentials </a:t>
            </a:r>
            <a:r>
              <a:rPr lang="zh-CN" altLang="en-US" sz="1800" smtClean="0">
                <a:latin typeface="宋体" pitchFamily="2" charset="-122"/>
                <a:ea typeface="宋体" pitchFamily="2" charset="-122"/>
                <a:cs typeface="Times New Roman" pitchFamily="18" charset="0"/>
              </a:rPr>
              <a:t>和 </a:t>
            </a:r>
            <a:r>
              <a:rPr lang="en-US" altLang="en-US" sz="1800" smtClean="0">
                <a:latin typeface="宋体" pitchFamily="2" charset="-122"/>
                <a:ea typeface="宋体" pitchFamily="2" charset="-122"/>
                <a:cs typeface="Times New Roman" pitchFamily="18" charset="0"/>
              </a:rPr>
              <a:t>Institute。</a:t>
            </a:r>
          </a:p>
          <a:p>
            <a:r>
              <a:rPr lang="zh-CN" altLang="en-US" sz="1800" smtClean="0">
                <a:latin typeface="宋体" pitchFamily="2" charset="-122"/>
                <a:ea typeface="宋体" pitchFamily="2" charset="-122"/>
                <a:cs typeface="Times New Roman" pitchFamily="18" charset="0"/>
              </a:rPr>
              <a:t>代缴服务：正式会员请联系本地分会询问是否提供代缴服务。中国代表处代缴服务仅对学生会员提供。</a:t>
            </a:r>
            <a:endParaRPr lang="en-US" altLang="zh-CN" sz="1800" smtClean="0">
              <a:latin typeface="宋体" pitchFamily="2" charset="-122"/>
              <a:ea typeface="宋体" pitchFamily="2" charset="-122"/>
              <a:cs typeface="Times New Roman" pitchFamily="18" charset="0"/>
            </a:endParaRPr>
          </a:p>
          <a:p>
            <a:endParaRPr lang="en-US" altLang="zh-CN" sz="1800" u="sng" smtClean="0">
              <a:latin typeface="宋体" pitchFamily="2" charset="-122"/>
              <a:ea typeface="宋体" pitchFamily="2" charset="-122"/>
              <a:hlinkClick r:id="rId4"/>
            </a:endParaRPr>
          </a:p>
          <a:p>
            <a:r>
              <a:rPr lang="en-US" altLang="zh-CN" sz="1800" smtClean="0">
                <a:latin typeface="宋体" pitchFamily="2" charset="-122"/>
                <a:ea typeface="宋体" pitchFamily="2" charset="-122"/>
                <a:hlinkClick r:id="rId4"/>
              </a:rPr>
              <a:t>IEEE</a:t>
            </a:r>
            <a:r>
              <a:rPr lang="zh-CN" altLang="en-US" sz="1800" smtClean="0">
                <a:latin typeface="宋体" pitchFamily="2" charset="-122"/>
                <a:ea typeface="宋体" pitchFamily="2" charset="-122"/>
                <a:hlinkClick r:id="rId4"/>
              </a:rPr>
              <a:t>全球网站 </a:t>
            </a:r>
            <a:r>
              <a:rPr lang="en-US" altLang="zh-CN" sz="1800" u="sng" smtClean="0">
                <a:latin typeface="宋体" pitchFamily="2" charset="-122"/>
                <a:ea typeface="宋体" pitchFamily="2" charset="-122"/>
                <a:hlinkClick r:id="rId4"/>
              </a:rPr>
              <a:t>Http://www.ieee.org/join</a:t>
            </a:r>
          </a:p>
          <a:p>
            <a:r>
              <a:rPr lang="en-US" altLang="zh-CN" sz="1800" smtClean="0">
                <a:latin typeface="宋体" pitchFamily="2" charset="-122"/>
                <a:ea typeface="宋体" pitchFamily="2" charset="-122"/>
                <a:hlinkClick r:id="rId4"/>
              </a:rPr>
              <a:t>IEEE</a:t>
            </a:r>
            <a:r>
              <a:rPr lang="zh-CN" altLang="en-US" sz="1800" smtClean="0">
                <a:latin typeface="宋体" pitchFamily="2" charset="-122"/>
                <a:ea typeface="宋体" pitchFamily="2" charset="-122"/>
                <a:hlinkClick r:id="rId4"/>
              </a:rPr>
              <a:t>中文网站 </a:t>
            </a:r>
            <a:r>
              <a:rPr lang="en-US" altLang="zh-CN" sz="1800" u="sng" smtClean="0">
                <a:latin typeface="宋体" pitchFamily="2" charset="-122"/>
                <a:ea typeface="宋体" pitchFamily="2" charset="-122"/>
                <a:hlinkClick r:id="rId4"/>
              </a:rPr>
              <a:t>http://cn.ieee.org/membership_join.html</a:t>
            </a:r>
          </a:p>
          <a:p>
            <a:endParaRPr lang="en-US" altLang="zh-CN" sz="1800" smtClean="0">
              <a:latin typeface="宋体" pitchFamily="2" charset="-122"/>
              <a:ea typeface="宋体" pitchFamily="2" charset="-122"/>
            </a:endParaRPr>
          </a:p>
          <a:p>
            <a:pPr eaLnBrk="1" hangingPunct="1"/>
            <a:endParaRPr lang="en-US" altLang="zh-CN" sz="1800" smtClean="0">
              <a:latin typeface="宋体" pitchFamily="2" charset="-122"/>
              <a:ea typeface="宋体" pitchFamily="2" charset="-122"/>
            </a:endParaRPr>
          </a:p>
          <a:p>
            <a:pPr lvl="1">
              <a:buClr>
                <a:srgbClr val="595959"/>
              </a:buClr>
              <a:buFontTx/>
              <a:buNone/>
            </a:pPr>
            <a:endParaRPr lang="en-US" altLang="zh-CN" sz="1800" smtClean="0">
              <a:latin typeface="宋体" pitchFamily="2" charset="-122"/>
              <a:ea typeface="宋体" pitchFamily="2" charset="-122"/>
            </a:endParaRPr>
          </a:p>
          <a:p>
            <a:pPr lvl="1" eaLnBrk="1" hangingPunct="1">
              <a:buClr>
                <a:srgbClr val="595959"/>
              </a:buClr>
            </a:pPr>
            <a:endParaRPr lang="en-US" altLang="zh-CN" sz="1800" smtClean="0">
              <a:latin typeface="宋体" pitchFamily="2" charset="-122"/>
              <a:ea typeface="宋体" pitchFamily="2" charset="-122"/>
            </a:endParaRPr>
          </a:p>
          <a:p>
            <a:pPr eaLnBrk="1" hangingPunct="1"/>
            <a:endParaRPr lang="en-US" altLang="zh-CN" sz="1800" smtClean="0">
              <a:latin typeface="宋体" pitchFamily="2" charset="-122"/>
              <a:ea typeface="宋体" pitchFamily="2" charset="-122"/>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linds(horizontal)">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p:cNvSpPr>
            <a:spLocks noGrp="1" noChangeArrowheads="1"/>
          </p:cNvSpPr>
          <p:nvPr>
            <p:ph type="body" sz="half" idx="1"/>
          </p:nvPr>
        </p:nvSpPr>
        <p:spPr>
          <a:xfrm>
            <a:off x="228600" y="1447800"/>
            <a:ext cx="5181600" cy="6019800"/>
          </a:xfrm>
        </p:spPr>
        <p:txBody>
          <a:bodyPr/>
          <a:lstStyle/>
          <a:p>
            <a:pPr eaLnBrk="1" hangingPunct="1">
              <a:lnSpc>
                <a:spcPct val="80000"/>
              </a:lnSpc>
              <a:buFont typeface="Wingdings" pitchFamily="2" charset="2"/>
              <a:buNone/>
            </a:pPr>
            <a:r>
              <a:rPr lang="en-US" altLang="zh-CN" sz="1600" b="1" smtClean="0"/>
              <a:t>IEEE Spectrum Magazine</a:t>
            </a:r>
            <a:r>
              <a:rPr lang="en-US" altLang="zh-CN" sz="1400" smtClean="0"/>
              <a:t> </a:t>
            </a:r>
          </a:p>
          <a:p>
            <a:pPr eaLnBrk="1" hangingPunct="1">
              <a:lnSpc>
                <a:spcPct val="80000"/>
              </a:lnSpc>
              <a:buFont typeface="Wingdings" pitchFamily="2" charset="2"/>
              <a:buChar char="q"/>
            </a:pPr>
            <a:r>
              <a:rPr lang="en-US" altLang="zh-CN" sz="1600" smtClean="0"/>
              <a:t>Monthly, the award-winning IEEE Spectrum magazine explores the creation, application and implications of new technologies </a:t>
            </a:r>
          </a:p>
          <a:p>
            <a:pPr eaLnBrk="1" hangingPunct="1">
              <a:lnSpc>
                <a:spcPct val="80000"/>
              </a:lnSpc>
              <a:buFont typeface="Wingdings" pitchFamily="2" charset="2"/>
              <a:buNone/>
            </a:pPr>
            <a:endParaRPr lang="en-US" altLang="zh-CN" sz="1600" smtClean="0"/>
          </a:p>
          <a:p>
            <a:pPr eaLnBrk="1" hangingPunct="1">
              <a:lnSpc>
                <a:spcPct val="80000"/>
              </a:lnSpc>
              <a:buFontTx/>
              <a:buNone/>
            </a:pPr>
            <a:r>
              <a:rPr lang="en-US" altLang="zh-CN" sz="1600" b="1" smtClean="0"/>
              <a:t>IEEE.tv</a:t>
            </a:r>
          </a:p>
          <a:p>
            <a:pPr eaLnBrk="1" hangingPunct="1">
              <a:lnSpc>
                <a:spcPct val="80000"/>
              </a:lnSpc>
              <a:buFont typeface="Wingdings" pitchFamily="2" charset="2"/>
              <a:buChar char="q"/>
            </a:pPr>
            <a:r>
              <a:rPr lang="en-US" altLang="zh-CN" sz="1600" smtClean="0"/>
              <a:t>IEEE’s Internet television, exclusive Member programming and file downloading privileges</a:t>
            </a:r>
          </a:p>
          <a:p>
            <a:pPr eaLnBrk="1" hangingPunct="1">
              <a:lnSpc>
                <a:spcPct val="80000"/>
              </a:lnSpc>
              <a:buFont typeface="Wingdings" pitchFamily="2" charset="2"/>
              <a:buNone/>
            </a:pPr>
            <a:endParaRPr lang="en-US" altLang="zh-CN" sz="1600" b="1" smtClean="0"/>
          </a:p>
          <a:p>
            <a:pPr eaLnBrk="1" hangingPunct="1">
              <a:lnSpc>
                <a:spcPct val="80000"/>
              </a:lnSpc>
              <a:buFont typeface="Wingdings" pitchFamily="2" charset="2"/>
              <a:buNone/>
            </a:pPr>
            <a:r>
              <a:rPr lang="en-US" altLang="zh-CN" sz="1600" b="1" smtClean="0"/>
              <a:t>The Institute Newsletter</a:t>
            </a:r>
            <a:r>
              <a:rPr lang="en-US" altLang="zh-CN" sz="1600" smtClean="0"/>
              <a:t> </a:t>
            </a:r>
          </a:p>
          <a:p>
            <a:pPr eaLnBrk="1" hangingPunct="1">
              <a:lnSpc>
                <a:spcPct val="80000"/>
              </a:lnSpc>
              <a:buFont typeface="Wingdings" pitchFamily="2" charset="2"/>
              <a:buChar char="q"/>
            </a:pPr>
            <a:r>
              <a:rPr lang="en-US" altLang="zh-CN" sz="1600" smtClean="0"/>
              <a:t>Monthly (4 print, 8 online) newsworthy IEEE activities both in professional and technical areas </a:t>
            </a:r>
          </a:p>
          <a:p>
            <a:pPr eaLnBrk="1" hangingPunct="1">
              <a:lnSpc>
                <a:spcPct val="80000"/>
              </a:lnSpc>
              <a:buFont typeface="Wingdings" pitchFamily="2" charset="2"/>
              <a:buNone/>
            </a:pPr>
            <a:endParaRPr lang="en-US" altLang="zh-CN" sz="1600" smtClean="0"/>
          </a:p>
          <a:p>
            <a:pPr eaLnBrk="1" hangingPunct="1">
              <a:lnSpc>
                <a:spcPct val="80000"/>
              </a:lnSpc>
              <a:buFont typeface="Wingdings" pitchFamily="2" charset="2"/>
              <a:buNone/>
            </a:pPr>
            <a:r>
              <a:rPr lang="en-US" altLang="zh-CN" sz="1600" b="1" smtClean="0"/>
              <a:t>IEEE Potentials Magazine</a:t>
            </a:r>
          </a:p>
          <a:p>
            <a:pPr eaLnBrk="1" hangingPunct="1">
              <a:lnSpc>
                <a:spcPct val="80000"/>
              </a:lnSpc>
              <a:buFont typeface="Wingdings" pitchFamily="2" charset="2"/>
              <a:buChar char="q"/>
            </a:pPr>
            <a:r>
              <a:rPr lang="en-US" altLang="zh-CN" sz="1600" smtClean="0"/>
              <a:t>6 issues (online), the magazine for technology's rising, student innovators  </a:t>
            </a:r>
          </a:p>
          <a:p>
            <a:pPr eaLnBrk="1" hangingPunct="1">
              <a:lnSpc>
                <a:spcPct val="80000"/>
              </a:lnSpc>
              <a:buFont typeface="Wingdings" pitchFamily="2" charset="2"/>
              <a:buNone/>
            </a:pPr>
            <a:endParaRPr lang="en-US" altLang="zh-CN" sz="1600" smtClean="0"/>
          </a:p>
          <a:p>
            <a:pPr eaLnBrk="1" hangingPunct="1">
              <a:lnSpc>
                <a:spcPct val="80000"/>
              </a:lnSpc>
              <a:buFont typeface="Wingdings" pitchFamily="2" charset="2"/>
              <a:buNone/>
            </a:pPr>
            <a:r>
              <a:rPr lang="en-US" altLang="zh-CN" sz="1600" b="1" smtClean="0"/>
              <a:t>IEEE </a:t>
            </a:r>
            <a:r>
              <a:rPr lang="en-US" altLang="zh-CN" sz="1600" b="1" i="1" smtClean="0"/>
              <a:t>Xplore</a:t>
            </a:r>
            <a:r>
              <a:rPr lang="en-US" altLang="zh-CN" sz="1600" b="1" smtClean="0"/>
              <a:t> Digital Library</a:t>
            </a:r>
          </a:p>
          <a:p>
            <a:pPr eaLnBrk="1" hangingPunct="1">
              <a:lnSpc>
                <a:spcPct val="80000"/>
              </a:lnSpc>
              <a:buFont typeface="Wingdings" pitchFamily="2" charset="2"/>
              <a:buChar char="q"/>
            </a:pPr>
            <a:r>
              <a:rPr lang="en-US" altLang="zh-CN" sz="1600" smtClean="0"/>
              <a:t>IEEE Journals, Magazines, Conference Proceedings, &amp; Standards</a:t>
            </a:r>
          </a:p>
        </p:txBody>
      </p:sp>
      <p:grpSp>
        <p:nvGrpSpPr>
          <p:cNvPr id="2" name="Group 17"/>
          <p:cNvGrpSpPr>
            <a:grpSpLocks/>
          </p:cNvGrpSpPr>
          <p:nvPr/>
        </p:nvGrpSpPr>
        <p:grpSpPr bwMode="auto">
          <a:xfrm>
            <a:off x="5257800" y="1066800"/>
            <a:ext cx="3352800" cy="4876800"/>
            <a:chOff x="3408" y="432"/>
            <a:chExt cx="2160" cy="3168"/>
          </a:xfrm>
        </p:grpSpPr>
        <p:grpSp>
          <p:nvGrpSpPr>
            <p:cNvPr id="3" name="Group 14"/>
            <p:cNvGrpSpPr>
              <a:grpSpLocks/>
            </p:cNvGrpSpPr>
            <p:nvPr/>
          </p:nvGrpSpPr>
          <p:grpSpPr bwMode="auto">
            <a:xfrm>
              <a:off x="3408" y="432"/>
              <a:ext cx="2064" cy="3168"/>
              <a:chOff x="3600" y="672"/>
              <a:chExt cx="1872" cy="3024"/>
            </a:xfrm>
          </p:grpSpPr>
          <p:pic>
            <p:nvPicPr>
              <p:cNvPr id="99335" name="Picture 5"/>
              <p:cNvPicPr>
                <a:picLocks noChangeAspect="1" noChangeArrowheads="1"/>
              </p:cNvPicPr>
              <p:nvPr/>
            </p:nvPicPr>
            <p:blipFill>
              <a:blip r:embed="rId3"/>
              <a:srcRect/>
              <a:stretch>
                <a:fillRect/>
              </a:stretch>
            </p:blipFill>
            <p:spPr bwMode="auto">
              <a:xfrm>
                <a:off x="3600" y="672"/>
                <a:ext cx="1849" cy="3024"/>
              </a:xfrm>
              <a:prstGeom prst="rect">
                <a:avLst/>
              </a:prstGeom>
              <a:noFill/>
              <a:ln w="9525">
                <a:noFill/>
                <a:miter lim="800000"/>
                <a:headEnd/>
                <a:tailEnd/>
              </a:ln>
            </p:spPr>
          </p:pic>
          <p:pic>
            <p:nvPicPr>
              <p:cNvPr id="99336" name="Picture 6"/>
              <p:cNvPicPr>
                <a:picLocks noChangeAspect="1" noChangeArrowheads="1"/>
              </p:cNvPicPr>
              <p:nvPr/>
            </p:nvPicPr>
            <p:blipFill>
              <a:blip r:embed="rId4"/>
              <a:srcRect/>
              <a:stretch>
                <a:fillRect/>
              </a:stretch>
            </p:blipFill>
            <p:spPr bwMode="auto">
              <a:xfrm rot="796584">
                <a:off x="3840" y="2592"/>
                <a:ext cx="1200" cy="912"/>
              </a:xfrm>
              <a:prstGeom prst="rect">
                <a:avLst/>
              </a:prstGeom>
              <a:noFill/>
              <a:ln w="9525">
                <a:noFill/>
                <a:miter lim="800000"/>
                <a:headEnd/>
                <a:tailEnd/>
              </a:ln>
            </p:spPr>
          </p:pic>
          <p:pic>
            <p:nvPicPr>
              <p:cNvPr id="99337" name="Picture 8" descr="Emerging Field of Biomedical Engineering">
                <a:hlinkClick r:id="rId5"/>
              </p:cNvPr>
              <p:cNvPicPr>
                <a:picLocks noChangeAspect="1" noChangeArrowheads="1"/>
              </p:cNvPicPr>
              <p:nvPr/>
            </p:nvPicPr>
            <p:blipFill>
              <a:blip r:embed="rId6"/>
              <a:srcRect/>
              <a:stretch>
                <a:fillRect/>
              </a:stretch>
            </p:blipFill>
            <p:spPr bwMode="auto">
              <a:xfrm>
                <a:off x="5184" y="2928"/>
                <a:ext cx="288" cy="288"/>
              </a:xfrm>
              <a:prstGeom prst="rect">
                <a:avLst/>
              </a:prstGeom>
              <a:noFill/>
              <a:ln w="9525">
                <a:noFill/>
                <a:miter lim="800000"/>
                <a:headEnd/>
                <a:tailEnd/>
              </a:ln>
            </p:spPr>
          </p:pic>
          <p:pic>
            <p:nvPicPr>
              <p:cNvPr id="99338" name="Picture 9" descr="Care Innovations: Green Engineering">
                <a:hlinkClick r:id="rId7"/>
              </p:cNvPr>
              <p:cNvPicPr>
                <a:picLocks noChangeAspect="1" noChangeArrowheads="1"/>
              </p:cNvPicPr>
              <p:nvPr/>
            </p:nvPicPr>
            <p:blipFill>
              <a:blip r:embed="rId8"/>
              <a:srcRect/>
              <a:stretch>
                <a:fillRect/>
              </a:stretch>
            </p:blipFill>
            <p:spPr bwMode="auto">
              <a:xfrm>
                <a:off x="4848" y="3264"/>
                <a:ext cx="288" cy="288"/>
              </a:xfrm>
              <a:prstGeom prst="rect">
                <a:avLst/>
              </a:prstGeom>
              <a:noFill/>
              <a:ln w="9525">
                <a:noFill/>
                <a:miter lim="800000"/>
                <a:headEnd/>
                <a:tailEnd/>
              </a:ln>
            </p:spPr>
          </p:pic>
          <p:pic>
            <p:nvPicPr>
              <p:cNvPr id="99339" name="Picture 11" descr="IEEE Power and Energy Society">
                <a:hlinkClick r:id="rId9"/>
              </p:cNvPr>
              <p:cNvPicPr>
                <a:picLocks noChangeAspect="1" noChangeArrowheads="1"/>
              </p:cNvPicPr>
              <p:nvPr/>
            </p:nvPicPr>
            <p:blipFill>
              <a:blip r:embed="rId10"/>
              <a:srcRect/>
              <a:stretch>
                <a:fillRect/>
              </a:stretch>
            </p:blipFill>
            <p:spPr bwMode="auto">
              <a:xfrm>
                <a:off x="4848" y="2928"/>
                <a:ext cx="288" cy="288"/>
              </a:xfrm>
              <a:prstGeom prst="rect">
                <a:avLst/>
              </a:prstGeom>
              <a:noFill/>
              <a:ln w="9525">
                <a:noFill/>
                <a:miter lim="800000"/>
                <a:headEnd/>
                <a:tailEnd/>
              </a:ln>
            </p:spPr>
          </p:pic>
          <p:pic>
            <p:nvPicPr>
              <p:cNvPr id="99340" name="Picture 13" descr="Diab and Frazier:  Ethernet in the First Mile">
                <a:hlinkClick r:id="rId11"/>
              </p:cNvPr>
              <p:cNvPicPr>
                <a:picLocks noChangeAspect="1" noChangeArrowheads="1"/>
              </p:cNvPicPr>
              <p:nvPr/>
            </p:nvPicPr>
            <p:blipFill>
              <a:blip r:embed="rId12"/>
              <a:srcRect/>
              <a:stretch>
                <a:fillRect/>
              </a:stretch>
            </p:blipFill>
            <p:spPr bwMode="auto">
              <a:xfrm>
                <a:off x="5184" y="3264"/>
                <a:ext cx="288" cy="288"/>
              </a:xfrm>
              <a:prstGeom prst="rect">
                <a:avLst/>
              </a:prstGeom>
              <a:noFill/>
              <a:ln w="9525">
                <a:noFill/>
                <a:miter lim="800000"/>
                <a:headEnd/>
                <a:tailEnd/>
              </a:ln>
            </p:spPr>
          </p:pic>
        </p:grpSp>
        <p:pic>
          <p:nvPicPr>
            <p:cNvPr id="99334" name="Picture 16"/>
            <p:cNvPicPr>
              <a:picLocks noChangeAspect="1" noChangeArrowheads="1"/>
            </p:cNvPicPr>
            <p:nvPr/>
          </p:nvPicPr>
          <p:blipFill>
            <a:blip r:embed="rId13"/>
            <a:srcRect/>
            <a:stretch>
              <a:fillRect/>
            </a:stretch>
          </p:blipFill>
          <p:spPr bwMode="auto">
            <a:xfrm>
              <a:off x="4752" y="960"/>
              <a:ext cx="816" cy="568"/>
            </a:xfrm>
            <a:prstGeom prst="rect">
              <a:avLst/>
            </a:prstGeom>
            <a:noFill/>
            <a:ln w="9525">
              <a:noFill/>
              <a:miter lim="800000"/>
              <a:headEnd/>
              <a:tailEnd/>
            </a:ln>
          </p:spPr>
        </p:pic>
      </p:grpSp>
      <p:sp>
        <p:nvSpPr>
          <p:cNvPr id="99332" name="Title 1"/>
          <p:cNvSpPr>
            <a:spLocks noGrp="1"/>
          </p:cNvSpPr>
          <p:nvPr>
            <p:ph type="title" idx="4294967295"/>
          </p:nvPr>
        </p:nvSpPr>
        <p:spPr>
          <a:xfrm>
            <a:off x="207963" y="450850"/>
            <a:ext cx="8289925" cy="1143000"/>
          </a:xfrm>
        </p:spPr>
        <p:txBody>
          <a:bodyPr/>
          <a:lstStyle/>
          <a:p>
            <a:pPr eaLnBrk="1" hangingPunct="1"/>
            <a:r>
              <a:rPr lang="en-US" altLang="zh-CN" smtClean="0"/>
              <a:t>Staying Technically Current</a:t>
            </a:r>
          </a:p>
        </p:txBody>
      </p:sp>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body" sz="half" idx="1"/>
          </p:nvPr>
        </p:nvSpPr>
        <p:spPr>
          <a:xfrm>
            <a:off x="228600" y="1295400"/>
            <a:ext cx="5562600" cy="5715000"/>
          </a:xfrm>
        </p:spPr>
        <p:txBody>
          <a:bodyPr/>
          <a:lstStyle/>
          <a:p>
            <a:pPr eaLnBrk="1" hangingPunct="1">
              <a:lnSpc>
                <a:spcPct val="80000"/>
              </a:lnSpc>
              <a:buFont typeface="Wingdings" pitchFamily="2" charset="2"/>
              <a:buNone/>
            </a:pPr>
            <a:r>
              <a:rPr lang="en-US" altLang="zh-CN" sz="1600" b="1" smtClean="0"/>
              <a:t>Sections, Student Branches, and Technical Chapters</a:t>
            </a:r>
          </a:p>
          <a:p>
            <a:pPr eaLnBrk="1" hangingPunct="1">
              <a:lnSpc>
                <a:spcPct val="80000"/>
              </a:lnSpc>
              <a:buFont typeface="Wingdings" pitchFamily="2" charset="2"/>
              <a:buChar char="q"/>
            </a:pPr>
            <a:r>
              <a:rPr lang="en-US" altLang="zh-CN" sz="1600" smtClean="0"/>
              <a:t>Local, face-to-face technical and social meetings</a:t>
            </a:r>
          </a:p>
          <a:p>
            <a:pPr eaLnBrk="1" hangingPunct="1">
              <a:lnSpc>
                <a:spcPct val="80000"/>
              </a:lnSpc>
              <a:buFont typeface="Wingdings" pitchFamily="2" charset="2"/>
              <a:buChar char="q"/>
            </a:pPr>
            <a:r>
              <a:rPr lang="en-US" altLang="zh-CN" sz="1600" smtClean="0"/>
              <a:t>Engage peers through informative meetings </a:t>
            </a:r>
          </a:p>
          <a:p>
            <a:pPr eaLnBrk="1" hangingPunct="1">
              <a:lnSpc>
                <a:spcPct val="80000"/>
              </a:lnSpc>
              <a:buFont typeface="Wingdings" pitchFamily="2" charset="2"/>
              <a:buChar char="q"/>
            </a:pPr>
            <a:r>
              <a:rPr lang="en-US" altLang="zh-CN" sz="1600" smtClean="0"/>
              <a:t>Recognition of accomplishments</a:t>
            </a:r>
            <a:endParaRPr lang="en-US" altLang="zh-CN" sz="800" smtClean="0"/>
          </a:p>
          <a:p>
            <a:pPr eaLnBrk="1" hangingPunct="1">
              <a:lnSpc>
                <a:spcPct val="80000"/>
              </a:lnSpc>
              <a:buFontTx/>
              <a:buNone/>
            </a:pPr>
            <a:endParaRPr lang="en-US" altLang="zh-CN" sz="800" smtClean="0"/>
          </a:p>
          <a:p>
            <a:pPr eaLnBrk="1" hangingPunct="1">
              <a:lnSpc>
                <a:spcPct val="80000"/>
              </a:lnSpc>
              <a:buFontTx/>
              <a:buNone/>
            </a:pPr>
            <a:r>
              <a:rPr lang="en-US" altLang="zh-CN" sz="1600" b="1" smtClean="0"/>
              <a:t>IEEE MemberNet</a:t>
            </a:r>
          </a:p>
          <a:p>
            <a:pPr eaLnBrk="1" hangingPunct="1">
              <a:lnSpc>
                <a:spcPct val="80000"/>
              </a:lnSpc>
              <a:buFont typeface="Wingdings" pitchFamily="2" charset="2"/>
              <a:buChar char="q"/>
            </a:pPr>
            <a:r>
              <a:rPr lang="en-US" altLang="zh-CN" sz="1600" smtClean="0"/>
              <a:t>Authoritative member directory of IEEE</a:t>
            </a:r>
          </a:p>
          <a:p>
            <a:pPr eaLnBrk="1" hangingPunct="1">
              <a:lnSpc>
                <a:spcPct val="80000"/>
              </a:lnSpc>
              <a:buFont typeface="Wingdings" pitchFamily="2" charset="2"/>
              <a:buChar char="q"/>
            </a:pPr>
            <a:r>
              <a:rPr lang="en-US" altLang="zh-CN" sz="1600" smtClean="0"/>
              <a:t>Networks personalized to each member</a:t>
            </a:r>
          </a:p>
          <a:p>
            <a:pPr eaLnBrk="1" hangingPunct="1">
              <a:lnSpc>
                <a:spcPct val="80000"/>
              </a:lnSpc>
              <a:buFont typeface="Wingdings" pitchFamily="2" charset="2"/>
              <a:buChar char="q"/>
            </a:pPr>
            <a:r>
              <a:rPr lang="en-US" altLang="zh-CN" sz="1600" smtClean="0"/>
              <a:t>Opt-in privacy protection</a:t>
            </a:r>
            <a:endParaRPr lang="en-US" altLang="zh-CN" sz="800" smtClean="0"/>
          </a:p>
          <a:p>
            <a:pPr eaLnBrk="1" hangingPunct="1">
              <a:lnSpc>
                <a:spcPct val="80000"/>
              </a:lnSpc>
              <a:buFontTx/>
              <a:buNone/>
            </a:pPr>
            <a:endParaRPr lang="en-US" altLang="zh-CN" sz="800" smtClean="0"/>
          </a:p>
          <a:p>
            <a:pPr eaLnBrk="1" hangingPunct="1">
              <a:lnSpc>
                <a:spcPct val="80000"/>
              </a:lnSpc>
              <a:buFontTx/>
              <a:buNone/>
            </a:pPr>
            <a:r>
              <a:rPr lang="en-US" altLang="zh-CN" sz="1600" b="1" smtClean="0"/>
              <a:t>IEEE e-Mail Alias</a:t>
            </a:r>
          </a:p>
          <a:p>
            <a:pPr eaLnBrk="1" hangingPunct="1">
              <a:lnSpc>
                <a:spcPct val="80000"/>
              </a:lnSpc>
              <a:buFont typeface="Wingdings" pitchFamily="2" charset="2"/>
              <a:buChar char="q"/>
            </a:pPr>
            <a:r>
              <a:rPr lang="en-US" altLang="zh-CN" sz="1600" smtClean="0"/>
              <a:t>Identifies you as the IEEE ‘family’</a:t>
            </a:r>
          </a:p>
          <a:p>
            <a:pPr eaLnBrk="1" hangingPunct="1">
              <a:lnSpc>
                <a:spcPct val="80000"/>
              </a:lnSpc>
              <a:buFont typeface="Wingdings" pitchFamily="2" charset="2"/>
              <a:buChar char="q"/>
            </a:pPr>
            <a:r>
              <a:rPr lang="en-US" altLang="zh-CN" sz="1600" smtClean="0"/>
              <a:t>Virus protection and spam filtering</a:t>
            </a:r>
            <a:endParaRPr lang="en-US" altLang="zh-CN" sz="800" smtClean="0"/>
          </a:p>
          <a:p>
            <a:pPr eaLnBrk="1" hangingPunct="1">
              <a:lnSpc>
                <a:spcPct val="80000"/>
              </a:lnSpc>
              <a:buFontTx/>
              <a:buNone/>
            </a:pPr>
            <a:endParaRPr lang="en-US" altLang="zh-CN" sz="800" smtClean="0"/>
          </a:p>
          <a:p>
            <a:pPr eaLnBrk="1" hangingPunct="1">
              <a:lnSpc>
                <a:spcPct val="80000"/>
              </a:lnSpc>
              <a:buFontTx/>
              <a:buNone/>
            </a:pPr>
            <a:r>
              <a:rPr lang="en-US" altLang="zh-CN" sz="1600" b="1" smtClean="0"/>
              <a:t>Volunteering</a:t>
            </a:r>
          </a:p>
          <a:p>
            <a:pPr eaLnBrk="1" hangingPunct="1">
              <a:lnSpc>
                <a:spcPct val="80000"/>
              </a:lnSpc>
              <a:buFont typeface="Wingdings" pitchFamily="2" charset="2"/>
              <a:buChar char="q"/>
            </a:pPr>
            <a:r>
              <a:rPr lang="en-US" altLang="zh-CN" sz="1600" smtClean="0"/>
              <a:t>Opportunities that build leadership skills and networking opportunities</a:t>
            </a:r>
          </a:p>
        </p:txBody>
      </p:sp>
      <p:pic>
        <p:nvPicPr>
          <p:cNvPr id="100355" name="Picture 4" descr="Eastern Idaho Section"/>
          <p:cNvPicPr>
            <a:picLocks noChangeAspect="1" noChangeArrowheads="1"/>
          </p:cNvPicPr>
          <p:nvPr/>
        </p:nvPicPr>
        <p:blipFill>
          <a:blip r:embed="rId3"/>
          <a:srcRect/>
          <a:stretch>
            <a:fillRect/>
          </a:stretch>
        </p:blipFill>
        <p:spPr bwMode="auto">
          <a:xfrm>
            <a:off x="6096000" y="1066800"/>
            <a:ext cx="2514600" cy="1903413"/>
          </a:xfrm>
          <a:prstGeom prst="rect">
            <a:avLst/>
          </a:prstGeom>
          <a:noFill/>
          <a:ln w="9525">
            <a:noFill/>
            <a:miter lim="800000"/>
            <a:headEnd/>
            <a:tailEnd/>
          </a:ln>
        </p:spPr>
      </p:pic>
      <p:pic>
        <p:nvPicPr>
          <p:cNvPr id="169988" name="Picture 5" descr="View of Workshop"/>
          <p:cNvPicPr>
            <a:picLocks noChangeAspect="1" noChangeArrowheads="1"/>
          </p:cNvPicPr>
          <p:nvPr/>
        </p:nvPicPr>
        <p:blipFill>
          <a:blip r:embed="rId4"/>
          <a:srcRect/>
          <a:stretch>
            <a:fillRect/>
          </a:stretch>
        </p:blipFill>
        <p:spPr bwMode="auto">
          <a:xfrm>
            <a:off x="6096000" y="1066800"/>
            <a:ext cx="2514600" cy="1885950"/>
          </a:xfrm>
          <a:prstGeom prst="rect">
            <a:avLst/>
          </a:prstGeom>
          <a:noFill/>
          <a:ln>
            <a:noFill/>
          </a:ln>
          <a:effectLst>
            <a:outerShdw dist="107763" dir="2700000" algn="ctr" rotWithShape="0">
              <a:srgbClr val="808080">
                <a:alpha val="50000"/>
              </a:srgbClr>
            </a:outerShdw>
          </a:effectLst>
          <a:extLst>
            <a:ext uri="{909E8E84-426E-40DD-AFC4-6F175D3DCCD1}"/>
            <a:ext uri="{91240B29-F687-4F45-9708-019B960494DF}"/>
          </a:extLst>
        </p:spPr>
      </p:pic>
      <p:pic>
        <p:nvPicPr>
          <p:cNvPr id="100357" name="Picture 6" descr="multiculture-3"/>
          <p:cNvPicPr>
            <a:picLocks noChangeAspect="1" noChangeArrowheads="1"/>
          </p:cNvPicPr>
          <p:nvPr/>
        </p:nvPicPr>
        <p:blipFill>
          <a:blip r:embed="rId5"/>
          <a:srcRect/>
          <a:stretch>
            <a:fillRect/>
          </a:stretch>
        </p:blipFill>
        <p:spPr bwMode="auto">
          <a:xfrm>
            <a:off x="5943600" y="1066800"/>
            <a:ext cx="2667000" cy="1871663"/>
          </a:xfrm>
          <a:prstGeom prst="rect">
            <a:avLst/>
          </a:prstGeom>
          <a:noFill/>
          <a:ln w="9525">
            <a:solidFill>
              <a:schemeClr val="bg2"/>
            </a:solidFill>
            <a:miter lim="800000"/>
            <a:headEnd/>
            <a:tailEnd/>
          </a:ln>
        </p:spPr>
      </p:pic>
      <p:grpSp>
        <p:nvGrpSpPr>
          <p:cNvPr id="2" name="Group 10"/>
          <p:cNvGrpSpPr>
            <a:grpSpLocks/>
          </p:cNvGrpSpPr>
          <p:nvPr/>
        </p:nvGrpSpPr>
        <p:grpSpPr bwMode="auto">
          <a:xfrm>
            <a:off x="4953000" y="2895600"/>
            <a:ext cx="3657600" cy="2441575"/>
            <a:chOff x="3072" y="2256"/>
            <a:chExt cx="2304" cy="1538"/>
          </a:xfrm>
        </p:grpSpPr>
        <p:pic>
          <p:nvPicPr>
            <p:cNvPr id="100361" name="Picture 8"/>
            <p:cNvPicPr>
              <a:picLocks noChangeAspect="1" noChangeArrowheads="1"/>
            </p:cNvPicPr>
            <p:nvPr/>
          </p:nvPicPr>
          <p:blipFill>
            <a:blip r:embed="rId6"/>
            <a:srcRect/>
            <a:stretch>
              <a:fillRect/>
            </a:stretch>
          </p:blipFill>
          <p:spPr bwMode="auto">
            <a:xfrm>
              <a:off x="3072" y="2256"/>
              <a:ext cx="2304" cy="1538"/>
            </a:xfrm>
            <a:prstGeom prst="rect">
              <a:avLst/>
            </a:prstGeom>
            <a:noFill/>
            <a:ln w="9525">
              <a:noFill/>
              <a:miter lim="800000"/>
              <a:headEnd/>
              <a:tailEnd/>
            </a:ln>
          </p:spPr>
        </p:pic>
        <p:sp>
          <p:nvSpPr>
            <p:cNvPr id="100362" name="Rectangle 9"/>
            <p:cNvSpPr>
              <a:spLocks noChangeArrowheads="1"/>
            </p:cNvSpPr>
            <p:nvPr/>
          </p:nvSpPr>
          <p:spPr bwMode="auto">
            <a:xfrm>
              <a:off x="4032" y="2640"/>
              <a:ext cx="1152" cy="1152"/>
            </a:xfrm>
            <a:prstGeom prst="rect">
              <a:avLst/>
            </a:prstGeom>
            <a:solidFill>
              <a:schemeClr val="bg1"/>
            </a:solidFill>
            <a:ln w="9525">
              <a:noFill/>
              <a:miter lim="800000"/>
              <a:headEnd/>
              <a:tailEnd/>
            </a:ln>
          </p:spPr>
          <p:txBody>
            <a:bodyPr wrap="none" anchor="ctr"/>
            <a:lstStyle/>
            <a:p>
              <a:endParaRPr lang="en-US" altLang="zh-CN">
                <a:solidFill>
                  <a:srgbClr val="000000"/>
                </a:solidFill>
              </a:endParaRPr>
            </a:p>
          </p:txBody>
        </p:sp>
      </p:grpSp>
      <p:pic>
        <p:nvPicPr>
          <p:cNvPr id="169991" name="Picture 11"/>
          <p:cNvPicPr>
            <a:picLocks noChangeAspect="1" noChangeArrowheads="1"/>
          </p:cNvPicPr>
          <p:nvPr/>
        </p:nvPicPr>
        <p:blipFill>
          <a:blip r:embed="rId7"/>
          <a:srcRect/>
          <a:stretch>
            <a:fillRect/>
          </a:stretch>
        </p:blipFill>
        <p:spPr bwMode="auto">
          <a:xfrm>
            <a:off x="6196013" y="4148138"/>
            <a:ext cx="2133600" cy="1636712"/>
          </a:xfrm>
          <a:prstGeom prst="rect">
            <a:avLst/>
          </a:prstGeom>
          <a:noFill/>
          <a:ln>
            <a:noFill/>
          </a:ln>
          <a:effectLst>
            <a:outerShdw dist="107763" dir="8100000" algn="ctr" rotWithShape="0">
              <a:srgbClr val="808080">
                <a:alpha val="50000"/>
              </a:srgbClr>
            </a:outerShdw>
          </a:effectLst>
          <a:extLst>
            <a:ext uri="{909E8E84-426E-40DD-AFC4-6F175D3DCCD1}"/>
            <a:ext uri="{91240B29-F687-4F45-9708-019B960494DF}"/>
          </a:extLst>
        </p:spPr>
      </p:pic>
      <p:sp>
        <p:nvSpPr>
          <p:cNvPr id="100360" name="Title 1"/>
          <p:cNvSpPr>
            <a:spLocks noGrp="1"/>
          </p:cNvSpPr>
          <p:nvPr>
            <p:ph type="title" idx="4294967295"/>
          </p:nvPr>
        </p:nvSpPr>
        <p:spPr>
          <a:xfrm>
            <a:off x="195263" y="500063"/>
            <a:ext cx="8262937" cy="1252537"/>
          </a:xfrm>
        </p:spPr>
        <p:txBody>
          <a:bodyPr/>
          <a:lstStyle/>
          <a:p>
            <a:pPr eaLnBrk="1" hangingPunct="1"/>
            <a:r>
              <a:rPr lang="en-US" altLang="zh-CN" smtClean="0"/>
              <a:t>Networking</a:t>
            </a:r>
          </a:p>
        </p:txBody>
      </p:sp>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srcRect/>
          <a:stretch>
            <a:fillRect/>
          </a:stretch>
        </p:blipFill>
        <p:spPr bwMode="auto">
          <a:xfrm>
            <a:off x="0" y="304800"/>
            <a:ext cx="9158288" cy="5791200"/>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标题 1"/>
          <p:cNvSpPr>
            <a:spLocks noGrp="1"/>
          </p:cNvSpPr>
          <p:nvPr>
            <p:ph type="title"/>
          </p:nvPr>
        </p:nvSpPr>
        <p:spPr/>
        <p:txBody>
          <a:bodyPr/>
          <a:lstStyle/>
          <a:p>
            <a:r>
              <a:rPr altLang="zh-CN" smtClean="0"/>
              <a:t> </a:t>
            </a:r>
            <a:r>
              <a:rPr lang="zh-CN" smtClean="0"/>
              <a:t>本学期网络培训安排</a:t>
            </a:r>
          </a:p>
        </p:txBody>
      </p:sp>
      <p:sp>
        <p:nvSpPr>
          <p:cNvPr id="104451" name="TextBox 9"/>
          <p:cNvSpPr txBox="1">
            <a:spLocks noChangeArrowheads="1"/>
          </p:cNvSpPr>
          <p:nvPr/>
        </p:nvSpPr>
        <p:spPr bwMode="auto">
          <a:xfrm>
            <a:off x="762000" y="5562600"/>
            <a:ext cx="4038600" cy="387350"/>
          </a:xfrm>
          <a:prstGeom prst="rect">
            <a:avLst/>
          </a:prstGeom>
          <a:solidFill>
            <a:srgbClr val="FFFF00"/>
          </a:solidFill>
          <a:ln w="9525">
            <a:noFill/>
            <a:miter lim="800000"/>
            <a:headEnd/>
            <a:tailEnd/>
          </a:ln>
        </p:spPr>
        <p:txBody>
          <a:bodyPr>
            <a:spAutoFit/>
          </a:bodyPr>
          <a:lstStyle/>
          <a:p>
            <a:r>
              <a:rPr lang="zh-CN" altLang="en-US" b="1">
                <a:latin typeface="宋体" pitchFamily="2" charset="-122"/>
                <a:ea typeface="宋体" pitchFamily="2" charset="-122"/>
              </a:rPr>
              <a:t>登录链接</a:t>
            </a:r>
            <a:r>
              <a:rPr lang="zh-CN" altLang="en-US"/>
              <a:t>：</a:t>
            </a:r>
            <a:r>
              <a:rPr lang="en-US" altLang="zh-CN"/>
              <a:t>http://cn.ieee.org/</a:t>
            </a:r>
            <a:endParaRPr lang="zh-CN" altLang="en-US"/>
          </a:p>
        </p:txBody>
      </p:sp>
      <p:sp>
        <p:nvSpPr>
          <p:cNvPr id="104452" name="TextBox 10"/>
          <p:cNvSpPr txBox="1">
            <a:spLocks noChangeArrowheads="1"/>
          </p:cNvSpPr>
          <p:nvPr/>
        </p:nvSpPr>
        <p:spPr bwMode="auto">
          <a:xfrm>
            <a:off x="685800" y="1371600"/>
            <a:ext cx="8458200" cy="4032250"/>
          </a:xfrm>
          <a:prstGeom prst="rect">
            <a:avLst/>
          </a:prstGeom>
          <a:noFill/>
          <a:ln w="9525">
            <a:noFill/>
            <a:miter lim="800000"/>
            <a:headEnd/>
            <a:tailEnd/>
          </a:ln>
        </p:spPr>
        <p:txBody>
          <a:bodyPr>
            <a:spAutoFit/>
          </a:bodyPr>
          <a:lstStyle/>
          <a:p>
            <a:r>
              <a:rPr lang="zh-CN" altLang="en-US" sz="2000" b="1">
                <a:latin typeface="宋体" pitchFamily="2" charset="-122"/>
                <a:ea typeface="宋体" pitchFamily="2" charset="-122"/>
              </a:rPr>
              <a:t>主题一：如何利用</a:t>
            </a:r>
            <a:r>
              <a:rPr lang="en-US" altLang="zh-CN" sz="2000" b="1">
                <a:latin typeface="宋体" pitchFamily="2" charset="-122"/>
                <a:ea typeface="宋体" pitchFamily="2" charset="-122"/>
              </a:rPr>
              <a:t>IEEE Xplore</a:t>
            </a:r>
            <a:r>
              <a:rPr lang="zh-CN" altLang="en-US" sz="2000" b="1">
                <a:latin typeface="宋体" pitchFamily="2" charset="-122"/>
                <a:ea typeface="宋体" pitchFamily="2" charset="-122"/>
              </a:rPr>
              <a:t>提升科研效率 </a:t>
            </a:r>
            <a:r>
              <a:rPr lang="en-US" altLang="zh-CN" sz="2000" b="1">
                <a:latin typeface="宋体" pitchFamily="2" charset="-122"/>
                <a:ea typeface="宋体" pitchFamily="2" charset="-122"/>
              </a:rPr>
              <a:t>— IEL</a:t>
            </a:r>
            <a:r>
              <a:rPr lang="zh-CN" altLang="en-US" sz="2000" b="1">
                <a:latin typeface="宋体" pitchFamily="2" charset="-122"/>
                <a:ea typeface="宋体" pitchFamily="2" charset="-122"/>
              </a:rPr>
              <a:t>数据库检索技巧详解</a:t>
            </a:r>
            <a:endParaRPr lang="en-US" altLang="zh-CN" sz="2000" b="1">
              <a:latin typeface="宋体" pitchFamily="2" charset="-122"/>
              <a:ea typeface="宋体" pitchFamily="2" charset="-122"/>
            </a:endParaRPr>
          </a:p>
          <a:p>
            <a:r>
              <a:rPr lang="en-US" altLang="zh-CN" sz="2000" b="1">
                <a:latin typeface="宋体" pitchFamily="2" charset="-122"/>
                <a:ea typeface="宋体" pitchFamily="2" charset="-122"/>
              </a:rPr>
              <a:t>a.</a:t>
            </a:r>
            <a:r>
              <a:rPr lang="zh-CN" altLang="en-US" sz="2000" b="1">
                <a:latin typeface="宋体" pitchFamily="2" charset="-122"/>
                <a:ea typeface="宋体" pitchFamily="2" charset="-122"/>
              </a:rPr>
              <a:t>初级版</a:t>
            </a:r>
            <a:endParaRPr lang="en-US" altLang="zh-CN" sz="2000" b="1">
              <a:latin typeface="宋体" pitchFamily="2" charset="-122"/>
              <a:ea typeface="宋体" pitchFamily="2" charset="-122"/>
            </a:endParaRPr>
          </a:p>
          <a:p>
            <a:r>
              <a:rPr lang="en-US" altLang="zh-CN" sz="2000" b="1">
                <a:latin typeface="宋体" pitchFamily="2" charset="-122"/>
                <a:ea typeface="宋体" pitchFamily="2" charset="-122"/>
              </a:rPr>
              <a:t>b.</a:t>
            </a:r>
            <a:r>
              <a:rPr lang="zh-CN" altLang="en-US" sz="2000" b="1">
                <a:latin typeface="宋体" pitchFamily="2" charset="-122"/>
                <a:ea typeface="宋体" pitchFamily="2" charset="-122"/>
              </a:rPr>
              <a:t>进阶版</a:t>
            </a:r>
            <a:endParaRPr lang="en-US" altLang="zh-CN" sz="2000" b="1">
              <a:latin typeface="宋体" pitchFamily="2" charset="-122"/>
              <a:ea typeface="宋体" pitchFamily="2" charset="-122"/>
            </a:endParaRPr>
          </a:p>
          <a:p>
            <a:endParaRPr lang="en-US" altLang="zh-CN" sz="2000" b="1">
              <a:latin typeface="宋体" pitchFamily="2" charset="-122"/>
              <a:ea typeface="宋体" pitchFamily="2" charset="-122"/>
            </a:endParaRPr>
          </a:p>
          <a:p>
            <a:r>
              <a:rPr lang="zh-CN" altLang="en-US" sz="2000" b="1">
                <a:latin typeface="宋体" pitchFamily="2" charset="-122"/>
                <a:ea typeface="宋体" pitchFamily="2" charset="-122"/>
              </a:rPr>
              <a:t>主题二：如何成为</a:t>
            </a:r>
            <a:r>
              <a:rPr lang="en-US" altLang="zh-CN" sz="2000" b="1">
                <a:latin typeface="宋体" pitchFamily="2" charset="-122"/>
                <a:ea typeface="宋体" pitchFamily="2" charset="-122"/>
              </a:rPr>
              <a:t>IEEE</a:t>
            </a:r>
            <a:r>
              <a:rPr lang="zh-CN" altLang="en-US" sz="2000" b="1">
                <a:latin typeface="宋体" pitchFamily="2" charset="-122"/>
                <a:ea typeface="宋体" pitchFamily="2" charset="-122"/>
              </a:rPr>
              <a:t>作者系列</a:t>
            </a:r>
            <a:endParaRPr lang="en-US" altLang="zh-CN" sz="2000" b="1">
              <a:latin typeface="宋体" pitchFamily="2" charset="-122"/>
              <a:ea typeface="宋体" pitchFamily="2" charset="-122"/>
            </a:endParaRPr>
          </a:p>
          <a:p>
            <a:r>
              <a:rPr lang="en-US" altLang="zh-CN" sz="2000" b="1">
                <a:latin typeface="宋体" pitchFamily="2" charset="-122"/>
                <a:ea typeface="宋体" pitchFamily="2" charset="-122"/>
              </a:rPr>
              <a:t>a.</a:t>
            </a:r>
            <a:r>
              <a:rPr lang="zh-CN" altLang="en-US" sz="2000" b="1">
                <a:latin typeface="宋体" pitchFamily="2" charset="-122"/>
                <a:ea typeface="宋体" pitchFamily="2" charset="-122"/>
              </a:rPr>
              <a:t>如何成为</a:t>
            </a:r>
            <a:r>
              <a:rPr lang="en-US" altLang="zh-CN" sz="2000" b="1">
                <a:latin typeface="宋体" pitchFamily="2" charset="-122"/>
                <a:ea typeface="宋体" pitchFamily="2" charset="-122"/>
              </a:rPr>
              <a:t>IEEE</a:t>
            </a:r>
            <a:r>
              <a:rPr lang="zh-CN" altLang="en-US" sz="2000" b="1">
                <a:latin typeface="宋体" pitchFamily="2" charset="-122"/>
                <a:ea typeface="宋体" pitchFamily="2" charset="-122"/>
              </a:rPr>
              <a:t>作者（</a:t>
            </a:r>
            <a:r>
              <a:rPr lang="en-US" altLang="zh-CN" sz="2000" b="1">
                <a:latin typeface="宋体" pitchFamily="2" charset="-122"/>
                <a:ea typeface="宋体" pitchFamily="2" charset="-122"/>
              </a:rPr>
              <a:t>1</a:t>
            </a:r>
            <a:r>
              <a:rPr lang="zh-CN" altLang="en-US" sz="2000" b="1">
                <a:latin typeface="宋体" pitchFamily="2" charset="-122"/>
                <a:ea typeface="宋体" pitchFamily="2" charset="-122"/>
              </a:rPr>
              <a:t>） </a:t>
            </a:r>
            <a:r>
              <a:rPr lang="en-US" altLang="zh-CN" sz="2000" b="1">
                <a:latin typeface="宋体" pitchFamily="2" charset="-122"/>
                <a:ea typeface="宋体" pitchFamily="2" charset="-122"/>
              </a:rPr>
              <a:t>— IEEE</a:t>
            </a:r>
            <a:r>
              <a:rPr lang="zh-CN" altLang="en-US" sz="2000" b="1">
                <a:latin typeface="宋体" pitchFamily="2" charset="-122"/>
                <a:ea typeface="宋体" pitchFamily="2" charset="-122"/>
              </a:rPr>
              <a:t>期刊与会议投稿流程</a:t>
            </a:r>
            <a:endParaRPr lang="en-US" altLang="zh-CN" sz="2000" b="1">
              <a:latin typeface="宋体" pitchFamily="2" charset="-122"/>
              <a:ea typeface="宋体" pitchFamily="2" charset="-122"/>
            </a:endParaRPr>
          </a:p>
          <a:p>
            <a:r>
              <a:rPr lang="en-US" altLang="zh-CN" sz="2000" b="1">
                <a:latin typeface="宋体" pitchFamily="2" charset="-122"/>
                <a:ea typeface="宋体" pitchFamily="2" charset="-122"/>
              </a:rPr>
              <a:t>b.</a:t>
            </a:r>
            <a:r>
              <a:rPr lang="zh-CN" altLang="en-US" sz="2000" b="1">
                <a:latin typeface="宋体" pitchFamily="2" charset="-122"/>
                <a:ea typeface="宋体" pitchFamily="2" charset="-122"/>
              </a:rPr>
              <a:t>如何成为</a:t>
            </a:r>
            <a:r>
              <a:rPr lang="en-US" altLang="zh-CN" sz="2000" b="1">
                <a:latin typeface="宋体" pitchFamily="2" charset="-122"/>
                <a:ea typeface="宋体" pitchFamily="2" charset="-122"/>
              </a:rPr>
              <a:t>IEEE</a:t>
            </a:r>
            <a:r>
              <a:rPr lang="zh-CN" altLang="en-US" sz="2000" b="1">
                <a:latin typeface="宋体" pitchFamily="2" charset="-122"/>
                <a:ea typeface="宋体" pitchFamily="2" charset="-122"/>
              </a:rPr>
              <a:t>作者（</a:t>
            </a:r>
            <a:r>
              <a:rPr lang="en-US" altLang="zh-CN" sz="2000" b="1">
                <a:latin typeface="宋体" pitchFamily="2" charset="-122"/>
                <a:ea typeface="宋体" pitchFamily="2" charset="-122"/>
              </a:rPr>
              <a:t>2</a:t>
            </a:r>
            <a:r>
              <a:rPr lang="zh-CN" altLang="en-US" sz="2000" b="1">
                <a:latin typeface="宋体" pitchFamily="2" charset="-122"/>
                <a:ea typeface="宋体" pitchFamily="2" charset="-122"/>
              </a:rPr>
              <a:t>） </a:t>
            </a:r>
            <a:r>
              <a:rPr lang="en-US" altLang="zh-CN" sz="2000" b="1">
                <a:latin typeface="宋体" pitchFamily="2" charset="-122"/>
                <a:ea typeface="宋体" pitchFamily="2" charset="-122"/>
              </a:rPr>
              <a:t>— IEEE</a:t>
            </a:r>
            <a:r>
              <a:rPr lang="zh-CN" altLang="en-US" sz="2000" b="1">
                <a:latin typeface="宋体" pitchFamily="2" charset="-122"/>
                <a:ea typeface="宋体" pitchFamily="2" charset="-122"/>
              </a:rPr>
              <a:t>期刊投稿注意事项</a:t>
            </a:r>
            <a:endParaRPr lang="en-US" altLang="zh-CN" sz="2000" b="1">
              <a:latin typeface="宋体" pitchFamily="2" charset="-122"/>
              <a:ea typeface="宋体" pitchFamily="2" charset="-122"/>
            </a:endParaRPr>
          </a:p>
          <a:p>
            <a:r>
              <a:rPr lang="en-US" altLang="zh-CN" sz="2000" b="1">
                <a:latin typeface="宋体" pitchFamily="2" charset="-122"/>
                <a:ea typeface="宋体" pitchFamily="2" charset="-122"/>
              </a:rPr>
              <a:t>c.</a:t>
            </a:r>
            <a:r>
              <a:rPr lang="zh-CN" altLang="en-US" sz="2000" b="1">
                <a:latin typeface="宋体" pitchFamily="2" charset="-122"/>
                <a:ea typeface="宋体" pitchFamily="2" charset="-122"/>
              </a:rPr>
              <a:t>如何成为</a:t>
            </a:r>
            <a:r>
              <a:rPr lang="en-US" altLang="zh-CN" sz="2000" b="1">
                <a:latin typeface="宋体" pitchFamily="2" charset="-122"/>
                <a:ea typeface="宋体" pitchFamily="2" charset="-122"/>
              </a:rPr>
              <a:t>IEEE</a:t>
            </a:r>
            <a:r>
              <a:rPr lang="zh-CN" altLang="en-US" sz="2000" b="1">
                <a:latin typeface="宋体" pitchFamily="2" charset="-122"/>
                <a:ea typeface="宋体" pitchFamily="2" charset="-122"/>
              </a:rPr>
              <a:t>作者（</a:t>
            </a:r>
            <a:r>
              <a:rPr lang="en-US" altLang="zh-CN" sz="2000" b="1">
                <a:latin typeface="宋体" pitchFamily="2" charset="-122"/>
                <a:ea typeface="宋体" pitchFamily="2" charset="-122"/>
              </a:rPr>
              <a:t>3</a:t>
            </a:r>
            <a:r>
              <a:rPr lang="zh-CN" altLang="en-US" sz="2000" b="1">
                <a:latin typeface="宋体" pitchFamily="2" charset="-122"/>
                <a:ea typeface="宋体" pitchFamily="2" charset="-122"/>
              </a:rPr>
              <a:t>） </a:t>
            </a:r>
            <a:r>
              <a:rPr lang="en-US" altLang="zh-CN" sz="2000" b="1">
                <a:latin typeface="宋体" pitchFamily="2" charset="-122"/>
                <a:ea typeface="宋体" pitchFamily="2" charset="-122"/>
              </a:rPr>
              <a:t>— IEEE</a:t>
            </a:r>
            <a:r>
              <a:rPr lang="zh-CN" altLang="en-US" sz="2000" b="1">
                <a:latin typeface="宋体" pitchFamily="2" charset="-122"/>
                <a:ea typeface="宋体" pitchFamily="2" charset="-122"/>
              </a:rPr>
              <a:t>期刊投稿格式</a:t>
            </a:r>
            <a:endParaRPr lang="en-US" altLang="zh-CN" sz="2000" b="1">
              <a:latin typeface="宋体" pitchFamily="2" charset="-122"/>
              <a:ea typeface="宋体" pitchFamily="2" charset="-122"/>
            </a:endParaRPr>
          </a:p>
          <a:p>
            <a:r>
              <a:rPr lang="en-US" altLang="zh-CN" sz="2000" b="1">
                <a:latin typeface="宋体" pitchFamily="2" charset="-122"/>
                <a:ea typeface="宋体" pitchFamily="2" charset="-122"/>
              </a:rPr>
              <a:t>d.</a:t>
            </a:r>
            <a:r>
              <a:rPr lang="zh-CN" altLang="en-US" sz="2000" b="1">
                <a:latin typeface="宋体" pitchFamily="2" charset="-122"/>
                <a:ea typeface="宋体" pitchFamily="2" charset="-122"/>
              </a:rPr>
              <a:t>如何成为</a:t>
            </a:r>
            <a:r>
              <a:rPr lang="en-US" altLang="zh-CN" sz="2000" b="1">
                <a:latin typeface="宋体" pitchFamily="2" charset="-122"/>
                <a:ea typeface="宋体" pitchFamily="2" charset="-122"/>
              </a:rPr>
              <a:t>IEEE</a:t>
            </a:r>
            <a:r>
              <a:rPr lang="zh-CN" altLang="en-US" sz="2000" b="1">
                <a:latin typeface="宋体" pitchFamily="2" charset="-122"/>
                <a:ea typeface="宋体" pitchFamily="2" charset="-122"/>
              </a:rPr>
              <a:t>作者（</a:t>
            </a:r>
            <a:r>
              <a:rPr lang="en-US" altLang="zh-CN" sz="2000" b="1">
                <a:latin typeface="宋体" pitchFamily="2" charset="-122"/>
                <a:ea typeface="宋体" pitchFamily="2" charset="-122"/>
              </a:rPr>
              <a:t>4</a:t>
            </a:r>
            <a:r>
              <a:rPr lang="zh-CN" altLang="en-US" sz="2000" b="1">
                <a:latin typeface="宋体" pitchFamily="2" charset="-122"/>
                <a:ea typeface="宋体" pitchFamily="2" charset="-122"/>
              </a:rPr>
              <a:t>） </a:t>
            </a:r>
            <a:r>
              <a:rPr lang="en-US" altLang="zh-CN" sz="2000" b="1">
                <a:latin typeface="宋体" pitchFamily="2" charset="-122"/>
                <a:ea typeface="宋体" pitchFamily="2" charset="-122"/>
              </a:rPr>
              <a:t>— </a:t>
            </a:r>
            <a:r>
              <a:rPr lang="zh-CN" altLang="en-US" sz="2000" b="1">
                <a:latin typeface="宋体" pitchFamily="2" charset="-122"/>
                <a:ea typeface="宋体" pitchFamily="2" charset="-122"/>
              </a:rPr>
              <a:t>科技论文英文写作</a:t>
            </a:r>
            <a:endParaRPr lang="en-US" altLang="zh-CN" sz="2000" b="1">
              <a:latin typeface="宋体" pitchFamily="2" charset="-122"/>
              <a:ea typeface="宋体" pitchFamily="2" charset="-122"/>
            </a:endParaRPr>
          </a:p>
          <a:p>
            <a:endParaRPr lang="en-US" altLang="zh-CN" sz="2000" b="1">
              <a:latin typeface="宋体" pitchFamily="2" charset="-122"/>
              <a:ea typeface="宋体" pitchFamily="2" charset="-122"/>
            </a:endParaRPr>
          </a:p>
          <a:p>
            <a:r>
              <a:rPr lang="zh-CN" altLang="en-US" sz="2000" b="1">
                <a:latin typeface="宋体" pitchFamily="2" charset="-122"/>
                <a:ea typeface="宋体" pitchFamily="2" charset="-122"/>
              </a:rPr>
              <a:t>主题三：走进全球最大的专业科技协会 </a:t>
            </a:r>
            <a:r>
              <a:rPr lang="en-US" altLang="zh-CN" sz="2000" b="1">
                <a:latin typeface="宋体" pitchFamily="2" charset="-122"/>
                <a:ea typeface="宋体" pitchFamily="2" charset="-122"/>
              </a:rPr>
              <a:t>— IEEE</a:t>
            </a:r>
            <a:r>
              <a:rPr lang="zh-CN" altLang="en-US" sz="2000" b="1">
                <a:latin typeface="宋体" pitchFamily="2" charset="-122"/>
                <a:ea typeface="宋体" pitchFamily="2" charset="-122"/>
              </a:rPr>
              <a:t>学术研究与交流环境详解</a:t>
            </a:r>
            <a:endParaRPr lang="en-US" altLang="zh-CN" sz="2000" b="1">
              <a:latin typeface="宋体" pitchFamily="2" charset="-122"/>
              <a:ea typeface="宋体" pitchFamily="2" charset="-122"/>
            </a:endParaRPr>
          </a:p>
          <a:p>
            <a:endParaRPr lang="en-US" altLang="zh-CN" sz="2000" b="1">
              <a:latin typeface="宋体" pitchFamily="2" charset="-122"/>
              <a:ea typeface="宋体" pitchFamily="2" charset="-122"/>
            </a:endParaRPr>
          </a:p>
          <a:p>
            <a:r>
              <a:rPr lang="zh-CN" altLang="en-US" sz="2000" b="1">
                <a:latin typeface="宋体" pitchFamily="2" charset="-122"/>
                <a:ea typeface="宋体" pitchFamily="2" charset="-122"/>
              </a:rPr>
              <a:t>主题四：加强沟通 提升服务 </a:t>
            </a:r>
            <a:r>
              <a:rPr lang="en-US" altLang="zh-CN" sz="2000" b="1">
                <a:latin typeface="宋体" pitchFamily="2" charset="-122"/>
                <a:ea typeface="宋体" pitchFamily="2" charset="-122"/>
              </a:rPr>
              <a:t>— IEEE</a:t>
            </a:r>
            <a:r>
              <a:rPr lang="zh-CN" altLang="en-US" sz="2000" b="1">
                <a:latin typeface="宋体" pitchFamily="2" charset="-122"/>
                <a:ea typeface="宋体" pitchFamily="2" charset="-122"/>
              </a:rPr>
              <a:t>图书馆员资源专场</a:t>
            </a:r>
            <a:endParaRPr lang="zh-CN" altLang="en-US" sz="2000">
              <a:latin typeface="宋体" pitchFamily="2" charset="-122"/>
              <a:ea typeface="宋体" pitchFamily="2" charset="-122"/>
            </a:endParaRPr>
          </a:p>
        </p:txBody>
      </p:sp>
      <p:pic>
        <p:nvPicPr>
          <p:cNvPr id="106506" name="Picture 10"/>
          <p:cNvPicPr>
            <a:picLocks noChangeAspect="1" noChangeArrowheads="1"/>
          </p:cNvPicPr>
          <p:nvPr/>
        </p:nvPicPr>
        <p:blipFill>
          <a:blip r:embed="rId3"/>
          <a:srcRect/>
          <a:stretch>
            <a:fillRect/>
          </a:stretch>
        </p:blipFill>
        <p:spPr bwMode="auto">
          <a:xfrm>
            <a:off x="533400" y="457200"/>
            <a:ext cx="8086725" cy="5838825"/>
          </a:xfrm>
          <a:prstGeom prst="rect">
            <a:avLst/>
          </a:prstGeom>
          <a:noFill/>
          <a:ln w="9525" algn="ctr">
            <a:noFill/>
            <a:miter lim="800000"/>
            <a:headEnd/>
            <a:tailEnd/>
          </a:ln>
        </p:spPr>
      </p:pic>
      <p:sp>
        <p:nvSpPr>
          <p:cNvPr id="13" name="矩形 12"/>
          <p:cNvSpPr>
            <a:spLocks noChangeArrowheads="1"/>
          </p:cNvSpPr>
          <p:nvPr/>
        </p:nvSpPr>
        <p:spPr bwMode="auto">
          <a:xfrm>
            <a:off x="6172200" y="5791200"/>
            <a:ext cx="762000" cy="2286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pic>
        <p:nvPicPr>
          <p:cNvPr id="82953" name="Picture 9"/>
          <p:cNvPicPr>
            <a:picLocks noChangeAspect="1" noChangeArrowheads="1"/>
          </p:cNvPicPr>
          <p:nvPr/>
        </p:nvPicPr>
        <p:blipFill>
          <a:blip r:embed="rId4"/>
          <a:srcRect/>
          <a:stretch>
            <a:fillRect/>
          </a:stretch>
        </p:blipFill>
        <p:spPr bwMode="auto">
          <a:xfrm>
            <a:off x="2057400" y="107950"/>
            <a:ext cx="5105400" cy="6673850"/>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6506"/>
                                        </p:tgtEl>
                                        <p:attrNameLst>
                                          <p:attrName>style.visibility</p:attrName>
                                        </p:attrNameLst>
                                      </p:cBhvr>
                                      <p:to>
                                        <p:strVal val="visible"/>
                                      </p:to>
                                    </p:set>
                                    <p:animEffect transition="in" filter="blinds(horizontal)">
                                      <p:cBhvr>
                                        <p:cTn id="7" dur="500"/>
                                        <p:tgtEl>
                                          <p:spTgt spid="10650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2953"/>
                                        </p:tgtEl>
                                        <p:attrNameLst>
                                          <p:attrName>style.visibility</p:attrName>
                                        </p:attrNameLst>
                                      </p:cBhvr>
                                      <p:to>
                                        <p:strVal val="visible"/>
                                      </p:to>
                                    </p:set>
                                    <p:animEffect transition="in" filter="blinds(horizontal)">
                                      <p:cBhvr>
                                        <p:cTn id="17" dur="500"/>
                                        <p:tgtEl>
                                          <p:spTgt spid="82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304800" y="304800"/>
            <a:ext cx="8458200" cy="5181600"/>
          </a:xfrm>
        </p:spPr>
        <p:txBody>
          <a:bodyPr/>
          <a:lstStyle/>
          <a:p>
            <a:pPr eaLnBrk="1" hangingPunct="1">
              <a:defRPr/>
            </a:pPr>
            <a:r>
              <a:rPr lang="en-US" altLang="zh-CN" sz="2800" dirty="0" smtClean="0">
                <a:solidFill>
                  <a:srgbClr val="000066"/>
                </a:solidFill>
                <a:latin typeface="+mj-lt"/>
              </a:rPr>
              <a:t>IEEE</a:t>
            </a:r>
            <a:r>
              <a:rPr lang="zh-CN" altLang="en-US" sz="2800" dirty="0" smtClean="0">
                <a:solidFill>
                  <a:srgbClr val="000066"/>
                </a:solidFill>
                <a:latin typeface="宋体" pitchFamily="2" charset="-122"/>
              </a:rPr>
              <a:t>官网</a:t>
            </a:r>
            <a:r>
              <a:rPr lang="en-US" altLang="zh-CN" sz="2800" dirty="0" smtClean="0">
                <a:solidFill>
                  <a:srgbClr val="000066"/>
                </a:solidFill>
                <a:latin typeface="宋体" pitchFamily="2" charset="-122"/>
              </a:rPr>
              <a:t>:</a:t>
            </a:r>
            <a:r>
              <a:rPr lang="en-US" altLang="zh-CN" sz="2800" dirty="0" smtClean="0">
                <a:solidFill>
                  <a:srgbClr val="000066"/>
                </a:solidFill>
                <a:latin typeface="+mj-lt"/>
              </a:rPr>
              <a:t> </a:t>
            </a:r>
            <a:r>
              <a:rPr lang="en-US" altLang="zh-CN" sz="2800" dirty="0" smtClean="0">
                <a:solidFill>
                  <a:srgbClr val="000066"/>
                </a:solidFill>
                <a:latin typeface="+mj-lt"/>
                <a:hlinkClick r:id="rId3"/>
              </a:rPr>
              <a:t>http://www.ieee.org</a:t>
            </a:r>
            <a:r>
              <a:rPr lang="en-US" altLang="zh-CN" sz="2800" dirty="0" smtClean="0">
                <a:solidFill>
                  <a:srgbClr val="000066"/>
                </a:solidFill>
                <a:latin typeface="+mj-lt"/>
              </a:rPr>
              <a:t> </a:t>
            </a:r>
            <a:br>
              <a:rPr lang="en-US" altLang="zh-CN" sz="2800" dirty="0" smtClean="0">
                <a:solidFill>
                  <a:srgbClr val="000066"/>
                </a:solidFill>
                <a:latin typeface="+mj-lt"/>
              </a:rPr>
            </a:br>
            <a:r>
              <a:rPr lang="en-US" altLang="zh-CN" sz="2800" dirty="0" smtClean="0">
                <a:solidFill>
                  <a:srgbClr val="000066"/>
                </a:solidFill>
                <a:latin typeface="+mj-lt"/>
              </a:rPr>
              <a:t>IEEE</a:t>
            </a:r>
            <a:r>
              <a:rPr lang="zh-CN" altLang="en-US" sz="2800" dirty="0" smtClean="0">
                <a:solidFill>
                  <a:srgbClr val="000066"/>
                </a:solidFill>
                <a:latin typeface="+mj-lt"/>
              </a:rPr>
              <a:t>中文官网</a:t>
            </a:r>
            <a:r>
              <a:rPr lang="en-US" altLang="zh-CN" sz="2800" dirty="0" smtClean="0">
                <a:solidFill>
                  <a:srgbClr val="000066"/>
                </a:solidFill>
                <a:latin typeface="宋体" pitchFamily="2" charset="-122"/>
              </a:rPr>
              <a:t>: </a:t>
            </a:r>
            <a:r>
              <a:rPr lang="en-US" altLang="zh-CN" sz="2800" dirty="0" smtClean="0">
                <a:solidFill>
                  <a:srgbClr val="000066"/>
                </a:solidFill>
                <a:latin typeface="+mj-lt"/>
                <a:hlinkClick r:id="rId4"/>
              </a:rPr>
              <a:t>http://cn.ieee.org</a:t>
            </a:r>
            <a:r>
              <a:rPr lang="en-US" altLang="zh-CN" sz="2800" dirty="0" smtClean="0">
                <a:solidFill>
                  <a:srgbClr val="000066"/>
                </a:solidFill>
                <a:latin typeface="+mj-lt"/>
              </a:rPr>
              <a:t> </a:t>
            </a:r>
            <a:r>
              <a:rPr lang="en-US" altLang="zh-CN" sz="2800" dirty="0" smtClean="0">
                <a:solidFill>
                  <a:srgbClr val="000066"/>
                </a:solidFill>
                <a:latin typeface="宋体" pitchFamily="2" charset="-122"/>
              </a:rPr>
              <a:t/>
            </a:r>
            <a:br>
              <a:rPr lang="en-US" altLang="zh-CN" sz="2800" dirty="0" smtClean="0">
                <a:solidFill>
                  <a:srgbClr val="000066"/>
                </a:solidFill>
                <a:latin typeface="宋体" pitchFamily="2" charset="-122"/>
              </a:rPr>
            </a:br>
            <a:r>
              <a:rPr lang="zh-CN" altLang="en-US" sz="2800" dirty="0" smtClean="0">
                <a:solidFill>
                  <a:srgbClr val="000066"/>
                </a:solidFill>
                <a:latin typeface="宋体" pitchFamily="2" charset="-122"/>
              </a:rPr>
              <a:t>培训网站</a:t>
            </a:r>
            <a:r>
              <a:rPr lang="en-US" altLang="zh-CN" sz="2800" dirty="0" smtClean="0">
                <a:solidFill>
                  <a:srgbClr val="000066"/>
                </a:solidFill>
                <a:latin typeface="宋体" pitchFamily="2" charset="-122"/>
              </a:rPr>
              <a:t>: </a:t>
            </a:r>
            <a:r>
              <a:rPr lang="en-US" altLang="zh-CN" sz="2800" u="sng" dirty="0" smtClean="0">
                <a:hlinkClick r:id="rId5"/>
              </a:rPr>
              <a:t>http://www.ieee.org/go/clientservices</a:t>
            </a:r>
            <a:r>
              <a:rPr lang="zh-CN" altLang="en-US" sz="2800" u="sng" dirty="0" smtClean="0">
                <a:hlinkClick r:id="rId6"/>
              </a:rPr>
              <a:t> </a:t>
            </a:r>
            <a:r>
              <a:rPr lang="en-US" altLang="zh-CN" sz="2800" u="sng" dirty="0" smtClean="0">
                <a:hlinkClick r:id="rId6"/>
              </a:rPr>
              <a:t> </a:t>
            </a:r>
            <a:r>
              <a:rPr lang="en-US" altLang="zh-CN" sz="2800" dirty="0" smtClean="0">
                <a:solidFill>
                  <a:srgbClr val="000066"/>
                </a:solidFill>
                <a:latin typeface="宋体" pitchFamily="2" charset="-122"/>
              </a:rPr>
              <a:t/>
            </a:r>
            <a:br>
              <a:rPr lang="en-US" altLang="zh-CN" sz="2800" dirty="0" smtClean="0">
                <a:solidFill>
                  <a:srgbClr val="000066"/>
                </a:solidFill>
                <a:latin typeface="宋体" pitchFamily="2" charset="-122"/>
              </a:rPr>
            </a:br>
            <a:r>
              <a:rPr lang="zh-CN" altLang="en-US" sz="2800" dirty="0" smtClean="0">
                <a:solidFill>
                  <a:srgbClr val="000066"/>
                </a:solidFill>
                <a:latin typeface="宋体" pitchFamily="2" charset="-122"/>
              </a:rPr>
              <a:t>培训视频</a:t>
            </a:r>
            <a:r>
              <a:rPr lang="en-US" altLang="zh-CN" sz="2800" dirty="0" smtClean="0">
                <a:solidFill>
                  <a:srgbClr val="000066"/>
                </a:solidFill>
                <a:latin typeface="宋体" pitchFamily="2" charset="-122"/>
              </a:rPr>
              <a:t>: </a:t>
            </a:r>
            <a:r>
              <a:rPr lang="en-US" altLang="zh-CN" sz="2800" u="sng" dirty="0" smtClean="0">
                <a:hlinkClick r:id="rId6"/>
              </a:rPr>
              <a:t>http://www.ieee.org/training</a:t>
            </a:r>
            <a:r>
              <a:rPr lang="en-US" altLang="zh-CN" sz="2800" dirty="0" smtClean="0"/>
              <a:t> </a:t>
            </a:r>
            <a:r>
              <a:rPr lang="en-US" altLang="zh-CN" sz="2800" dirty="0" smtClean="0">
                <a:solidFill>
                  <a:srgbClr val="000066"/>
                </a:solidFill>
                <a:latin typeface="宋体" pitchFamily="2" charset="-122"/>
              </a:rPr>
              <a:t/>
            </a:r>
            <a:br>
              <a:rPr lang="en-US" altLang="zh-CN" sz="2800" dirty="0" smtClean="0">
                <a:solidFill>
                  <a:srgbClr val="000066"/>
                </a:solidFill>
                <a:latin typeface="宋体" pitchFamily="2" charset="-122"/>
              </a:rPr>
            </a:br>
            <a:r>
              <a:rPr lang="en-US" altLang="zh-CN" sz="2800" dirty="0" smtClean="0">
                <a:solidFill>
                  <a:srgbClr val="000066"/>
                </a:solidFill>
                <a:latin typeface="宋体" pitchFamily="2" charset="-122"/>
              </a:rPr>
              <a:t/>
            </a:r>
            <a:br>
              <a:rPr lang="en-US" altLang="zh-CN" sz="2800" dirty="0" smtClean="0">
                <a:solidFill>
                  <a:srgbClr val="000066"/>
                </a:solidFill>
                <a:latin typeface="宋体" pitchFamily="2" charset="-122"/>
              </a:rPr>
            </a:br>
            <a:r>
              <a:rPr lang="zh-CN" altLang="en-US" sz="2800" dirty="0" smtClean="0">
                <a:solidFill>
                  <a:srgbClr val="000066"/>
                </a:solidFill>
                <a:latin typeface="宋体" pitchFamily="2" charset="-122"/>
              </a:rPr>
              <a:t>李箐</a:t>
            </a:r>
            <a:r>
              <a:rPr lang="en-US" altLang="zh-CN" sz="2800" dirty="0" smtClean="0">
                <a:solidFill>
                  <a:srgbClr val="000066"/>
                </a:solidFill>
              </a:rPr>
              <a:t/>
            </a:r>
            <a:br>
              <a:rPr lang="en-US" altLang="zh-CN" sz="2800" dirty="0" smtClean="0">
                <a:solidFill>
                  <a:srgbClr val="000066"/>
                </a:solidFill>
              </a:rPr>
            </a:br>
            <a:r>
              <a:rPr lang="en-US" altLang="zh-CN" sz="2800" dirty="0" smtClean="0">
                <a:solidFill>
                  <a:srgbClr val="000066"/>
                </a:solidFill>
              </a:rPr>
              <a:t>IEEE Client Services/UPP Manager</a:t>
            </a:r>
            <a:br>
              <a:rPr lang="en-US" altLang="zh-CN" sz="2800" dirty="0" smtClean="0">
                <a:solidFill>
                  <a:srgbClr val="000066"/>
                </a:solidFill>
              </a:rPr>
            </a:br>
            <a:r>
              <a:rPr lang="en-US" altLang="zh-CN" sz="2800" dirty="0" smtClean="0">
                <a:solidFill>
                  <a:srgbClr val="000066"/>
                </a:solidFill>
                <a:hlinkClick r:id="rId7"/>
              </a:rPr>
              <a:t>li.q@ieee.org</a:t>
            </a:r>
            <a:r>
              <a:rPr lang="en-US" altLang="zh-CN" sz="2800" dirty="0" smtClean="0">
                <a:solidFill>
                  <a:srgbClr val="000066"/>
                </a:solidFill>
              </a:rPr>
              <a:t> </a:t>
            </a:r>
            <a:br>
              <a:rPr lang="en-US" altLang="zh-CN" sz="2800" dirty="0" smtClean="0">
                <a:solidFill>
                  <a:srgbClr val="000066"/>
                </a:solidFill>
              </a:rPr>
            </a:br>
            <a:r>
              <a:rPr lang="en-US" altLang="zh-CN" sz="2800" dirty="0" smtClean="0">
                <a:solidFill>
                  <a:srgbClr val="000066"/>
                </a:solidFill>
              </a:rPr>
              <a:t/>
            </a:r>
            <a:br>
              <a:rPr lang="en-US" altLang="zh-CN" sz="2800" dirty="0" smtClean="0">
                <a:solidFill>
                  <a:srgbClr val="000066"/>
                </a:solidFill>
              </a:rPr>
            </a:br>
            <a:r>
              <a:rPr lang="zh-CN" altLang="en-US" sz="2800" dirty="0" smtClean="0">
                <a:solidFill>
                  <a:srgbClr val="000066"/>
                </a:solidFill>
              </a:rPr>
              <a:t>陈伟</a:t>
            </a:r>
            <a:r>
              <a:rPr lang="en-US" altLang="zh-CN" sz="2800" dirty="0" smtClean="0">
                <a:solidFill>
                  <a:srgbClr val="000066"/>
                </a:solidFill>
              </a:rPr>
              <a:t/>
            </a:r>
            <a:br>
              <a:rPr lang="en-US" altLang="zh-CN" sz="2800" dirty="0" smtClean="0">
                <a:solidFill>
                  <a:srgbClr val="000066"/>
                </a:solidFill>
              </a:rPr>
            </a:br>
            <a:r>
              <a:rPr lang="en-US" altLang="zh-CN" sz="2800" dirty="0" err="1" smtClean="0">
                <a:solidFill>
                  <a:srgbClr val="000066"/>
                </a:solidFill>
              </a:rPr>
              <a:t>iGROUP</a:t>
            </a:r>
            <a:r>
              <a:rPr lang="en-US" altLang="zh-CN" sz="2800" dirty="0" smtClean="0">
                <a:solidFill>
                  <a:srgbClr val="000066"/>
                </a:solidFill>
              </a:rPr>
              <a:t> IEEE Product Specialist</a:t>
            </a:r>
            <a:br>
              <a:rPr lang="en-US" altLang="zh-CN" sz="2800" dirty="0" smtClean="0">
                <a:solidFill>
                  <a:srgbClr val="000066"/>
                </a:solidFill>
              </a:rPr>
            </a:br>
            <a:r>
              <a:rPr lang="en-US" altLang="zh-CN" sz="2800" dirty="0" smtClean="0">
                <a:solidFill>
                  <a:srgbClr val="000066"/>
                </a:solidFill>
                <a:hlinkClick r:id="rId8"/>
              </a:rPr>
              <a:t>chester@igroup.com.cn</a:t>
            </a:r>
            <a:r>
              <a:rPr lang="en-US" altLang="zh-CN" sz="2800" dirty="0" smtClean="0">
                <a:solidFill>
                  <a:srgbClr val="000066"/>
                </a:solidFill>
              </a:rPr>
              <a:t/>
            </a:r>
            <a:br>
              <a:rPr lang="en-US" altLang="zh-CN" sz="2800" dirty="0" smtClean="0">
                <a:solidFill>
                  <a:srgbClr val="000066"/>
                </a:solidFill>
              </a:rPr>
            </a:br>
            <a:r>
              <a:rPr lang="en-US" altLang="zh-CN" sz="2800" dirty="0" smtClean="0">
                <a:solidFill>
                  <a:srgbClr val="000066"/>
                </a:solidFill>
              </a:rPr>
              <a:t/>
            </a:r>
            <a:br>
              <a:rPr lang="en-US" altLang="zh-CN" sz="2800" dirty="0" smtClean="0">
                <a:solidFill>
                  <a:srgbClr val="000066"/>
                </a:solidFill>
              </a:rPr>
            </a:br>
            <a:r>
              <a:rPr lang="en-US" altLang="zh-CN" sz="2800" dirty="0" smtClean="0">
                <a:solidFill>
                  <a:srgbClr val="000066"/>
                </a:solidFill>
              </a:rPr>
              <a:t/>
            </a:r>
            <a:br>
              <a:rPr lang="en-US" altLang="zh-CN" sz="2800" dirty="0" smtClean="0">
                <a:solidFill>
                  <a:srgbClr val="000066"/>
                </a:solidFill>
              </a:rPr>
            </a:br>
            <a:r>
              <a:rPr lang="en-US" altLang="zh-CN" sz="4400" dirty="0" smtClean="0">
                <a:solidFill>
                  <a:srgbClr val="000066"/>
                </a:solidFill>
              </a:rPr>
              <a:t/>
            </a:r>
            <a:br>
              <a:rPr lang="en-US" altLang="zh-CN" sz="4400" dirty="0" smtClean="0">
                <a:solidFill>
                  <a:srgbClr val="000066"/>
                </a:solidFill>
              </a:rPr>
            </a:br>
            <a:r>
              <a:rPr lang="en-US" altLang="zh-CN" sz="500" dirty="0" smtClean="0">
                <a:solidFill>
                  <a:srgbClr val="000066"/>
                </a:solidFill>
              </a:rPr>
              <a:t/>
            </a:r>
            <a:br>
              <a:rPr lang="en-US" altLang="zh-CN" sz="500" dirty="0" smtClean="0">
                <a:solidFill>
                  <a:srgbClr val="000066"/>
                </a:solidFill>
              </a:rPr>
            </a:br>
            <a:r>
              <a:rPr lang="en-US" altLang="zh-CN" sz="3600" dirty="0" smtClean="0">
                <a:solidFill>
                  <a:srgbClr val="000066"/>
                </a:solidFill>
              </a:rPr>
              <a:t/>
            </a:r>
            <a:br>
              <a:rPr lang="en-US" altLang="zh-CN" sz="3600" dirty="0" smtClean="0">
                <a:solidFill>
                  <a:srgbClr val="000066"/>
                </a:solidFill>
              </a:rPr>
            </a:br>
            <a:endParaRPr lang="en-US" altLang="zh-CN" sz="3600" dirty="0" smtClean="0">
              <a:solidFill>
                <a:srgbClr val="000066"/>
              </a:solidFill>
            </a:endParaRPr>
          </a:p>
        </p:txBody>
      </p:sp>
    </p:spTree>
  </p:cSld>
  <p:clrMapOvr>
    <a:masterClrMapping/>
  </p:clrMapOvr>
  <p:transition spd="med">
    <p:cover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724400" y="1600200"/>
            <a:ext cx="4322763" cy="682625"/>
          </a:xfrm>
          <a:prstGeom prst="rect">
            <a:avLst/>
          </a:prstGeom>
          <a:noFill/>
        </p:spPr>
        <p:txBody>
          <a:bodyPr>
            <a:spAutoFit/>
          </a:bodyPr>
          <a:lstStyle/>
          <a:p>
            <a:pPr algn="ctr">
              <a:defRPr/>
            </a:pPr>
            <a:r>
              <a:rPr lang="en-US" sz="4800" b="1" dirty="0">
                <a:ln w="12700">
                  <a:noFill/>
                  <a:prstDash val="solid"/>
                </a:ln>
                <a:solidFill>
                  <a:schemeClr val="tx2">
                    <a:lumMod val="40000"/>
                    <a:lumOff val="60000"/>
                  </a:schemeClr>
                </a:solidFill>
                <a:effectLst>
                  <a:outerShdw blurRad="41275" dist="20320" dir="1800000" algn="tl" rotWithShape="0">
                    <a:srgbClr val="000000">
                      <a:alpha val="40000"/>
                    </a:srgbClr>
                  </a:outerShdw>
                </a:effectLst>
                <a:latin typeface="Arial Black" pitchFamily="34" charset="0"/>
                <a:ea typeface="ＭＳ Ｐゴシック" pitchFamily="112" charset="-128"/>
              </a:rPr>
              <a:t>AEROSPACE</a:t>
            </a:r>
          </a:p>
        </p:txBody>
      </p:sp>
      <p:sp>
        <p:nvSpPr>
          <p:cNvPr id="13" name="Rectangle 12"/>
          <p:cNvSpPr/>
          <p:nvPr/>
        </p:nvSpPr>
        <p:spPr>
          <a:xfrm>
            <a:off x="2057400" y="4504610"/>
            <a:ext cx="8415247" cy="584775"/>
          </a:xfrm>
          <a:prstGeom prst="rect">
            <a:avLst/>
          </a:prstGeom>
          <a:noFill/>
        </p:spPr>
        <p:txBody>
          <a:bodyPr>
            <a:spAutoFit/>
          </a:bodyPr>
          <a:lstStyle/>
          <a:p>
            <a:pPr algn="ctr">
              <a:defRPr/>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ＭＳ Ｐゴシック" pitchFamily="112" charset="-128"/>
              </a:rPr>
              <a:t>biomedical engineering</a:t>
            </a:r>
          </a:p>
        </p:txBody>
      </p:sp>
      <p:sp>
        <p:nvSpPr>
          <p:cNvPr id="8" name="Rectangle 7"/>
          <p:cNvSpPr/>
          <p:nvPr/>
        </p:nvSpPr>
        <p:spPr>
          <a:xfrm>
            <a:off x="4986338" y="2227263"/>
            <a:ext cx="4157662" cy="485775"/>
          </a:xfrm>
          <a:prstGeom prst="rect">
            <a:avLst/>
          </a:prstGeom>
          <a:noFill/>
        </p:spPr>
        <p:txBody>
          <a:bodyPr>
            <a:spAutoFit/>
          </a:bodyPr>
          <a:lstStyle/>
          <a:p>
            <a:pPr algn="ctr">
              <a:defRPr/>
            </a:pPr>
            <a:r>
              <a:rPr lang="en-US" sz="3200" b="1" dirty="0">
                <a:ln w="31550" cmpd="sng">
                  <a:noFill/>
                  <a:prstDash val="solid"/>
                </a:ln>
                <a:solidFill>
                  <a:srgbClr val="002060"/>
                </a:solidFill>
                <a:effectLst>
                  <a:outerShdw blurRad="41275" dist="12700" dir="12000000" algn="tl" rotWithShape="0">
                    <a:srgbClr val="000000">
                      <a:alpha val="40000"/>
                    </a:srgbClr>
                  </a:outerShdw>
                </a:effectLst>
                <a:latin typeface="Arial" charset="0"/>
                <a:ea typeface="ＭＳ Ｐゴシック" pitchFamily="112" charset="-128"/>
              </a:rPr>
              <a:t>communications</a:t>
            </a:r>
          </a:p>
        </p:txBody>
      </p:sp>
      <p:sp>
        <p:nvSpPr>
          <p:cNvPr id="9" name="Rectangle 8"/>
          <p:cNvSpPr/>
          <p:nvPr/>
        </p:nvSpPr>
        <p:spPr>
          <a:xfrm>
            <a:off x="5257800" y="5114210"/>
            <a:ext cx="2893742" cy="584775"/>
          </a:xfrm>
          <a:prstGeom prst="rect">
            <a:avLst/>
          </a:prstGeom>
          <a:noFill/>
        </p:spPr>
        <p:txBody>
          <a:bodyPr>
            <a:spAutoFit/>
          </a:bodyPr>
          <a:lstStyle/>
          <a:p>
            <a:pPr algn="ctr">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ea typeface="ＭＳ Ｐゴシック" pitchFamily="112" charset="-128"/>
              </a:rPr>
              <a:t>electronics</a:t>
            </a:r>
          </a:p>
        </p:txBody>
      </p:sp>
      <p:sp>
        <p:nvSpPr>
          <p:cNvPr id="10" name="Rectangle 9"/>
          <p:cNvSpPr/>
          <p:nvPr/>
        </p:nvSpPr>
        <p:spPr>
          <a:xfrm>
            <a:off x="5767641" y="3632648"/>
            <a:ext cx="3223959" cy="757130"/>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charset="0"/>
                <a:ea typeface="ＭＳ Ｐゴシック" pitchFamily="112" charset="-128"/>
              </a:rPr>
              <a:t>Imaging</a:t>
            </a:r>
          </a:p>
        </p:txBody>
      </p:sp>
      <p:sp>
        <p:nvSpPr>
          <p:cNvPr id="11" name="Rectangle 10"/>
          <p:cNvSpPr/>
          <p:nvPr/>
        </p:nvSpPr>
        <p:spPr>
          <a:xfrm>
            <a:off x="1066800" y="5223642"/>
            <a:ext cx="3345789" cy="486287"/>
          </a:xfrm>
          <a:prstGeom prst="rect">
            <a:avLst/>
          </a:prstGeom>
          <a:noFill/>
        </p:spPr>
        <p:txBody>
          <a:bodyPr>
            <a:spAutoFit/>
          </a:bodyPr>
          <a:lstStyle/>
          <a:p>
            <a:pPr algn="ctr">
              <a:defRPr/>
            </a:pPr>
            <a:r>
              <a:rPr lang="en-US" sz="3200" b="1" dirty="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latin typeface="Arial" charset="0"/>
                <a:ea typeface="ＭＳ Ｐゴシック" pitchFamily="112" charset="-128"/>
              </a:rPr>
              <a:t>nanotechnology</a:t>
            </a:r>
          </a:p>
        </p:txBody>
      </p:sp>
      <p:sp>
        <p:nvSpPr>
          <p:cNvPr id="14" name="Rectangle 13"/>
          <p:cNvSpPr/>
          <p:nvPr/>
        </p:nvSpPr>
        <p:spPr>
          <a:xfrm>
            <a:off x="6082114" y="2819804"/>
            <a:ext cx="2000869" cy="683264"/>
          </a:xfrm>
          <a:prstGeom prst="rect">
            <a:avLst/>
          </a:prstGeom>
          <a:noFill/>
        </p:spPr>
        <p:txBody>
          <a:bodyPr>
            <a:spAutoFit/>
          </a:bodyPr>
          <a:lstStyle/>
          <a:p>
            <a:pPr algn="ctr">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charset="0"/>
                <a:ea typeface="ＭＳ Ｐゴシック" pitchFamily="112" charset="-128"/>
              </a:rPr>
              <a:t>optics</a:t>
            </a:r>
          </a:p>
        </p:txBody>
      </p:sp>
      <p:sp>
        <p:nvSpPr>
          <p:cNvPr id="15" name="Rectangle 14"/>
          <p:cNvSpPr/>
          <p:nvPr/>
        </p:nvSpPr>
        <p:spPr>
          <a:xfrm>
            <a:off x="565031" y="1727514"/>
            <a:ext cx="4083169" cy="535531"/>
          </a:xfrm>
          <a:prstGeom prst="rect">
            <a:avLst/>
          </a:prstGeom>
          <a:noFill/>
        </p:spPr>
        <p:txBody>
          <a:bodyPr>
            <a:spAutoFit/>
          </a:bodyPr>
          <a:lstStyle/>
          <a:p>
            <a:pPr algn="ct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ＭＳ Ｐゴシック" pitchFamily="112" charset="-128"/>
              </a:rPr>
              <a:t>renewable energy</a:t>
            </a:r>
          </a:p>
        </p:txBody>
      </p:sp>
      <p:sp>
        <p:nvSpPr>
          <p:cNvPr id="19" name="Rectangle 18"/>
          <p:cNvSpPr/>
          <p:nvPr/>
        </p:nvSpPr>
        <p:spPr>
          <a:xfrm>
            <a:off x="0" y="4767263"/>
            <a:ext cx="3368675" cy="633412"/>
          </a:xfrm>
          <a:prstGeom prst="rect">
            <a:avLst/>
          </a:prstGeom>
          <a:noFill/>
        </p:spPr>
        <p:txBody>
          <a:bodyPr>
            <a:spAutoFit/>
          </a:bodyPr>
          <a:lstStyle/>
          <a:p>
            <a:pPr algn="ctr">
              <a:defRPr/>
            </a:pPr>
            <a:r>
              <a:rPr lang="en-US" sz="4400" b="1" dirty="0">
                <a:ln w="12700">
                  <a:noFill/>
                  <a:prstDash val="solid"/>
                </a:ln>
                <a:solidFill>
                  <a:schemeClr val="tx1">
                    <a:lumMod val="95000"/>
                    <a:lumOff val="5000"/>
                  </a:schemeClr>
                </a:solidFill>
                <a:effectLst>
                  <a:outerShdw blurRad="41275" dist="20320" dir="1800000" algn="tl" rotWithShape="0">
                    <a:srgbClr val="000000">
                      <a:alpha val="40000"/>
                    </a:srgbClr>
                  </a:outerShdw>
                </a:effectLst>
                <a:latin typeface="Arial Black" pitchFamily="34" charset="0"/>
                <a:ea typeface="ＭＳ Ｐゴシック" pitchFamily="112" charset="-128"/>
              </a:rPr>
              <a:t>CIRCUITS</a:t>
            </a:r>
            <a:r>
              <a:rPr lang="en-US" sz="3600" b="1" dirty="0">
                <a:ln w="12700">
                  <a:noFill/>
                  <a:prstDash val="solid"/>
                </a:ln>
                <a:solidFill>
                  <a:schemeClr val="tx1">
                    <a:lumMod val="95000"/>
                    <a:lumOff val="5000"/>
                  </a:schemeClr>
                </a:solidFill>
                <a:effectLst>
                  <a:outerShdw blurRad="41275" dist="20320" dir="1800000" algn="tl" rotWithShape="0">
                    <a:srgbClr val="000000">
                      <a:alpha val="40000"/>
                    </a:srgbClr>
                  </a:outerShdw>
                </a:effectLst>
                <a:latin typeface="Arial Black" pitchFamily="34" charset="0"/>
                <a:ea typeface="ＭＳ Ｐゴシック" pitchFamily="112" charset="-128"/>
              </a:rPr>
              <a:t> </a:t>
            </a:r>
          </a:p>
        </p:txBody>
      </p:sp>
      <p:sp>
        <p:nvSpPr>
          <p:cNvPr id="20" name="Rectangle 19"/>
          <p:cNvSpPr/>
          <p:nvPr/>
        </p:nvSpPr>
        <p:spPr>
          <a:xfrm>
            <a:off x="673100" y="5957888"/>
            <a:ext cx="3365500" cy="534987"/>
          </a:xfrm>
          <a:prstGeom prst="rect">
            <a:avLst/>
          </a:prstGeom>
          <a:noFill/>
        </p:spPr>
        <p:txBody>
          <a:bodyPr>
            <a:spAutoFit/>
          </a:bodyPr>
          <a:lstStyle/>
          <a:p>
            <a:pPr algn="ctr">
              <a:defRPr/>
            </a:pPr>
            <a:r>
              <a:rPr lang="en-US" sz="3600" b="1" dirty="0">
                <a:ln w="12700">
                  <a:noFill/>
                  <a:prstDash val="solid"/>
                </a:ln>
                <a:solidFill>
                  <a:srgbClr val="002060"/>
                </a:solidFill>
                <a:effectLst>
                  <a:outerShdw blurRad="41275" dist="20320" dir="1800000" algn="tl" rotWithShape="0">
                    <a:srgbClr val="000000">
                      <a:alpha val="40000"/>
                    </a:srgbClr>
                  </a:outerShdw>
                </a:effectLst>
                <a:latin typeface="Arial Black" pitchFamily="34" charset="0"/>
                <a:ea typeface="ＭＳ Ｐゴシック" pitchFamily="112" charset="-128"/>
              </a:rPr>
              <a:t>COMPUTING</a:t>
            </a:r>
          </a:p>
        </p:txBody>
      </p:sp>
      <p:sp>
        <p:nvSpPr>
          <p:cNvPr id="21" name="Rectangle 20"/>
          <p:cNvSpPr/>
          <p:nvPr/>
        </p:nvSpPr>
        <p:spPr>
          <a:xfrm>
            <a:off x="0" y="2489648"/>
            <a:ext cx="5224508" cy="757130"/>
          </a:xfrm>
          <a:prstGeom prst="rect">
            <a:avLst/>
          </a:prstGeom>
          <a:noFill/>
          <a:ln>
            <a:noFill/>
          </a:ln>
        </p:spPr>
        <p:txBody>
          <a:bodyPr>
            <a:spAutoFit/>
          </a:bodyPr>
          <a:lstStyle/>
          <a:p>
            <a:pPr algn="ctr">
              <a:defRPr/>
            </a:pPr>
            <a:r>
              <a:rPr lang="en-US" sz="5400" b="1" dirty="0">
                <a:ln w="10541" cmpd="sng">
                  <a:solidFill>
                    <a:schemeClr val="accent1">
                      <a:shade val="88000"/>
                      <a:satMod val="110000"/>
                    </a:schemeClr>
                  </a:solidFill>
                  <a:prstDash val="solid"/>
                </a:ln>
                <a:gradFill>
                  <a:gsLst>
                    <a:gs pos="0">
                      <a:srgbClr val="000000"/>
                    </a:gs>
                    <a:gs pos="39999">
                      <a:srgbClr val="0A128C"/>
                    </a:gs>
                    <a:gs pos="70000">
                      <a:srgbClr val="181CC7"/>
                    </a:gs>
                    <a:gs pos="88000">
                      <a:srgbClr val="7005D4"/>
                    </a:gs>
                    <a:gs pos="100000">
                      <a:srgbClr val="8C3D91"/>
                    </a:gs>
                  </a:gsLst>
                  <a:lin ang="5400000" scaled="0"/>
                </a:gradFill>
                <a:latin typeface="Arial" charset="0"/>
                <a:ea typeface="ＭＳ Ｐゴシック" pitchFamily="112" charset="-128"/>
              </a:rPr>
              <a:t>SMART GRIDS</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ea typeface="ＭＳ Ｐゴシック" pitchFamily="112" charset="-128"/>
              </a:rPr>
              <a:t> </a:t>
            </a:r>
          </a:p>
        </p:txBody>
      </p:sp>
      <p:sp>
        <p:nvSpPr>
          <p:cNvPr id="22" name="Rectangle 21"/>
          <p:cNvSpPr/>
          <p:nvPr/>
        </p:nvSpPr>
        <p:spPr>
          <a:xfrm>
            <a:off x="542929" y="3270100"/>
            <a:ext cx="5324471" cy="437043"/>
          </a:xfrm>
          <a:prstGeom prst="rect">
            <a:avLst/>
          </a:prstGeom>
          <a:noFill/>
        </p:spPr>
        <p:txBody>
          <a:bodyPr>
            <a:spAutoFit/>
          </a:bodyPr>
          <a:lstStyle/>
          <a:p>
            <a:pPr algn="ctr">
              <a:defRPr/>
            </a:pP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ea typeface="ＭＳ Ｐゴシック" pitchFamily="112" charset="-128"/>
              </a:rPr>
              <a:t>Information Technology</a:t>
            </a:r>
          </a:p>
        </p:txBody>
      </p:sp>
      <p:sp>
        <p:nvSpPr>
          <p:cNvPr id="24" name="Rectangle 23"/>
          <p:cNvSpPr/>
          <p:nvPr/>
        </p:nvSpPr>
        <p:spPr>
          <a:xfrm>
            <a:off x="76200" y="3861248"/>
            <a:ext cx="5532284" cy="757130"/>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5400" b="1" dirty="0">
                <a:ln>
                  <a:prstDash val="solid"/>
                </a:ln>
                <a:solidFill>
                  <a:schemeClr val="tx2">
                    <a:lumMod val="60000"/>
                    <a:lumOff val="40000"/>
                  </a:schemeClr>
                </a:solidFill>
                <a:effectLst>
                  <a:outerShdw blurRad="88000" dist="50800" dir="5040000" algn="tl">
                    <a:schemeClr val="accent4">
                      <a:tint val="80000"/>
                      <a:satMod val="250000"/>
                      <a:alpha val="45000"/>
                    </a:schemeClr>
                  </a:outerShdw>
                </a:effectLst>
                <a:latin typeface="Arial" charset="0"/>
                <a:ea typeface="ＭＳ Ｐゴシック" pitchFamily="112" charset="-128"/>
              </a:rPr>
              <a:t>semiconductors</a:t>
            </a:r>
          </a:p>
        </p:txBody>
      </p:sp>
      <p:sp>
        <p:nvSpPr>
          <p:cNvPr id="25" name="Rectangle 24"/>
          <p:cNvSpPr/>
          <p:nvPr/>
        </p:nvSpPr>
        <p:spPr>
          <a:xfrm>
            <a:off x="4572000" y="5895890"/>
            <a:ext cx="2590800" cy="867930"/>
          </a:xfrm>
          <a:prstGeom prst="rect">
            <a:avLst/>
          </a:prstGeom>
          <a:noFill/>
        </p:spPr>
        <p:txBody>
          <a:bodyPr>
            <a:spAutoFit/>
          </a:bodyPr>
          <a:lstStyle/>
          <a:p>
            <a:pPr>
              <a:defRPr/>
            </a:pPr>
            <a:r>
              <a:rPr lang="en-US" sz="2800" b="1" spc="50" dirty="0">
                <a:ln w="12700" cmpd="sng">
                  <a:solidFill>
                    <a:schemeClr val="tx2">
                      <a:lumMod val="60000"/>
                      <a:lumOff val="40000"/>
                    </a:schemeClr>
                  </a:solidFill>
                  <a:prstDash val="solid"/>
                </a:ln>
                <a:solidFill>
                  <a:schemeClr val="accent6">
                    <a:tint val="1000"/>
                  </a:schemeClr>
                </a:solidFill>
                <a:effectLst>
                  <a:glow rad="228600">
                    <a:schemeClr val="accent1">
                      <a:satMod val="175000"/>
                      <a:alpha val="40000"/>
                    </a:schemeClr>
                  </a:glow>
                </a:effectLst>
                <a:latin typeface="Arial Black" pitchFamily="34" charset="0"/>
                <a:ea typeface="ＭＳ Ｐゴシック" pitchFamily="112" charset="-128"/>
              </a:rPr>
              <a:t>wireless </a:t>
            </a:r>
          </a:p>
          <a:p>
            <a:pPr>
              <a:defRPr/>
            </a:pPr>
            <a:r>
              <a:rPr lang="en-US" sz="2800" b="1" spc="50" dirty="0">
                <a:ln w="12700" cmpd="sng">
                  <a:solidFill>
                    <a:schemeClr val="tx2">
                      <a:lumMod val="60000"/>
                      <a:lumOff val="40000"/>
                    </a:schemeClr>
                  </a:solidFill>
                  <a:prstDash val="solid"/>
                </a:ln>
                <a:solidFill>
                  <a:schemeClr val="accent6">
                    <a:tint val="1000"/>
                  </a:schemeClr>
                </a:solidFill>
                <a:effectLst>
                  <a:glow rad="228600">
                    <a:schemeClr val="accent1">
                      <a:satMod val="175000"/>
                      <a:alpha val="40000"/>
                    </a:schemeClr>
                  </a:glow>
                </a:effectLst>
                <a:latin typeface="Arial Black" pitchFamily="34" charset="0"/>
                <a:ea typeface="ＭＳ Ｐゴシック" pitchFamily="112" charset="-128"/>
              </a:rPr>
              <a:t>broadband</a:t>
            </a:r>
          </a:p>
        </p:txBody>
      </p:sp>
      <p:sp>
        <p:nvSpPr>
          <p:cNvPr id="23568" name="Rectangle 2"/>
          <p:cNvSpPr>
            <a:spLocks noGrp="1" noChangeArrowheads="1"/>
          </p:cNvSpPr>
          <p:nvPr>
            <p:ph type="title"/>
          </p:nvPr>
        </p:nvSpPr>
        <p:spPr>
          <a:xfrm>
            <a:off x="609600" y="381000"/>
            <a:ext cx="8153400" cy="914400"/>
          </a:xfrm>
        </p:spPr>
        <p:txBody>
          <a:bodyPr/>
          <a:lstStyle/>
          <a:p>
            <a:pPr eaLnBrk="1" hangingPunct="1"/>
            <a:r>
              <a:rPr lang="en-US" altLang="en-US" smtClean="0"/>
              <a:t>IEEE </a:t>
            </a:r>
            <a:r>
              <a:rPr lang="zh-CN" altLang="en-US" smtClean="0">
                <a:latin typeface="宋体" pitchFamily="2" charset="-122"/>
              </a:rPr>
              <a:t>内容覆盖所有前沿科技领域</a:t>
            </a:r>
            <a:r>
              <a:rPr lang="en-US" altLang="en-US" sz="1000" smtClean="0">
                <a:solidFill>
                  <a:srgbClr val="A50021"/>
                </a:solidFill>
              </a:rPr>
              <a:t/>
            </a:r>
            <a:br>
              <a:rPr lang="en-US" altLang="en-US" sz="1000" smtClean="0">
                <a:solidFill>
                  <a:srgbClr val="A50021"/>
                </a:solidFill>
              </a:rPr>
            </a:br>
            <a:r>
              <a:rPr lang="en-US" altLang="en-US" sz="2000" smtClean="0"/>
              <a:t>More than just electrical engineering &amp; computer science</a:t>
            </a:r>
            <a:r>
              <a:rPr lang="en-US" altLang="zh-CN" sz="2000" smtClean="0">
                <a:solidFill>
                  <a:srgbClr val="A50021"/>
                </a:solidFill>
              </a:rPr>
              <a:t/>
            </a:r>
            <a:br>
              <a:rPr lang="en-US" altLang="zh-CN" sz="2000" smtClean="0">
                <a:solidFill>
                  <a:srgbClr val="A50021"/>
                </a:solidFill>
              </a:rPr>
            </a:br>
            <a:endParaRPr lang="en-US" altLang="zh-CN" sz="2000" smtClean="0">
              <a:solidFill>
                <a:srgbClr val="A50021"/>
              </a:solidFill>
            </a:endParaRPr>
          </a:p>
        </p:txBody>
      </p:sp>
      <p:cxnSp>
        <p:nvCxnSpPr>
          <p:cNvPr id="23569" name="Straight Connector 31"/>
          <p:cNvCxnSpPr>
            <a:cxnSpLocks noChangeShapeType="1"/>
          </p:cNvCxnSpPr>
          <p:nvPr/>
        </p:nvCxnSpPr>
        <p:spPr bwMode="auto">
          <a:xfrm>
            <a:off x="304800" y="990600"/>
            <a:ext cx="2209800" cy="76200"/>
          </a:xfrm>
          <a:prstGeom prst="line">
            <a:avLst/>
          </a:prstGeom>
          <a:noFill/>
          <a:ln w="9525" algn="ctr">
            <a:noFill/>
            <a:round/>
            <a:headEnd/>
            <a:tailEnd/>
          </a:ln>
        </p:spPr>
      </p:cxn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0-#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1+#ppt_w/2"/>
                                          </p:val>
                                        </p:tav>
                                        <p:tav tm="100000">
                                          <p:val>
                                            <p:strVal val="#ppt_x"/>
                                          </p:val>
                                        </p:tav>
                                      </p:tavLst>
                                    </p:anim>
                                    <p:anim calcmode="lin" valueType="num">
                                      <p:cBhvr additive="base">
                                        <p:cTn id="20" dur="20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2000" fill="hold"/>
                                        <p:tgtEl>
                                          <p:spTgt spid="10"/>
                                        </p:tgtEl>
                                        <p:attrNameLst>
                                          <p:attrName>ppt_x</p:attrName>
                                        </p:attrNameLst>
                                      </p:cBhvr>
                                      <p:tavLst>
                                        <p:tav tm="0">
                                          <p:val>
                                            <p:strVal val="1+#ppt_w/2"/>
                                          </p:val>
                                        </p:tav>
                                        <p:tav tm="100000">
                                          <p:val>
                                            <p:strVal val="#ppt_x"/>
                                          </p:val>
                                        </p:tav>
                                      </p:tavLst>
                                    </p:anim>
                                    <p:anim calcmode="lin" valueType="num">
                                      <p:cBhvr additive="base">
                                        <p:cTn id="25" dur="20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2000" fill="hold"/>
                                        <p:tgtEl>
                                          <p:spTgt spid="11"/>
                                        </p:tgtEl>
                                        <p:attrNameLst>
                                          <p:attrName>ppt_x</p:attrName>
                                        </p:attrNameLst>
                                      </p:cBhvr>
                                      <p:tavLst>
                                        <p:tav tm="0">
                                          <p:val>
                                            <p:strVal val="#ppt_x"/>
                                          </p:val>
                                        </p:tav>
                                        <p:tav tm="100000">
                                          <p:val>
                                            <p:strVal val="#ppt_x"/>
                                          </p:val>
                                        </p:tav>
                                      </p:tavLst>
                                    </p:anim>
                                    <p:anim calcmode="lin" valueType="num">
                                      <p:cBhvr additive="base">
                                        <p:cTn id="29" dur="20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2000" fill="hold"/>
                                        <p:tgtEl>
                                          <p:spTgt spid="14"/>
                                        </p:tgtEl>
                                        <p:attrNameLst>
                                          <p:attrName>ppt_x</p:attrName>
                                        </p:attrNameLst>
                                      </p:cBhvr>
                                      <p:tavLst>
                                        <p:tav tm="0">
                                          <p:val>
                                            <p:strVal val="#ppt_x"/>
                                          </p:val>
                                        </p:tav>
                                        <p:tav tm="100000">
                                          <p:val>
                                            <p:strVal val="#ppt_x"/>
                                          </p:val>
                                        </p:tav>
                                      </p:tavLst>
                                    </p:anim>
                                    <p:anim calcmode="lin" valueType="num">
                                      <p:cBhvr additive="base">
                                        <p:cTn id="33" dur="20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3"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2000" fill="hold"/>
                                        <p:tgtEl>
                                          <p:spTgt spid="15"/>
                                        </p:tgtEl>
                                        <p:attrNameLst>
                                          <p:attrName>ppt_x</p:attrName>
                                        </p:attrNameLst>
                                      </p:cBhvr>
                                      <p:tavLst>
                                        <p:tav tm="0">
                                          <p:val>
                                            <p:strVal val="1+#ppt_w/2"/>
                                          </p:val>
                                        </p:tav>
                                        <p:tav tm="100000">
                                          <p:val>
                                            <p:strVal val="#ppt_x"/>
                                          </p:val>
                                        </p:tav>
                                      </p:tavLst>
                                    </p:anim>
                                    <p:anim calcmode="lin" valueType="num">
                                      <p:cBhvr additive="base">
                                        <p:cTn id="37" dur="2000" fill="hold"/>
                                        <p:tgtEl>
                                          <p:spTgt spid="15"/>
                                        </p:tgtEl>
                                        <p:attrNameLst>
                                          <p:attrName>ppt_y</p:attrName>
                                        </p:attrNameLst>
                                      </p:cBhvr>
                                      <p:tavLst>
                                        <p:tav tm="0">
                                          <p:val>
                                            <p:strVal val="0-#ppt_h/2"/>
                                          </p:val>
                                        </p:tav>
                                        <p:tav tm="100000">
                                          <p:val>
                                            <p:strVal val="#ppt_y"/>
                                          </p:val>
                                        </p:tav>
                                      </p:tavLst>
                                    </p:anim>
                                  </p:childTnLst>
                                </p:cTn>
                              </p:par>
                              <p:par>
                                <p:cTn id="38" presetID="2" presetClass="entr" presetSubtype="9"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2000" fill="hold"/>
                                        <p:tgtEl>
                                          <p:spTgt spid="19"/>
                                        </p:tgtEl>
                                        <p:attrNameLst>
                                          <p:attrName>ppt_x</p:attrName>
                                        </p:attrNameLst>
                                      </p:cBhvr>
                                      <p:tavLst>
                                        <p:tav tm="0">
                                          <p:val>
                                            <p:strVal val="0-#ppt_w/2"/>
                                          </p:val>
                                        </p:tav>
                                        <p:tav tm="100000">
                                          <p:val>
                                            <p:strVal val="#ppt_x"/>
                                          </p:val>
                                        </p:tav>
                                      </p:tavLst>
                                    </p:anim>
                                    <p:anim calcmode="lin" valueType="num">
                                      <p:cBhvr additive="base">
                                        <p:cTn id="41" dur="2000" fill="hold"/>
                                        <p:tgtEl>
                                          <p:spTgt spid="19"/>
                                        </p:tgtEl>
                                        <p:attrNameLst>
                                          <p:attrName>ppt_y</p:attrName>
                                        </p:attrNameLst>
                                      </p:cBhvr>
                                      <p:tavLst>
                                        <p:tav tm="0">
                                          <p:val>
                                            <p:strVal val="0-#ppt_h/2"/>
                                          </p:val>
                                        </p:tav>
                                        <p:tav tm="100000">
                                          <p:val>
                                            <p:strVal val="#ppt_y"/>
                                          </p:val>
                                        </p:tav>
                                      </p:tavLst>
                                    </p:anim>
                                  </p:childTnLst>
                                </p:cTn>
                              </p:par>
                            </p:childTnLst>
                          </p:cTn>
                        </p:par>
                        <p:par>
                          <p:cTn id="42" fill="hold">
                            <p:stCondLst>
                              <p:cond delay="4000"/>
                            </p:stCondLst>
                            <p:childTnLst>
                              <p:par>
                                <p:cTn id="43" presetID="2" presetClass="entr" presetSubtype="1"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2000" fill="hold"/>
                                        <p:tgtEl>
                                          <p:spTgt spid="20"/>
                                        </p:tgtEl>
                                        <p:attrNameLst>
                                          <p:attrName>ppt_x</p:attrName>
                                        </p:attrNameLst>
                                      </p:cBhvr>
                                      <p:tavLst>
                                        <p:tav tm="0">
                                          <p:val>
                                            <p:strVal val="#ppt_x"/>
                                          </p:val>
                                        </p:tav>
                                        <p:tav tm="100000">
                                          <p:val>
                                            <p:strVal val="#ppt_x"/>
                                          </p:val>
                                        </p:tav>
                                      </p:tavLst>
                                    </p:anim>
                                    <p:anim calcmode="lin" valueType="num">
                                      <p:cBhvr additive="base">
                                        <p:cTn id="46" dur="2000" fill="hold"/>
                                        <p:tgtEl>
                                          <p:spTgt spid="20"/>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2000" fill="hold"/>
                                        <p:tgtEl>
                                          <p:spTgt spid="21"/>
                                        </p:tgtEl>
                                        <p:attrNameLst>
                                          <p:attrName>ppt_x</p:attrName>
                                        </p:attrNameLst>
                                      </p:cBhvr>
                                      <p:tavLst>
                                        <p:tav tm="0">
                                          <p:val>
                                            <p:strVal val="#ppt_x"/>
                                          </p:val>
                                        </p:tav>
                                        <p:tav tm="100000">
                                          <p:val>
                                            <p:strVal val="#ppt_x"/>
                                          </p:val>
                                        </p:tav>
                                      </p:tavLst>
                                    </p:anim>
                                    <p:anim calcmode="lin" valueType="num">
                                      <p:cBhvr additive="base">
                                        <p:cTn id="50" dur="2000" fill="hold"/>
                                        <p:tgtEl>
                                          <p:spTgt spid="21"/>
                                        </p:tgtEl>
                                        <p:attrNameLst>
                                          <p:attrName>ppt_y</p:attrName>
                                        </p:attrNameLst>
                                      </p:cBhvr>
                                      <p:tavLst>
                                        <p:tav tm="0">
                                          <p:val>
                                            <p:strVal val="0-#ppt_h/2"/>
                                          </p:val>
                                        </p:tav>
                                        <p:tav tm="100000">
                                          <p:val>
                                            <p:strVal val="#ppt_y"/>
                                          </p:val>
                                        </p:tav>
                                      </p:tavLst>
                                    </p:anim>
                                  </p:childTnLst>
                                </p:cTn>
                              </p:par>
                              <p:par>
                                <p:cTn id="51" presetID="2" presetClass="entr" presetSubtype="9"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2000" fill="hold"/>
                                        <p:tgtEl>
                                          <p:spTgt spid="22"/>
                                        </p:tgtEl>
                                        <p:attrNameLst>
                                          <p:attrName>ppt_x</p:attrName>
                                        </p:attrNameLst>
                                      </p:cBhvr>
                                      <p:tavLst>
                                        <p:tav tm="0">
                                          <p:val>
                                            <p:strVal val="0-#ppt_w/2"/>
                                          </p:val>
                                        </p:tav>
                                        <p:tav tm="100000">
                                          <p:val>
                                            <p:strVal val="#ppt_x"/>
                                          </p:val>
                                        </p:tav>
                                      </p:tavLst>
                                    </p:anim>
                                    <p:anim calcmode="lin" valueType="num">
                                      <p:cBhvr additive="base">
                                        <p:cTn id="54" dur="2000" fill="hold"/>
                                        <p:tgtEl>
                                          <p:spTgt spid="22"/>
                                        </p:tgtEl>
                                        <p:attrNameLst>
                                          <p:attrName>ppt_y</p:attrName>
                                        </p:attrNameLst>
                                      </p:cBhvr>
                                      <p:tavLst>
                                        <p:tav tm="0">
                                          <p:val>
                                            <p:strVal val="0-#ppt_h/2"/>
                                          </p:val>
                                        </p:tav>
                                        <p:tav tm="100000">
                                          <p:val>
                                            <p:strVal val="#ppt_y"/>
                                          </p:val>
                                        </p:tav>
                                      </p:tavLst>
                                    </p:anim>
                                  </p:childTnLst>
                                </p:cTn>
                              </p:par>
                              <p:par>
                                <p:cTn id="55" presetID="2" presetClass="entr" presetSubtype="9"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2000" fill="hold"/>
                                        <p:tgtEl>
                                          <p:spTgt spid="24"/>
                                        </p:tgtEl>
                                        <p:attrNameLst>
                                          <p:attrName>ppt_x</p:attrName>
                                        </p:attrNameLst>
                                      </p:cBhvr>
                                      <p:tavLst>
                                        <p:tav tm="0">
                                          <p:val>
                                            <p:strVal val="0-#ppt_w/2"/>
                                          </p:val>
                                        </p:tav>
                                        <p:tav tm="100000">
                                          <p:val>
                                            <p:strVal val="#ppt_x"/>
                                          </p:val>
                                        </p:tav>
                                      </p:tavLst>
                                    </p:anim>
                                    <p:anim calcmode="lin" valueType="num">
                                      <p:cBhvr additive="base">
                                        <p:cTn id="58" dur="2000" fill="hold"/>
                                        <p:tgtEl>
                                          <p:spTgt spid="24"/>
                                        </p:tgtEl>
                                        <p:attrNameLst>
                                          <p:attrName>ppt_y</p:attrName>
                                        </p:attrNameLst>
                                      </p:cBhvr>
                                      <p:tavLst>
                                        <p:tav tm="0">
                                          <p:val>
                                            <p:strVal val="0-#ppt_h/2"/>
                                          </p:val>
                                        </p:tav>
                                        <p:tav tm="100000">
                                          <p:val>
                                            <p:strVal val="#ppt_y"/>
                                          </p:val>
                                        </p:tav>
                                      </p:tavLst>
                                    </p:anim>
                                  </p:childTnLst>
                                </p:cTn>
                              </p:par>
                              <p:par>
                                <p:cTn id="59" presetID="2" presetClass="entr" presetSubtype="12"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1000" fill="hold"/>
                                        <p:tgtEl>
                                          <p:spTgt spid="25"/>
                                        </p:tgtEl>
                                        <p:attrNameLst>
                                          <p:attrName>ppt_x</p:attrName>
                                        </p:attrNameLst>
                                      </p:cBhvr>
                                      <p:tavLst>
                                        <p:tav tm="0">
                                          <p:val>
                                            <p:strVal val="0-#ppt_w/2"/>
                                          </p:val>
                                        </p:tav>
                                        <p:tav tm="100000">
                                          <p:val>
                                            <p:strVal val="#ppt_x"/>
                                          </p:val>
                                        </p:tav>
                                      </p:tavLst>
                                    </p:anim>
                                    <p:anim calcmode="lin" valueType="num">
                                      <p:cBhvr additive="base">
                                        <p:cTn id="6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3400" y="457200"/>
            <a:ext cx="7924800" cy="1143000"/>
          </a:xfrm>
        </p:spPr>
        <p:txBody>
          <a:bodyPr/>
          <a:lstStyle/>
          <a:p>
            <a:r>
              <a:rPr lang="zh-CN" smtClean="0"/>
              <a:t>从</a:t>
            </a:r>
            <a:r>
              <a:rPr altLang="zh-CN" smtClean="0"/>
              <a:t>IEEE</a:t>
            </a:r>
            <a:r>
              <a:rPr lang="zh-CN" smtClean="0"/>
              <a:t> </a:t>
            </a:r>
            <a:r>
              <a:rPr altLang="zh-CN" smtClean="0"/>
              <a:t>Xplore</a:t>
            </a:r>
            <a:r>
              <a:rPr lang="zh-CN" smtClean="0"/>
              <a:t>可以获得哪些内容？</a:t>
            </a:r>
          </a:p>
        </p:txBody>
      </p:sp>
      <p:sp>
        <p:nvSpPr>
          <p:cNvPr id="20483" name="Rectangle 3"/>
          <p:cNvSpPr>
            <a:spLocks noGrp="1" noChangeArrowheads="1"/>
          </p:cNvSpPr>
          <p:nvPr>
            <p:ph type="body" idx="1"/>
          </p:nvPr>
        </p:nvSpPr>
        <p:spPr>
          <a:xfrm>
            <a:off x="685800" y="1219200"/>
            <a:ext cx="7848600" cy="4724400"/>
          </a:xfrm>
        </p:spPr>
        <p:txBody>
          <a:bodyPr/>
          <a:lstStyle/>
          <a:p>
            <a:r>
              <a:rPr lang="en-US" altLang="zh-CN" dirty="0" smtClean="0">
                <a:solidFill>
                  <a:srgbClr val="BF6000"/>
                </a:solidFill>
                <a:latin typeface="宋体" pitchFamily="2" charset="-122"/>
                <a:ea typeface="宋体" pitchFamily="2" charset="-122"/>
              </a:rPr>
              <a:t>IEEE/IET Electronic Library</a:t>
            </a:r>
            <a:r>
              <a:rPr lang="zh-CN" altLang="en-US" dirty="0" smtClean="0">
                <a:solidFill>
                  <a:srgbClr val="BF6000"/>
                </a:solidFill>
                <a:latin typeface="宋体" pitchFamily="2" charset="-122"/>
                <a:ea typeface="宋体" pitchFamily="2" charset="-122"/>
              </a:rPr>
              <a:t> </a:t>
            </a:r>
            <a:r>
              <a:rPr lang="zh-CN" altLang="en-US" sz="2600" dirty="0" smtClean="0">
                <a:latin typeface="宋体" pitchFamily="2" charset="-122"/>
                <a:ea typeface="宋体" pitchFamily="2" charset="-122"/>
              </a:rPr>
              <a:t>（简称</a:t>
            </a:r>
            <a:r>
              <a:rPr lang="en-US" altLang="zh-CN" sz="2600" dirty="0" smtClean="0">
                <a:latin typeface="宋体" pitchFamily="2" charset="-122"/>
                <a:ea typeface="宋体" pitchFamily="2" charset="-122"/>
              </a:rPr>
              <a:t>IEL</a:t>
            </a:r>
            <a:r>
              <a:rPr lang="zh-CN" altLang="en-US" sz="2600" dirty="0" smtClean="0">
                <a:latin typeface="宋体" pitchFamily="2" charset="-122"/>
                <a:ea typeface="宋体" pitchFamily="2" charset="-122"/>
              </a:rPr>
              <a:t>）</a:t>
            </a:r>
            <a:endParaRPr lang="en-US" altLang="zh-CN" sz="2600" dirty="0" smtClean="0">
              <a:latin typeface="宋体" pitchFamily="2" charset="-122"/>
              <a:ea typeface="宋体" pitchFamily="2" charset="-122"/>
            </a:endParaRPr>
          </a:p>
          <a:p>
            <a:pPr lvl="1"/>
            <a:r>
              <a:rPr lang="zh-CN" altLang="en-US" dirty="0" smtClean="0">
                <a:latin typeface="宋体" pitchFamily="2" charset="-122"/>
                <a:ea typeface="宋体" pitchFamily="2" charset="-122"/>
              </a:rPr>
              <a:t>主要包含三个机构的出版物</a:t>
            </a:r>
          </a:p>
          <a:p>
            <a:pPr lvl="2"/>
            <a:r>
              <a:rPr lang="en-US" altLang="zh-CN" dirty="0" smtClean="0">
                <a:solidFill>
                  <a:srgbClr val="BF6000"/>
                </a:solidFill>
                <a:latin typeface="宋体" pitchFamily="2" charset="-122"/>
                <a:ea typeface="宋体" pitchFamily="2" charset="-122"/>
              </a:rPr>
              <a:t>IEEE</a:t>
            </a:r>
            <a:r>
              <a:rPr lang="en-US" altLang="zh-CN" dirty="0" smtClean="0">
                <a:latin typeface="宋体" pitchFamily="2" charset="-122"/>
                <a:ea typeface="宋体" pitchFamily="2" charset="-122"/>
              </a:rPr>
              <a:t> -Institute of Electrical &amp; Electronic Engineers Inc. </a:t>
            </a:r>
          </a:p>
          <a:p>
            <a:pPr lvl="4"/>
            <a:r>
              <a:rPr lang="zh-CN" dirty="0" smtClean="0">
                <a:latin typeface="宋体" pitchFamily="2" charset="-122"/>
                <a:ea typeface="宋体" pitchFamily="2" charset="-122"/>
              </a:rPr>
              <a:t>电气电子工程师学会</a:t>
            </a:r>
            <a:endParaRPr lang="en-US" altLang="zh-CN" dirty="0" smtClean="0">
              <a:latin typeface="宋体" pitchFamily="2" charset="-122"/>
              <a:ea typeface="宋体" pitchFamily="2" charset="-122"/>
            </a:endParaRPr>
          </a:p>
          <a:p>
            <a:pPr lvl="2"/>
            <a:r>
              <a:rPr lang="en-US" altLang="zh-CN" dirty="0" smtClean="0">
                <a:solidFill>
                  <a:srgbClr val="BF6000"/>
                </a:solidFill>
                <a:latin typeface="宋体" pitchFamily="2" charset="-122"/>
                <a:ea typeface="宋体" pitchFamily="2" charset="-122"/>
              </a:rPr>
              <a:t>IET</a:t>
            </a:r>
            <a:r>
              <a:rPr lang="en-US" altLang="zh-CN" dirty="0" smtClean="0">
                <a:latin typeface="宋体" pitchFamily="2" charset="-122"/>
                <a:ea typeface="宋体" pitchFamily="2" charset="-122"/>
              </a:rPr>
              <a:t>-The Institution of Engineering &amp; Technology</a:t>
            </a:r>
          </a:p>
          <a:p>
            <a:pPr lvl="4"/>
            <a:r>
              <a:rPr lang="zh-CN" dirty="0" smtClean="0">
                <a:latin typeface="宋体" pitchFamily="2" charset="-122"/>
                <a:ea typeface="宋体" pitchFamily="2" charset="-122"/>
              </a:rPr>
              <a:t>国际工程和技术学会</a:t>
            </a:r>
            <a:endParaRPr lang="en-US" altLang="zh-CN" dirty="0" smtClean="0">
              <a:latin typeface="宋体" pitchFamily="2" charset="-122"/>
              <a:ea typeface="宋体" pitchFamily="2" charset="-122"/>
            </a:endParaRPr>
          </a:p>
          <a:p>
            <a:pPr lvl="4"/>
            <a:r>
              <a:rPr lang="en-US" altLang="zh-CN" dirty="0" smtClean="0">
                <a:latin typeface="宋体" pitchFamily="2" charset="-122"/>
                <a:ea typeface="宋体" pitchFamily="2" charset="-122"/>
              </a:rPr>
              <a:t>(</a:t>
            </a:r>
            <a:r>
              <a:rPr lang="zh-CN" dirty="0" smtClean="0">
                <a:latin typeface="宋体" pitchFamily="2" charset="-122"/>
                <a:ea typeface="宋体" pitchFamily="2" charset="-122"/>
              </a:rPr>
              <a:t>前身为</a:t>
            </a:r>
            <a:r>
              <a:rPr lang="en-US" altLang="zh-CN" dirty="0" smtClean="0">
                <a:latin typeface="宋体" pitchFamily="2" charset="-122"/>
                <a:ea typeface="宋体" pitchFamily="2" charset="-122"/>
              </a:rPr>
              <a:t>IEE</a:t>
            </a:r>
            <a:r>
              <a:rPr lang="zh-CN" dirty="0" smtClean="0">
                <a:latin typeface="宋体" pitchFamily="2" charset="-122"/>
                <a:ea typeface="宋体" pitchFamily="2" charset="-122"/>
              </a:rPr>
              <a:t>英国电气工程师学会</a:t>
            </a:r>
            <a:r>
              <a:rPr lang="en-US" altLang="zh-CN" dirty="0" smtClean="0">
                <a:latin typeface="宋体" pitchFamily="2" charset="-122"/>
                <a:ea typeface="宋体" pitchFamily="2" charset="-122"/>
              </a:rPr>
              <a:t>)</a:t>
            </a:r>
          </a:p>
          <a:p>
            <a:pPr lvl="2"/>
            <a:r>
              <a:rPr lang="en-US" altLang="zh-CN" dirty="0" smtClean="0">
                <a:solidFill>
                  <a:srgbClr val="BF6000"/>
                </a:solidFill>
                <a:latin typeface="宋体" pitchFamily="2" charset="-122"/>
                <a:ea typeface="宋体" pitchFamily="2" charset="-122"/>
              </a:rPr>
              <a:t>VDE</a:t>
            </a:r>
            <a:r>
              <a:rPr lang="en-US" altLang="zh-CN" dirty="0" smtClean="0">
                <a:latin typeface="宋体" pitchFamily="2" charset="-122"/>
                <a:ea typeface="宋体" pitchFamily="2" charset="-122"/>
              </a:rPr>
              <a:t>-</a:t>
            </a:r>
            <a:r>
              <a:rPr lang="zh-CN" altLang="en-US" dirty="0" smtClean="0">
                <a:latin typeface="宋体" pitchFamily="2" charset="-122"/>
                <a:ea typeface="宋体" pitchFamily="2" charset="-122"/>
              </a:rPr>
              <a:t>德国电气工程师协会</a:t>
            </a:r>
            <a:endParaRPr lang="en-US" altLang="zh-CN" dirty="0" smtClean="0">
              <a:latin typeface="宋体" pitchFamily="2" charset="-122"/>
              <a:ea typeface="宋体" pitchFamily="2" charset="-122"/>
            </a:endParaRPr>
          </a:p>
          <a:p>
            <a:r>
              <a:rPr lang="en-US" altLang="zh-CN" dirty="0" smtClean="0">
                <a:solidFill>
                  <a:srgbClr val="BF6000"/>
                </a:solidFill>
                <a:latin typeface="宋体" pitchFamily="2" charset="-122"/>
                <a:ea typeface="宋体" pitchFamily="2" charset="-122"/>
              </a:rPr>
              <a:t>IEEE </a:t>
            </a:r>
            <a:r>
              <a:rPr lang="en-US" altLang="zh-CN" dirty="0" err="1" smtClean="0">
                <a:solidFill>
                  <a:srgbClr val="BF6000"/>
                </a:solidFill>
                <a:latin typeface="宋体" pitchFamily="2" charset="-122"/>
                <a:ea typeface="宋体" pitchFamily="2" charset="-122"/>
              </a:rPr>
              <a:t>Xplore</a:t>
            </a:r>
            <a:r>
              <a:rPr lang="zh-CN" altLang="en-US" dirty="0" smtClean="0">
                <a:latin typeface="宋体" pitchFamily="2" charset="-122"/>
                <a:ea typeface="宋体" pitchFamily="2" charset="-122"/>
              </a:rPr>
              <a:t>：</a:t>
            </a:r>
            <a:r>
              <a:rPr lang="en-US" altLang="zh-CN" dirty="0" smtClean="0">
                <a:latin typeface="宋体" pitchFamily="2" charset="-122"/>
                <a:ea typeface="宋体" pitchFamily="2" charset="-122"/>
              </a:rPr>
              <a:t>IEL</a:t>
            </a:r>
            <a:r>
              <a:rPr lang="zh-CN" altLang="en-US" dirty="0" smtClean="0">
                <a:latin typeface="宋体" pitchFamily="2" charset="-122"/>
                <a:ea typeface="宋体" pitchFamily="2" charset="-122"/>
              </a:rPr>
              <a:t>数据库的登录平台名称</a:t>
            </a:r>
            <a:endParaRPr lang="en-US" altLang="zh-CN" dirty="0" smtClean="0">
              <a:latin typeface="宋体" pitchFamily="2" charset="-122"/>
              <a:ea typeface="宋体" pitchFamily="2" charset="-122"/>
            </a:endParaRPr>
          </a:p>
          <a:p>
            <a:endParaRPr lang="en-US" altLang="zh-CN" dirty="0" smtClean="0">
              <a:latin typeface="宋体" pitchFamily="2" charset="-122"/>
              <a:ea typeface="宋体" pitchFamily="2" charset="-122"/>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blinds(horizontal)">
                                      <p:cBhvr>
                                        <p:cTn id="7" dur="500"/>
                                        <p:tgtEl>
                                          <p:spTgt spid="2048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483">
                                            <p:txEl>
                                              <p:pRg st="1" end="1"/>
                                            </p:txEl>
                                          </p:spTgt>
                                        </p:tgtEl>
                                        <p:attrNameLst>
                                          <p:attrName>style.visibility</p:attrName>
                                        </p:attrNameLst>
                                      </p:cBhvr>
                                      <p:to>
                                        <p:strVal val="visible"/>
                                      </p:to>
                                    </p:set>
                                    <p:animEffect transition="in" filter="blinds(horizontal)">
                                      <p:cBhvr>
                                        <p:cTn id="10" dur="500"/>
                                        <p:tgtEl>
                                          <p:spTgt spid="2048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animEffect transition="in" filter="blinds(horizontal)">
                                      <p:cBhvr>
                                        <p:cTn id="13" dur="500"/>
                                        <p:tgtEl>
                                          <p:spTgt spid="2048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0483">
                                            <p:txEl>
                                              <p:pRg st="3" end="3"/>
                                            </p:txEl>
                                          </p:spTgt>
                                        </p:tgtEl>
                                        <p:attrNameLst>
                                          <p:attrName>style.visibility</p:attrName>
                                        </p:attrNameLst>
                                      </p:cBhvr>
                                      <p:to>
                                        <p:strVal val="visible"/>
                                      </p:to>
                                    </p:set>
                                    <p:animEffect transition="in" filter="blinds(horizontal)">
                                      <p:cBhvr>
                                        <p:cTn id="16" dur="500"/>
                                        <p:tgtEl>
                                          <p:spTgt spid="20483">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animEffect transition="in" filter="blinds(horizontal)">
                                      <p:cBhvr>
                                        <p:cTn id="19" dur="500"/>
                                        <p:tgtEl>
                                          <p:spTgt spid="20483">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0483">
                                            <p:txEl>
                                              <p:pRg st="5" end="5"/>
                                            </p:txEl>
                                          </p:spTgt>
                                        </p:tgtEl>
                                        <p:attrNameLst>
                                          <p:attrName>style.visibility</p:attrName>
                                        </p:attrNameLst>
                                      </p:cBhvr>
                                      <p:to>
                                        <p:strVal val="visible"/>
                                      </p:to>
                                    </p:set>
                                    <p:animEffect transition="in" filter="blinds(horizontal)">
                                      <p:cBhvr>
                                        <p:cTn id="22" dur="500"/>
                                        <p:tgtEl>
                                          <p:spTgt spid="20483">
                                            <p:txEl>
                                              <p:pRg st="5" end="5"/>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0483">
                                            <p:txEl>
                                              <p:pRg st="6" end="6"/>
                                            </p:txEl>
                                          </p:spTgt>
                                        </p:tgtEl>
                                        <p:attrNameLst>
                                          <p:attrName>style.visibility</p:attrName>
                                        </p:attrNameLst>
                                      </p:cBhvr>
                                      <p:to>
                                        <p:strVal val="visible"/>
                                      </p:to>
                                    </p:set>
                                    <p:animEffect transition="in" filter="blinds(horizontal)">
                                      <p:cBhvr>
                                        <p:cTn id="25" dur="500"/>
                                        <p:tgtEl>
                                          <p:spTgt spid="20483">
                                            <p:txEl>
                                              <p:pRg st="6" end="6"/>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0483">
                                            <p:txEl>
                                              <p:pRg st="7" end="7"/>
                                            </p:txEl>
                                          </p:spTgt>
                                        </p:tgtEl>
                                        <p:attrNameLst>
                                          <p:attrName>style.visibility</p:attrName>
                                        </p:attrNameLst>
                                      </p:cBhvr>
                                      <p:to>
                                        <p:strVal val="visible"/>
                                      </p:to>
                                    </p:set>
                                    <p:animEffect transition="in" filter="blinds(horizontal)">
                                      <p:cBhvr>
                                        <p:cTn id="28" dur="500"/>
                                        <p:tgtEl>
                                          <p:spTgt spid="2048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0483">
                                            <p:txEl>
                                              <p:pRg st="8" end="8"/>
                                            </p:txEl>
                                          </p:spTgt>
                                        </p:tgtEl>
                                        <p:attrNameLst>
                                          <p:attrName>style.visibility</p:attrName>
                                        </p:attrNameLst>
                                      </p:cBhvr>
                                      <p:to>
                                        <p:strVal val="visible"/>
                                      </p:to>
                                    </p:set>
                                    <p:animEffect transition="in" filter="blinds(horizontal)">
                                      <p:cBhvr>
                                        <p:cTn id="33" dur="500"/>
                                        <p:tgtEl>
                                          <p:spTgt spid="204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457200"/>
            <a:ext cx="7772400" cy="1143000"/>
          </a:xfrm>
        </p:spPr>
        <p:txBody>
          <a:bodyPr/>
          <a:lstStyle/>
          <a:p>
            <a:r>
              <a:rPr altLang="zh-CN" dirty="0" smtClean="0">
                <a:solidFill>
                  <a:srgbClr val="990000"/>
                </a:solidFill>
              </a:rPr>
              <a:t>IEEE</a:t>
            </a:r>
            <a:r>
              <a:rPr lang="zh-CN" dirty="0" smtClean="0">
                <a:solidFill>
                  <a:srgbClr val="990000"/>
                </a:solidFill>
              </a:rPr>
              <a:t> </a:t>
            </a:r>
            <a:r>
              <a:rPr altLang="zh-CN" dirty="0" smtClean="0">
                <a:solidFill>
                  <a:srgbClr val="990000"/>
                </a:solidFill>
              </a:rPr>
              <a:t>Xplore</a:t>
            </a:r>
            <a:r>
              <a:rPr lang="zh-CN" dirty="0" smtClean="0">
                <a:solidFill>
                  <a:srgbClr val="990000"/>
                </a:solidFill>
              </a:rPr>
              <a:t>全文数据库</a:t>
            </a:r>
            <a:r>
              <a:rPr altLang="zh-CN" dirty="0" smtClean="0">
                <a:solidFill>
                  <a:srgbClr val="990000"/>
                </a:solidFill>
              </a:rPr>
              <a:t> </a:t>
            </a:r>
          </a:p>
        </p:txBody>
      </p:sp>
      <p:sp>
        <p:nvSpPr>
          <p:cNvPr id="25603" name="Rectangle 3"/>
          <p:cNvSpPr>
            <a:spLocks noGrp="1" noChangeArrowheads="1"/>
          </p:cNvSpPr>
          <p:nvPr>
            <p:ph type="body" idx="1"/>
          </p:nvPr>
        </p:nvSpPr>
        <p:spPr>
          <a:xfrm>
            <a:off x="228600" y="1219200"/>
            <a:ext cx="7772400" cy="5334000"/>
          </a:xfrm>
        </p:spPr>
        <p:txBody>
          <a:bodyPr/>
          <a:lstStyle/>
          <a:p>
            <a:pPr eaLnBrk="1" hangingPunct="1"/>
            <a:r>
              <a:rPr lang="en-US" altLang="zh-CN" sz="2000" dirty="0" smtClean="0">
                <a:latin typeface="宋体" pitchFamily="2" charset="-122"/>
                <a:ea typeface="宋体" pitchFamily="2" charset="-122"/>
              </a:rPr>
              <a:t>3</a:t>
            </a:r>
            <a:r>
              <a:rPr lang="zh-CN" altLang="en-US" sz="2000" dirty="0" smtClean="0">
                <a:latin typeface="宋体" pitchFamily="2" charset="-122"/>
                <a:ea typeface="宋体" pitchFamily="2" charset="-122"/>
              </a:rPr>
              <a:t>百多万篇全文文档</a:t>
            </a:r>
            <a:endParaRPr lang="en-US" altLang="zh-CN" sz="2000" dirty="0" smtClean="0">
              <a:latin typeface="宋体" pitchFamily="2" charset="-122"/>
              <a:ea typeface="宋体" pitchFamily="2" charset="-122"/>
            </a:endParaRPr>
          </a:p>
          <a:p>
            <a:pPr eaLnBrk="1" hangingPunct="1"/>
            <a:r>
              <a:rPr lang="en-US" altLang="zh-CN" sz="2000" dirty="0" smtClean="0">
                <a:latin typeface="宋体" pitchFamily="2" charset="-122"/>
                <a:ea typeface="宋体" pitchFamily="2" charset="-122"/>
              </a:rPr>
              <a:t>170 IEEE </a:t>
            </a:r>
            <a:r>
              <a:rPr lang="zh-CN" altLang="en-US" sz="2000" dirty="0" smtClean="0">
                <a:latin typeface="宋体" pitchFamily="2" charset="-122"/>
                <a:ea typeface="宋体" pitchFamily="2" charset="-122"/>
              </a:rPr>
              <a:t>期刊和杂志</a:t>
            </a:r>
            <a:endParaRPr lang="en-US" altLang="zh-CN" sz="2000" dirty="0" smtClean="0">
              <a:latin typeface="宋体" pitchFamily="2" charset="-122"/>
              <a:ea typeface="宋体" pitchFamily="2" charset="-122"/>
            </a:endParaRPr>
          </a:p>
          <a:p>
            <a:pPr eaLnBrk="1" hangingPunct="1"/>
            <a:r>
              <a:rPr lang="en-US" altLang="zh-CN" sz="2000" dirty="0" smtClean="0">
                <a:latin typeface="宋体" pitchFamily="2" charset="-122"/>
                <a:ea typeface="宋体" pitchFamily="2" charset="-122"/>
              </a:rPr>
              <a:t>1200+ IEEE</a:t>
            </a:r>
            <a:r>
              <a:rPr lang="zh-CN" altLang="en-US" sz="2000" dirty="0" smtClean="0">
                <a:latin typeface="宋体" pitchFamily="2" charset="-122"/>
                <a:ea typeface="宋体" pitchFamily="2" charset="-122"/>
              </a:rPr>
              <a:t>会议录（每年）</a:t>
            </a:r>
            <a:endParaRPr lang="en-US" altLang="zh-CN" sz="2000" dirty="0" smtClean="0">
              <a:latin typeface="宋体" pitchFamily="2" charset="-122"/>
              <a:ea typeface="宋体" pitchFamily="2" charset="-122"/>
            </a:endParaRPr>
          </a:p>
          <a:p>
            <a:pPr eaLnBrk="1" hangingPunct="1"/>
            <a:r>
              <a:rPr lang="zh-CN" altLang="en-US" sz="2000" dirty="0" smtClean="0">
                <a:latin typeface="宋体" pitchFamily="2" charset="-122"/>
                <a:ea typeface="宋体" pitchFamily="2" charset="-122"/>
              </a:rPr>
              <a:t>近</a:t>
            </a:r>
            <a:r>
              <a:rPr lang="en-US" altLang="zh-CN" sz="2000" dirty="0" smtClean="0">
                <a:latin typeface="宋体" pitchFamily="2" charset="-122"/>
                <a:ea typeface="宋体" pitchFamily="2" charset="-122"/>
              </a:rPr>
              <a:t>3,000 IEEE</a:t>
            </a:r>
            <a:r>
              <a:rPr lang="zh-CN" altLang="en-US" sz="2000" dirty="0" smtClean="0">
                <a:latin typeface="宋体" pitchFamily="2" charset="-122"/>
                <a:ea typeface="宋体" pitchFamily="2" charset="-122"/>
              </a:rPr>
              <a:t>标准</a:t>
            </a:r>
            <a:endParaRPr lang="en-US" altLang="zh-CN" sz="2000" dirty="0" smtClean="0">
              <a:latin typeface="宋体" pitchFamily="2" charset="-122"/>
              <a:ea typeface="宋体" pitchFamily="2" charset="-122"/>
            </a:endParaRPr>
          </a:p>
          <a:p>
            <a:pPr eaLnBrk="1" hangingPunct="1"/>
            <a:r>
              <a:rPr lang="en-US" altLang="zh-CN" sz="2000" dirty="0" smtClean="0">
                <a:latin typeface="宋体" pitchFamily="2" charset="-122"/>
                <a:ea typeface="宋体" pitchFamily="2" charset="-122"/>
              </a:rPr>
              <a:t>20+ IET</a:t>
            </a:r>
            <a:r>
              <a:rPr lang="zh-CN" altLang="en-US" sz="2000" dirty="0" smtClean="0">
                <a:latin typeface="宋体" pitchFamily="2" charset="-122"/>
                <a:ea typeface="宋体" pitchFamily="2" charset="-122"/>
              </a:rPr>
              <a:t>期刊和杂志</a:t>
            </a:r>
            <a:endParaRPr lang="en-US" altLang="zh-CN" sz="2000" dirty="0" smtClean="0">
              <a:latin typeface="宋体" pitchFamily="2" charset="-122"/>
              <a:ea typeface="宋体" pitchFamily="2" charset="-122"/>
            </a:endParaRPr>
          </a:p>
          <a:p>
            <a:pPr eaLnBrk="1" hangingPunct="1"/>
            <a:r>
              <a:rPr lang="en-US" altLang="zh-CN" sz="2000" dirty="0" smtClean="0">
                <a:latin typeface="宋体" pitchFamily="2" charset="-122"/>
                <a:ea typeface="宋体" pitchFamily="2" charset="-122"/>
              </a:rPr>
              <a:t>40+ IET</a:t>
            </a:r>
            <a:r>
              <a:rPr lang="zh-CN" altLang="en-US" sz="2000" dirty="0" smtClean="0">
                <a:latin typeface="宋体" pitchFamily="2" charset="-122"/>
                <a:ea typeface="宋体" pitchFamily="2" charset="-122"/>
              </a:rPr>
              <a:t>会议录（每年）</a:t>
            </a:r>
            <a:endParaRPr lang="en-US" altLang="zh-CN" sz="2000" dirty="0" smtClean="0">
              <a:latin typeface="宋体" pitchFamily="2" charset="-122"/>
              <a:ea typeface="宋体" pitchFamily="2" charset="-122"/>
            </a:endParaRPr>
          </a:p>
          <a:p>
            <a:pPr eaLnBrk="1" hangingPunct="1"/>
            <a:r>
              <a:rPr lang="en-US" altLang="zh-CN" sz="2000" dirty="0" smtClean="0">
                <a:latin typeface="宋体" pitchFamily="2" charset="-122"/>
                <a:ea typeface="宋体" pitchFamily="2" charset="-122"/>
              </a:rPr>
              <a:t>20+</a:t>
            </a:r>
            <a:r>
              <a:rPr lang="zh-CN" altLang="en-US" sz="2000" dirty="0" smtClean="0">
                <a:latin typeface="宋体" pitchFamily="2" charset="-122"/>
                <a:ea typeface="宋体" pitchFamily="2" charset="-122"/>
              </a:rPr>
              <a:t> </a:t>
            </a:r>
            <a:r>
              <a:rPr lang="en-US" altLang="zh-CN" sz="2000" dirty="0" smtClean="0">
                <a:latin typeface="宋体" pitchFamily="2" charset="-122"/>
                <a:ea typeface="宋体" pitchFamily="2" charset="-122"/>
              </a:rPr>
              <a:t>VDE</a:t>
            </a:r>
            <a:r>
              <a:rPr lang="zh-CN" altLang="en-US" sz="2000" dirty="0" smtClean="0">
                <a:latin typeface="宋体" pitchFamily="2" charset="-122"/>
                <a:ea typeface="宋体" pitchFamily="2" charset="-122"/>
              </a:rPr>
              <a:t>会议录（每年）</a:t>
            </a:r>
            <a:endParaRPr lang="en-US" altLang="zh-CN" sz="2000" dirty="0" smtClean="0">
              <a:latin typeface="宋体" pitchFamily="2" charset="-122"/>
              <a:ea typeface="宋体" pitchFamily="2" charset="-122"/>
            </a:endParaRPr>
          </a:p>
          <a:p>
            <a:pPr eaLnBrk="1" hangingPunct="1"/>
            <a:r>
              <a:rPr lang="zh-CN" altLang="en-US" sz="2000" dirty="0" smtClean="0">
                <a:latin typeface="宋体" pitchFamily="2" charset="-122"/>
                <a:ea typeface="宋体" pitchFamily="2" charset="-122"/>
              </a:rPr>
              <a:t>完整文档回溯到</a:t>
            </a:r>
            <a:r>
              <a:rPr lang="en-US" altLang="zh-CN" sz="2000" dirty="0" smtClean="0">
                <a:latin typeface="宋体" pitchFamily="2" charset="-122"/>
                <a:ea typeface="宋体" pitchFamily="2" charset="-122"/>
              </a:rPr>
              <a:t>1988</a:t>
            </a:r>
            <a:r>
              <a:rPr lang="zh-CN" altLang="en-US" sz="2000" dirty="0" smtClean="0">
                <a:latin typeface="宋体" pitchFamily="2" charset="-122"/>
                <a:ea typeface="宋体" pitchFamily="2" charset="-122"/>
              </a:rPr>
              <a:t>，最早到</a:t>
            </a:r>
            <a:r>
              <a:rPr lang="en-US" altLang="zh-CN" sz="2000" dirty="0" smtClean="0">
                <a:latin typeface="宋体" pitchFamily="2" charset="-122"/>
                <a:ea typeface="宋体" pitchFamily="2" charset="-122"/>
              </a:rPr>
              <a:t>1872</a:t>
            </a:r>
          </a:p>
          <a:p>
            <a:pPr eaLnBrk="1" hangingPunct="1"/>
            <a:r>
              <a:rPr lang="en-US" altLang="zh-CN" sz="2000" dirty="0" smtClean="0">
                <a:latin typeface="宋体" pitchFamily="2" charset="-122"/>
                <a:ea typeface="宋体" pitchFamily="2" charset="-122"/>
              </a:rPr>
              <a:t>600+ IEEE-Wiley</a:t>
            </a:r>
            <a:r>
              <a:rPr lang="zh-CN" altLang="en-US" sz="2000" dirty="0" smtClean="0">
                <a:latin typeface="宋体" pitchFamily="2" charset="-122"/>
                <a:ea typeface="宋体" pitchFamily="2" charset="-122"/>
              </a:rPr>
              <a:t>电子书</a:t>
            </a:r>
            <a:endParaRPr lang="en-US" altLang="zh-CN" sz="2000" dirty="0" smtClean="0">
              <a:latin typeface="宋体" pitchFamily="2" charset="-122"/>
              <a:ea typeface="宋体" pitchFamily="2" charset="-122"/>
            </a:endParaRPr>
          </a:p>
          <a:p>
            <a:pPr eaLnBrk="1" hangingPunct="1"/>
            <a:r>
              <a:rPr lang="en-US" altLang="zh-CN" sz="2000" dirty="0" smtClean="0">
                <a:latin typeface="宋体" pitchFamily="2" charset="-122"/>
                <a:ea typeface="宋体" pitchFamily="2" charset="-122"/>
              </a:rPr>
              <a:t>400+ MIT</a:t>
            </a:r>
            <a:r>
              <a:rPr lang="zh-CN" altLang="en-US" sz="2000" dirty="0" smtClean="0">
                <a:latin typeface="宋体" pitchFamily="2" charset="-122"/>
                <a:ea typeface="宋体" pitchFamily="2" charset="-122"/>
              </a:rPr>
              <a:t>电子书</a:t>
            </a:r>
            <a:endParaRPr lang="en-US" altLang="zh-CN" sz="2000" dirty="0" smtClean="0">
              <a:latin typeface="宋体" pitchFamily="2" charset="-122"/>
              <a:ea typeface="宋体" pitchFamily="2" charset="-122"/>
            </a:endParaRPr>
          </a:p>
          <a:p>
            <a:pPr eaLnBrk="1" hangingPunct="1"/>
            <a:r>
              <a:rPr lang="en-US" altLang="zh-CN" sz="2000" dirty="0" smtClean="0">
                <a:latin typeface="宋体" pitchFamily="2" charset="-122"/>
                <a:ea typeface="宋体" pitchFamily="2" charset="-122"/>
              </a:rPr>
              <a:t>IBM Journal of Research &amp; Development (including IBM Systems Journal)</a:t>
            </a:r>
          </a:p>
          <a:p>
            <a:pPr eaLnBrk="1" hangingPunct="1"/>
            <a:r>
              <a:rPr lang="en-US" altLang="zh-CN" sz="2000" dirty="0" smtClean="0">
                <a:latin typeface="宋体" pitchFamily="2" charset="-122"/>
                <a:ea typeface="宋体" pitchFamily="2" charset="-122"/>
              </a:rPr>
              <a:t>200+ </a:t>
            </a:r>
            <a:r>
              <a:rPr lang="zh-CN" altLang="en-US" sz="2000" dirty="0" smtClean="0">
                <a:latin typeface="宋体" pitchFamily="2" charset="-122"/>
                <a:ea typeface="宋体" pitchFamily="2" charset="-122"/>
              </a:rPr>
              <a:t>电子学习课件</a:t>
            </a:r>
            <a:endParaRPr lang="en-US" altLang="zh-CN" sz="2000" dirty="0" smtClean="0">
              <a:latin typeface="宋体" pitchFamily="2" charset="-122"/>
              <a:ea typeface="宋体" pitchFamily="2" charset="-122"/>
            </a:endParaRPr>
          </a:p>
          <a:p>
            <a:pPr eaLnBrk="1" hangingPunct="1"/>
            <a:r>
              <a:rPr lang="en-US" altLang="zh-CN" sz="2000" dirty="0" smtClean="0">
                <a:latin typeface="宋体" pitchFamily="2" charset="-122"/>
                <a:ea typeface="宋体" pitchFamily="2" charset="-122"/>
              </a:rPr>
              <a:t>5 AIP/AVS </a:t>
            </a:r>
            <a:r>
              <a:rPr lang="zh-CN" altLang="en-US" sz="2000" dirty="0" smtClean="0">
                <a:latin typeface="宋体" pitchFamily="2" charset="-122"/>
                <a:ea typeface="宋体" pitchFamily="2" charset="-122"/>
              </a:rPr>
              <a:t>期刊</a:t>
            </a:r>
            <a:endParaRPr lang="en-US" altLang="zh-CN" sz="2000" dirty="0" smtClean="0">
              <a:latin typeface="宋体" pitchFamily="2" charset="-122"/>
              <a:ea typeface="宋体" pitchFamily="2" charset="-122"/>
            </a:endParaRPr>
          </a:p>
          <a:p>
            <a:pPr eaLnBrk="1" hangingPunct="1">
              <a:buFontTx/>
              <a:buNone/>
            </a:pPr>
            <a:endParaRPr lang="en-US" altLang="zh-CN" sz="2000" b="1" dirty="0" smtClean="0">
              <a:latin typeface="宋体" pitchFamily="2" charset="-122"/>
              <a:ea typeface="宋体" pitchFamily="2" charset="-122"/>
            </a:endParaRPr>
          </a:p>
        </p:txBody>
      </p:sp>
      <p:pic>
        <p:nvPicPr>
          <p:cNvPr id="25604" name="Picture 2"/>
          <p:cNvPicPr>
            <a:picLocks noChangeAspect="1" noChangeArrowheads="1"/>
          </p:cNvPicPr>
          <p:nvPr/>
        </p:nvPicPr>
        <p:blipFill>
          <a:blip r:embed="rId2"/>
          <a:srcRect t="5875" b="4054"/>
          <a:stretch>
            <a:fillRect/>
          </a:stretch>
        </p:blipFill>
        <p:spPr bwMode="auto">
          <a:xfrm>
            <a:off x="5181600" y="1143000"/>
            <a:ext cx="3733800" cy="3733800"/>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http://ieeexplore.ieee.org/ielx5/42/5968123/5968123.jpg"/>
          <p:cNvPicPr>
            <a:picLocks noChangeAspect="1" noChangeArrowheads="1"/>
          </p:cNvPicPr>
          <p:nvPr/>
        </p:nvPicPr>
        <p:blipFill>
          <a:blip r:embed="rId3"/>
          <a:srcRect/>
          <a:stretch>
            <a:fillRect/>
          </a:stretch>
        </p:blipFill>
        <p:spPr bwMode="auto">
          <a:xfrm>
            <a:off x="5108575" y="3886200"/>
            <a:ext cx="914400" cy="1143000"/>
          </a:xfrm>
          <a:prstGeom prst="rect">
            <a:avLst/>
          </a:prstGeom>
          <a:noFill/>
          <a:ln w="9525">
            <a:noFill/>
            <a:miter lim="800000"/>
            <a:headEnd/>
            <a:tailEnd/>
          </a:ln>
        </p:spPr>
      </p:pic>
      <p:sp>
        <p:nvSpPr>
          <p:cNvPr id="26627" name="Explosion 1 13"/>
          <p:cNvSpPr>
            <a:spLocks noChangeArrowheads="1"/>
          </p:cNvSpPr>
          <p:nvPr/>
        </p:nvSpPr>
        <p:spPr bwMode="auto">
          <a:xfrm flipV="1">
            <a:off x="381000" y="1371600"/>
            <a:ext cx="1295400" cy="838200"/>
          </a:xfrm>
          <a:prstGeom prst="irregularSeal1">
            <a:avLst/>
          </a:prstGeom>
          <a:solidFill>
            <a:srgbClr val="FFFF00"/>
          </a:solidFill>
          <a:ln w="9525" algn="ctr">
            <a:noFill/>
            <a:round/>
            <a:headEnd/>
            <a:tailEnd/>
          </a:ln>
        </p:spPr>
        <p:txBody>
          <a:bodyPr/>
          <a:lstStyle/>
          <a:p>
            <a:pPr marL="342900" indent="-342900"/>
            <a:endParaRPr lang="en-US" altLang="zh-CN"/>
          </a:p>
        </p:txBody>
      </p:sp>
      <p:sp>
        <p:nvSpPr>
          <p:cNvPr id="26628" name="Rectangle 3"/>
          <p:cNvSpPr>
            <a:spLocks noGrp="1" noChangeArrowheads="1"/>
          </p:cNvSpPr>
          <p:nvPr>
            <p:ph type="body" idx="1"/>
          </p:nvPr>
        </p:nvSpPr>
        <p:spPr bwMode="black">
          <a:xfrm>
            <a:off x="368300" y="1298575"/>
            <a:ext cx="8458200" cy="4267200"/>
          </a:xfrm>
        </p:spPr>
        <p:txBody>
          <a:bodyPr/>
          <a:lstStyle/>
          <a:p>
            <a:pPr eaLnBrk="1" hangingPunct="1">
              <a:lnSpc>
                <a:spcPct val="120000"/>
              </a:lnSpc>
              <a:spcBef>
                <a:spcPct val="0"/>
              </a:spcBef>
              <a:buFont typeface="Wingdings" pitchFamily="2" charset="2"/>
              <a:buNone/>
            </a:pPr>
            <a:r>
              <a:rPr lang="en-US" altLang="en-US" sz="2000" dirty="0" smtClean="0">
                <a:solidFill>
                  <a:srgbClr val="002060"/>
                </a:solidFill>
              </a:rPr>
              <a:t>IEEE publishes:</a:t>
            </a:r>
          </a:p>
          <a:p>
            <a:pPr eaLnBrk="1" hangingPunct="1">
              <a:lnSpc>
                <a:spcPct val="120000"/>
              </a:lnSpc>
              <a:spcBef>
                <a:spcPct val="0"/>
              </a:spcBef>
            </a:pPr>
            <a:r>
              <a:rPr lang="en-US" altLang="en-US" sz="1800" dirty="0" smtClean="0">
                <a:solidFill>
                  <a:srgbClr val="002060"/>
                </a:solidFill>
              </a:rPr>
              <a:t>17 of top 20 journals in Electrical and Electronic Engineering </a:t>
            </a:r>
          </a:p>
          <a:p>
            <a:pPr eaLnBrk="1" hangingPunct="1">
              <a:lnSpc>
                <a:spcPct val="120000"/>
              </a:lnSpc>
              <a:spcBef>
                <a:spcPct val="0"/>
              </a:spcBef>
            </a:pPr>
            <a:r>
              <a:rPr lang="en-US" altLang="en-US" sz="1800" dirty="0" smtClean="0">
                <a:solidFill>
                  <a:srgbClr val="002060"/>
                </a:solidFill>
              </a:rPr>
              <a:t>8 of top 10 journals in Telecommunications </a:t>
            </a:r>
          </a:p>
          <a:p>
            <a:pPr>
              <a:lnSpc>
                <a:spcPct val="120000"/>
              </a:lnSpc>
              <a:spcBef>
                <a:spcPct val="0"/>
              </a:spcBef>
            </a:pPr>
            <a:r>
              <a:rPr lang="en-US" altLang="en-US" sz="1800" dirty="0" smtClean="0">
                <a:solidFill>
                  <a:srgbClr val="002060"/>
                </a:solidFill>
              </a:rPr>
              <a:t>7 of top 10 journals in Automation &amp; Control Systems</a:t>
            </a:r>
          </a:p>
          <a:p>
            <a:pPr eaLnBrk="1" hangingPunct="1">
              <a:lnSpc>
                <a:spcPct val="120000"/>
              </a:lnSpc>
              <a:spcBef>
                <a:spcPct val="0"/>
              </a:spcBef>
            </a:pPr>
            <a:r>
              <a:rPr lang="en-US" altLang="en-US" sz="1800" dirty="0" smtClean="0">
                <a:solidFill>
                  <a:srgbClr val="002060"/>
                </a:solidFill>
              </a:rPr>
              <a:t>6 of top 10 journals in Computer Hardware &amp; Architecture</a:t>
            </a:r>
          </a:p>
          <a:p>
            <a:pPr eaLnBrk="1" hangingPunct="1">
              <a:lnSpc>
                <a:spcPct val="120000"/>
              </a:lnSpc>
              <a:spcBef>
                <a:spcPct val="0"/>
              </a:spcBef>
            </a:pPr>
            <a:r>
              <a:rPr lang="en-US" altLang="en-US" sz="1800" dirty="0" smtClean="0">
                <a:solidFill>
                  <a:srgbClr val="002060"/>
                </a:solidFill>
              </a:rPr>
              <a:t>4 of top 5 journals in Computer Science, Cybernetics</a:t>
            </a:r>
          </a:p>
          <a:p>
            <a:pPr eaLnBrk="1" hangingPunct="1">
              <a:lnSpc>
                <a:spcPct val="120000"/>
              </a:lnSpc>
              <a:spcBef>
                <a:spcPct val="0"/>
              </a:spcBef>
            </a:pPr>
            <a:r>
              <a:rPr lang="en-US" altLang="en-US" sz="1800" dirty="0" smtClean="0">
                <a:solidFill>
                  <a:srgbClr val="002060"/>
                </a:solidFill>
              </a:rPr>
              <a:t># 1 in Information Systems</a:t>
            </a:r>
          </a:p>
          <a:p>
            <a:pPr eaLnBrk="1" hangingPunct="1">
              <a:lnSpc>
                <a:spcPct val="120000"/>
              </a:lnSpc>
              <a:spcBef>
                <a:spcPct val="0"/>
              </a:spcBef>
            </a:pPr>
            <a:r>
              <a:rPr lang="en-US" altLang="en-US" sz="1800" dirty="0" smtClean="0">
                <a:solidFill>
                  <a:srgbClr val="002060"/>
                </a:solidFill>
              </a:rPr>
              <a:t># 1 in Telecommunications</a:t>
            </a:r>
          </a:p>
          <a:p>
            <a:pPr eaLnBrk="1" hangingPunct="1">
              <a:lnSpc>
                <a:spcPct val="120000"/>
              </a:lnSpc>
              <a:spcBef>
                <a:spcPct val="0"/>
              </a:spcBef>
            </a:pPr>
            <a:r>
              <a:rPr lang="en-US" altLang="en-US" sz="1800" dirty="0" smtClean="0">
                <a:solidFill>
                  <a:srgbClr val="002060"/>
                </a:solidFill>
              </a:rPr>
              <a:t># 1 in Artificial Intelligence</a:t>
            </a:r>
          </a:p>
          <a:p>
            <a:pPr eaLnBrk="1" hangingPunct="1">
              <a:lnSpc>
                <a:spcPct val="120000"/>
              </a:lnSpc>
              <a:spcBef>
                <a:spcPct val="0"/>
              </a:spcBef>
            </a:pPr>
            <a:r>
              <a:rPr lang="en-US" altLang="en-US" sz="1800" dirty="0" smtClean="0">
                <a:solidFill>
                  <a:srgbClr val="002060"/>
                </a:solidFill>
              </a:rPr>
              <a:t># 1 in Computer Hardware</a:t>
            </a:r>
          </a:p>
          <a:p>
            <a:pPr eaLnBrk="1" hangingPunct="1">
              <a:lnSpc>
                <a:spcPct val="120000"/>
              </a:lnSpc>
              <a:spcBef>
                <a:spcPct val="0"/>
              </a:spcBef>
            </a:pPr>
            <a:r>
              <a:rPr lang="en-US" altLang="en-US" sz="1800" dirty="0" smtClean="0">
                <a:solidFill>
                  <a:srgbClr val="002060"/>
                </a:solidFill>
              </a:rPr>
              <a:t># 1 in Automation and Control</a:t>
            </a:r>
          </a:p>
          <a:p>
            <a:pPr eaLnBrk="1" hangingPunct="1">
              <a:lnSpc>
                <a:spcPct val="120000"/>
              </a:lnSpc>
              <a:spcBef>
                <a:spcPct val="0"/>
              </a:spcBef>
            </a:pPr>
            <a:r>
              <a:rPr lang="en-US" altLang="en-US" sz="1800" dirty="0" smtClean="0">
                <a:solidFill>
                  <a:srgbClr val="002060"/>
                </a:solidFill>
              </a:rPr>
              <a:t># 1 in Transportation Science</a:t>
            </a:r>
          </a:p>
        </p:txBody>
      </p:sp>
      <p:sp>
        <p:nvSpPr>
          <p:cNvPr id="26629" name="Text Box 4"/>
          <p:cNvSpPr txBox="1">
            <a:spLocks noChangeArrowheads="1"/>
          </p:cNvSpPr>
          <p:nvPr/>
        </p:nvSpPr>
        <p:spPr bwMode="white">
          <a:xfrm>
            <a:off x="395288" y="5670550"/>
            <a:ext cx="7010400" cy="996950"/>
          </a:xfrm>
          <a:prstGeom prst="rect">
            <a:avLst/>
          </a:prstGeom>
          <a:noFill/>
          <a:ln w="9525">
            <a:noFill/>
            <a:miter lim="800000"/>
            <a:headEnd/>
            <a:tailEnd/>
          </a:ln>
        </p:spPr>
        <p:txBody>
          <a:bodyPr>
            <a:spAutoFit/>
          </a:bodyPr>
          <a:lstStyle/>
          <a:p>
            <a:pPr>
              <a:spcBef>
                <a:spcPct val="50000"/>
              </a:spcBef>
            </a:pPr>
            <a:r>
              <a:rPr lang="en-US" altLang="en-US" sz="1400">
                <a:solidFill>
                  <a:schemeClr val="tx2"/>
                </a:solidFill>
                <a:latin typeface="Verdana" pitchFamily="34" charset="0"/>
              </a:rPr>
              <a:t>The ISI JCR presents “quantifiable statistical data that provides a systematic, objective way to evaluate the world’s leading journals” </a:t>
            </a:r>
          </a:p>
          <a:p>
            <a:pPr>
              <a:spcBef>
                <a:spcPct val="50000"/>
              </a:spcBef>
            </a:pPr>
            <a:r>
              <a:rPr lang="en-US" altLang="en-US" sz="1400">
                <a:latin typeface="Verdana" pitchFamily="34" charset="0"/>
              </a:rPr>
              <a:t>(2011 report released June 2012)</a:t>
            </a:r>
          </a:p>
          <a:p>
            <a:pPr algn="ctr">
              <a:spcBef>
                <a:spcPct val="50000"/>
              </a:spcBef>
            </a:pPr>
            <a:endParaRPr lang="en-US" altLang="en-US" sz="1400"/>
          </a:p>
        </p:txBody>
      </p:sp>
      <p:sp>
        <p:nvSpPr>
          <p:cNvPr id="18440" name="Rectangle 5"/>
          <p:cNvSpPr>
            <a:spLocks noChangeArrowheads="1"/>
          </p:cNvSpPr>
          <p:nvPr/>
        </p:nvSpPr>
        <p:spPr bwMode="black">
          <a:xfrm>
            <a:off x="381000" y="368300"/>
            <a:ext cx="8382000" cy="573088"/>
          </a:xfrm>
          <a:prstGeom prst="rect">
            <a:avLst/>
          </a:prstGeom>
          <a:noFill/>
          <a:ln w="9525">
            <a:noFill/>
            <a:miter lim="800000"/>
            <a:headEnd/>
            <a:tailEnd/>
          </a:ln>
        </p:spPr>
        <p:txBody>
          <a:bodyPr/>
          <a:lstStyle/>
          <a:p>
            <a:pPr marL="838200" indent="-838200" algn="ctr">
              <a:spcBef>
                <a:spcPts val="600"/>
              </a:spcBef>
              <a:spcAft>
                <a:spcPts val="600"/>
              </a:spcAft>
              <a:defRPr/>
            </a:pPr>
            <a:r>
              <a:rPr lang="en-US" altLang="en-US" sz="3200" b="1" kern="0" dirty="0">
                <a:solidFill>
                  <a:srgbClr val="FF0000"/>
                </a:solidFill>
                <a:latin typeface="+mj-lt"/>
                <a:ea typeface="+mj-ea"/>
                <a:cs typeface="ＭＳ Ｐゴシック"/>
              </a:rPr>
              <a:t>Quality You Can Trust</a:t>
            </a:r>
          </a:p>
          <a:p>
            <a:pPr marL="838200" indent="-838200" algn="ctr">
              <a:spcBef>
                <a:spcPts val="600"/>
              </a:spcBef>
              <a:spcAft>
                <a:spcPts val="600"/>
              </a:spcAft>
              <a:defRPr/>
            </a:pPr>
            <a:r>
              <a:rPr lang="en-US" altLang="en-US" b="1" dirty="0">
                <a:solidFill>
                  <a:srgbClr val="FF0000"/>
                </a:solidFill>
              </a:rPr>
              <a:t>Journal Citation Report Results, by Impact Factor</a:t>
            </a:r>
            <a:endParaRPr lang="en-US" altLang="en-US" dirty="0">
              <a:solidFill>
                <a:srgbClr val="FF0000"/>
              </a:solidFill>
              <a:latin typeface="Verdana" pitchFamily="34" charset="0"/>
            </a:endParaRPr>
          </a:p>
        </p:txBody>
      </p:sp>
      <p:pic>
        <p:nvPicPr>
          <p:cNvPr id="26631" name="Picture 5" descr="Signal Processing Magazine, IEEE"/>
          <p:cNvPicPr>
            <a:picLocks noChangeAspect="1" noChangeArrowheads="1"/>
          </p:cNvPicPr>
          <p:nvPr/>
        </p:nvPicPr>
        <p:blipFill>
          <a:blip r:embed="rId4"/>
          <a:srcRect/>
          <a:stretch>
            <a:fillRect/>
          </a:stretch>
        </p:blipFill>
        <p:spPr bwMode="auto">
          <a:xfrm>
            <a:off x="5402263" y="3787775"/>
            <a:ext cx="1241425" cy="1693863"/>
          </a:xfrm>
          <a:prstGeom prst="rect">
            <a:avLst/>
          </a:prstGeom>
          <a:noFill/>
          <a:ln w="9525">
            <a:noFill/>
            <a:miter lim="800000"/>
            <a:headEnd/>
            <a:tailEnd/>
          </a:ln>
        </p:spPr>
      </p:pic>
      <p:pic>
        <p:nvPicPr>
          <p:cNvPr id="26632" name="Picture 16" descr="http://s1.gigaimg.com/avaxhome/47/45/001a4547_medium.jpeg"/>
          <p:cNvPicPr>
            <a:picLocks noChangeAspect="1" noChangeArrowheads="1"/>
          </p:cNvPicPr>
          <p:nvPr/>
        </p:nvPicPr>
        <p:blipFill>
          <a:blip r:embed="rId5"/>
          <a:srcRect/>
          <a:stretch>
            <a:fillRect/>
          </a:stretch>
        </p:blipFill>
        <p:spPr bwMode="auto">
          <a:xfrm>
            <a:off x="6022975" y="3673475"/>
            <a:ext cx="1520825" cy="1925638"/>
          </a:xfrm>
          <a:prstGeom prst="rect">
            <a:avLst/>
          </a:prstGeom>
          <a:noFill/>
          <a:ln w="9525">
            <a:solidFill>
              <a:schemeClr val="bg2"/>
            </a:solidFill>
            <a:miter lim="800000"/>
            <a:headEnd/>
            <a:tailEnd/>
          </a:ln>
        </p:spPr>
      </p:pic>
      <p:pic>
        <p:nvPicPr>
          <p:cNvPr id="26633" name="Picture 2"/>
          <p:cNvPicPr>
            <a:picLocks noChangeAspect="1" noChangeArrowheads="1"/>
          </p:cNvPicPr>
          <p:nvPr/>
        </p:nvPicPr>
        <p:blipFill>
          <a:blip r:embed="rId6"/>
          <a:srcRect/>
          <a:stretch>
            <a:fillRect/>
          </a:stretch>
        </p:blipFill>
        <p:spPr bwMode="auto">
          <a:xfrm>
            <a:off x="6913563" y="3465513"/>
            <a:ext cx="1849437" cy="24193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2"/>
          <p:cNvPicPr>
            <a:picLocks noChangeAspect="1" noChangeArrowheads="1"/>
          </p:cNvPicPr>
          <p:nvPr/>
        </p:nvPicPr>
        <p:blipFill>
          <a:blip r:embed="rId2"/>
          <a:srcRect/>
          <a:stretch>
            <a:fillRect/>
          </a:stretch>
        </p:blipFill>
        <p:spPr bwMode="auto">
          <a:xfrm>
            <a:off x="685800" y="1066800"/>
            <a:ext cx="7467600" cy="4572000"/>
          </a:xfrm>
          <a:prstGeom prst="rect">
            <a:avLst/>
          </a:prstGeom>
          <a:noFill/>
          <a:ln w="9525">
            <a:noFill/>
            <a:miter lim="800000"/>
            <a:headEnd/>
            <a:tailEnd/>
          </a:ln>
        </p:spPr>
      </p:pic>
      <p:sp>
        <p:nvSpPr>
          <p:cNvPr id="15" name="Oval 14"/>
          <p:cNvSpPr/>
          <p:nvPr/>
        </p:nvSpPr>
        <p:spPr bwMode="auto">
          <a:xfrm>
            <a:off x="4724400" y="3200400"/>
            <a:ext cx="2819400" cy="1600200"/>
          </a:xfrm>
          <a:prstGeom prst="ellipse">
            <a:avLst/>
          </a:prstGeom>
          <a:solidFill>
            <a:schemeClr val="tx2">
              <a:lumMod val="50000"/>
            </a:schemeClr>
          </a:solidFill>
          <a:ln w="9525" cap="flat" cmpd="sng" algn="ctr">
            <a:noFill/>
            <a:prstDash val="solid"/>
            <a:round/>
            <a:headEnd type="none" w="med" len="med"/>
            <a:tailEnd type="none" w="med" len="med"/>
          </a:ln>
          <a:effectLst>
            <a:outerShdw blurRad="50800" dist="50800" dir="5400000" algn="ctr" rotWithShape="0">
              <a:schemeClr val="bg1">
                <a:lumMod val="85000"/>
              </a:schemeClr>
            </a:outerShdw>
          </a:effectLst>
        </p:spPr>
        <p:txBody>
          <a:bodyPr/>
          <a:lstStyle/>
          <a:p>
            <a:pPr eaLnBrk="0" hangingPunct="0">
              <a:defRPr/>
            </a:pPr>
            <a:endParaRPr lang="en-US">
              <a:latin typeface="Arial" pitchFamily="28" charset="0"/>
              <a:ea typeface="ＭＳ Ｐゴシック" pitchFamily="28" charset="-128"/>
              <a:cs typeface="ＭＳ Ｐゴシック" pitchFamily="28" charset="-128"/>
            </a:endParaRPr>
          </a:p>
        </p:txBody>
      </p:sp>
      <p:sp>
        <p:nvSpPr>
          <p:cNvPr id="28676" name="Text Box 5"/>
          <p:cNvSpPr txBox="1">
            <a:spLocks noChangeArrowheads="1"/>
          </p:cNvSpPr>
          <p:nvPr/>
        </p:nvSpPr>
        <p:spPr bwMode="auto">
          <a:xfrm>
            <a:off x="4876800" y="3429000"/>
            <a:ext cx="2482850" cy="1138238"/>
          </a:xfrm>
          <a:prstGeom prst="rect">
            <a:avLst/>
          </a:prstGeom>
          <a:noFill/>
          <a:ln w="9525">
            <a:noFill/>
            <a:miter lim="800000"/>
            <a:headEnd/>
            <a:tailEnd/>
          </a:ln>
        </p:spPr>
        <p:txBody>
          <a:bodyPr>
            <a:spAutoFit/>
          </a:bodyPr>
          <a:lstStyle/>
          <a:p>
            <a:pPr algn="ctr">
              <a:spcBef>
                <a:spcPct val="50000"/>
              </a:spcBef>
            </a:pPr>
            <a:r>
              <a:rPr lang="en-US" altLang="zh-CN" sz="2000" b="1">
                <a:solidFill>
                  <a:srgbClr val="FFFF00"/>
                </a:solidFill>
              </a:rPr>
              <a:t>IEEE </a:t>
            </a:r>
            <a:r>
              <a:rPr lang="en-US" altLang="zh-CN" sz="2000">
                <a:solidFill>
                  <a:srgbClr val="FFFF00"/>
                </a:solidFill>
              </a:rPr>
              <a:t>is</a:t>
            </a:r>
            <a:r>
              <a:rPr lang="en-US" altLang="zh-CN" sz="2000" b="1">
                <a:solidFill>
                  <a:srgbClr val="FFFF00"/>
                </a:solidFill>
              </a:rPr>
              <a:t> </a:t>
            </a:r>
            <a:r>
              <a:rPr lang="en-US" altLang="zh-CN" sz="2000">
                <a:solidFill>
                  <a:srgbClr val="FFFF00"/>
                </a:solidFill>
              </a:rPr>
              <a:t>cited               </a:t>
            </a:r>
            <a:r>
              <a:rPr lang="en-US" altLang="zh-CN" sz="2000" b="1">
                <a:solidFill>
                  <a:srgbClr val="FFFF00"/>
                </a:solidFill>
              </a:rPr>
              <a:t> </a:t>
            </a:r>
            <a:r>
              <a:rPr lang="en-US" altLang="zh-CN" sz="2800" b="1" u="sng">
                <a:solidFill>
                  <a:srgbClr val="FFFF00"/>
                </a:solidFill>
              </a:rPr>
              <a:t>3x</a:t>
            </a:r>
            <a:r>
              <a:rPr lang="en-US" altLang="zh-CN" b="1">
                <a:solidFill>
                  <a:srgbClr val="FFFF00"/>
                </a:solidFill>
              </a:rPr>
              <a:t> </a:t>
            </a:r>
            <a:r>
              <a:rPr lang="en-US" altLang="zh-CN" sz="2000">
                <a:solidFill>
                  <a:srgbClr val="FFFF00"/>
                </a:solidFill>
              </a:rPr>
              <a:t>more</a:t>
            </a:r>
            <a:r>
              <a:rPr lang="en-US" altLang="zh-CN" sz="2000" b="1">
                <a:solidFill>
                  <a:srgbClr val="FFFF00"/>
                </a:solidFill>
              </a:rPr>
              <a:t> </a:t>
            </a:r>
            <a:r>
              <a:rPr lang="en-US" altLang="zh-CN" sz="2000">
                <a:solidFill>
                  <a:srgbClr val="FFFF00"/>
                </a:solidFill>
              </a:rPr>
              <a:t>than any other publisher</a:t>
            </a:r>
          </a:p>
        </p:txBody>
      </p:sp>
      <p:grpSp>
        <p:nvGrpSpPr>
          <p:cNvPr id="2" name="Group 6"/>
          <p:cNvGrpSpPr>
            <a:grpSpLocks/>
          </p:cNvGrpSpPr>
          <p:nvPr/>
        </p:nvGrpSpPr>
        <p:grpSpPr bwMode="auto">
          <a:xfrm>
            <a:off x="4946650" y="1436688"/>
            <a:ext cx="1828800" cy="1371600"/>
            <a:chOff x="3984" y="1008"/>
            <a:chExt cx="1152" cy="864"/>
          </a:xfrm>
        </p:grpSpPr>
        <p:sp>
          <p:nvSpPr>
            <p:cNvPr id="28683" name="Line 7"/>
            <p:cNvSpPr>
              <a:spLocks noChangeShapeType="1"/>
            </p:cNvSpPr>
            <p:nvPr/>
          </p:nvSpPr>
          <p:spPr bwMode="auto">
            <a:xfrm flipV="1">
              <a:off x="4704" y="1008"/>
              <a:ext cx="432" cy="384"/>
            </a:xfrm>
            <a:prstGeom prst="line">
              <a:avLst/>
            </a:prstGeom>
            <a:noFill/>
            <a:ln w="63500">
              <a:solidFill>
                <a:srgbClr val="FF0000"/>
              </a:solidFill>
              <a:round/>
              <a:headEnd/>
              <a:tailEnd type="triangle" w="med" len="med"/>
            </a:ln>
          </p:spPr>
          <p:txBody>
            <a:bodyPr/>
            <a:lstStyle/>
            <a:p>
              <a:endParaRPr lang="zh-CN" altLang="en-US"/>
            </a:p>
          </p:txBody>
        </p:sp>
        <p:sp>
          <p:nvSpPr>
            <p:cNvPr id="28682" name="Oval 8"/>
            <p:cNvSpPr>
              <a:spLocks noChangeArrowheads="1"/>
            </p:cNvSpPr>
            <p:nvPr/>
          </p:nvSpPr>
          <p:spPr bwMode="auto">
            <a:xfrm>
              <a:off x="3984" y="1248"/>
              <a:ext cx="768" cy="624"/>
            </a:xfrm>
            <a:prstGeom prst="ellipse">
              <a:avLst/>
            </a:prstGeom>
            <a:noFill/>
            <a:ln w="63500">
              <a:solidFill>
                <a:srgbClr val="FF0000"/>
              </a:solidFill>
              <a:round/>
              <a:headEnd/>
              <a:tailEnd/>
            </a:ln>
            <a:effectLst>
              <a:outerShdw blurRad="50800" dist="38100" dir="2700000" algn="tl" rotWithShape="0">
                <a:prstClr val="black">
                  <a:alpha val="17000"/>
                </a:prstClr>
              </a:outerShdw>
            </a:effectLst>
          </p:spPr>
          <p:txBody>
            <a:bodyPr wrap="none" anchor="ctr"/>
            <a:lstStyle/>
            <a:p>
              <a:pPr algn="ctr">
                <a:defRPr/>
              </a:pPr>
              <a:endParaRPr lang="en-US" sz="2000" dirty="0">
                <a:solidFill>
                  <a:schemeClr val="bg1"/>
                </a:solidFill>
              </a:endParaRPr>
            </a:p>
            <a:p>
              <a:pPr algn="ctr">
                <a:defRPr/>
              </a:pPr>
              <a:r>
                <a:rPr lang="en-US" sz="2000" b="1" dirty="0">
                  <a:solidFill>
                    <a:srgbClr val="0070C0"/>
                  </a:solidFill>
                  <a:latin typeface="+mn-lt"/>
                </a:rPr>
                <a:t>IEEE</a:t>
              </a:r>
            </a:p>
            <a:p>
              <a:pPr algn="ctr">
                <a:defRPr/>
              </a:pPr>
              <a:r>
                <a:rPr lang="en-US" sz="2000" b="1" dirty="0">
                  <a:solidFill>
                    <a:srgbClr val="0070C0"/>
                  </a:solidFill>
                  <a:latin typeface="+mn-lt"/>
                </a:rPr>
                <a:t>is 1st!</a:t>
              </a:r>
            </a:p>
            <a:p>
              <a:pPr algn="ctr">
                <a:defRPr/>
              </a:pPr>
              <a:endParaRPr lang="en-US" sz="2000" b="1" dirty="0">
                <a:solidFill>
                  <a:schemeClr val="bg1"/>
                </a:solidFill>
              </a:endParaRPr>
            </a:p>
          </p:txBody>
        </p:sp>
      </p:grpSp>
      <p:sp>
        <p:nvSpPr>
          <p:cNvPr id="28678" name="Rectangle 9"/>
          <p:cNvSpPr>
            <a:spLocks noChangeArrowheads="1"/>
          </p:cNvSpPr>
          <p:nvPr/>
        </p:nvSpPr>
        <p:spPr bwMode="auto">
          <a:xfrm>
            <a:off x="228600" y="5715000"/>
            <a:ext cx="8915400" cy="698500"/>
          </a:xfrm>
          <a:prstGeom prst="rect">
            <a:avLst/>
          </a:prstGeom>
          <a:noFill/>
          <a:ln w="9525" algn="ctr">
            <a:noFill/>
            <a:miter lim="800000"/>
            <a:headEnd/>
            <a:tailEnd/>
          </a:ln>
        </p:spPr>
        <p:txBody>
          <a:bodyPr>
            <a:spAutoFit/>
          </a:bodyPr>
          <a:lstStyle/>
          <a:p>
            <a:pPr marL="342900" indent="-342900">
              <a:lnSpc>
                <a:spcPct val="90000"/>
              </a:lnSpc>
              <a:buFont typeface="Wingdings" pitchFamily="2" charset="2"/>
              <a:buChar char="§"/>
            </a:pPr>
            <a:r>
              <a:rPr lang="en-US" altLang="zh-CN" sz="1200">
                <a:latin typeface="Verdana" pitchFamily="34" charset="0"/>
              </a:rPr>
              <a:t>U.S. patent references from the top 25 patenting organizations in 2011 to top publishers</a:t>
            </a:r>
          </a:p>
          <a:p>
            <a:pPr marL="342900" indent="-342900">
              <a:lnSpc>
                <a:spcPct val="90000"/>
              </a:lnSpc>
              <a:buFont typeface="Wingdings" pitchFamily="2" charset="2"/>
              <a:buChar char="§"/>
            </a:pPr>
            <a:r>
              <a:rPr lang="en-US" altLang="zh-CN" sz="1200">
                <a:latin typeface="Verdana" pitchFamily="34" charset="0"/>
              </a:rPr>
              <a:t>Based on number of references to papers/standards/conferences from 1997–2011</a:t>
            </a:r>
          </a:p>
          <a:p>
            <a:pPr marL="342900" indent="-342900">
              <a:lnSpc>
                <a:spcPct val="90000"/>
              </a:lnSpc>
              <a:buFont typeface="Wingdings" pitchFamily="2" charset="2"/>
              <a:buChar char="§"/>
            </a:pPr>
            <a:r>
              <a:rPr lang="en-US" altLang="zh-CN" sz="1200">
                <a:latin typeface="Verdana" pitchFamily="34" charset="0"/>
              </a:rPr>
              <a:t>Download the full report: www.ieee.org/patentcitations</a:t>
            </a:r>
            <a:r>
              <a:rPr lang="en-US" altLang="zh-CN" sz="1400">
                <a:latin typeface="Verdana" pitchFamily="34" charset="0"/>
              </a:rPr>
              <a:t> </a:t>
            </a:r>
          </a:p>
        </p:txBody>
      </p:sp>
      <p:sp>
        <p:nvSpPr>
          <p:cNvPr id="28679" name="Rectangle 10"/>
          <p:cNvSpPr>
            <a:spLocks noGrp="1" noChangeArrowheads="1"/>
          </p:cNvSpPr>
          <p:nvPr>
            <p:ph type="title"/>
          </p:nvPr>
        </p:nvSpPr>
        <p:spPr>
          <a:xfrm>
            <a:off x="685800" y="381000"/>
            <a:ext cx="7696200" cy="685800"/>
          </a:xfrm>
        </p:spPr>
        <p:txBody>
          <a:bodyPr/>
          <a:lstStyle/>
          <a:p>
            <a:pPr eaLnBrk="1" hangingPunct="1"/>
            <a:r>
              <a:rPr lang="zh-CN" altLang="en-US" sz="3200" smtClean="0">
                <a:latin typeface="宋体" charset="-122"/>
                <a:ea typeface="宋体" charset="-122"/>
              </a:rPr>
              <a:t>技术专利对科技出版社的引用参考排名</a:t>
            </a:r>
            <a:endParaRPr lang="en-US" altLang="en-US" sz="3200" smtClean="0">
              <a:latin typeface="宋体" charset="-122"/>
              <a:ea typeface="宋体" charset="-122"/>
            </a:endParaRPr>
          </a:p>
        </p:txBody>
      </p:sp>
      <p:sp>
        <p:nvSpPr>
          <p:cNvPr id="28680" name="Text Box 11"/>
          <p:cNvSpPr txBox="1">
            <a:spLocks noChangeArrowheads="1"/>
          </p:cNvSpPr>
          <p:nvPr/>
        </p:nvSpPr>
        <p:spPr bwMode="gray">
          <a:xfrm>
            <a:off x="4697413" y="6172200"/>
            <a:ext cx="3124200" cy="246063"/>
          </a:xfrm>
          <a:prstGeom prst="rect">
            <a:avLst/>
          </a:prstGeom>
          <a:noFill/>
          <a:ln w="9525">
            <a:noFill/>
            <a:miter lim="800000"/>
            <a:headEnd/>
            <a:tailEnd/>
          </a:ln>
        </p:spPr>
        <p:txBody>
          <a:bodyPr>
            <a:spAutoFit/>
          </a:bodyPr>
          <a:lstStyle/>
          <a:p>
            <a:pPr algn="ctr">
              <a:spcBef>
                <a:spcPct val="50000"/>
              </a:spcBef>
            </a:pPr>
            <a:r>
              <a:rPr lang="en-US" altLang="zh-CN" sz="1000" b="1">
                <a:solidFill>
                  <a:schemeClr val="tx2"/>
                </a:solidFill>
                <a:latin typeface="Verdana" pitchFamily="34" charset="0"/>
              </a:rPr>
              <a:t>Source: 1790 Analytics 2012</a:t>
            </a:r>
          </a:p>
        </p:txBody>
      </p:sp>
      <p:sp>
        <p:nvSpPr>
          <p:cNvPr id="28681" name="Text Box 12"/>
          <p:cNvSpPr txBox="1">
            <a:spLocks noChangeArrowheads="1"/>
          </p:cNvSpPr>
          <p:nvPr/>
        </p:nvSpPr>
        <p:spPr bwMode="auto">
          <a:xfrm>
            <a:off x="2362200" y="1219200"/>
            <a:ext cx="371475" cy="163513"/>
          </a:xfrm>
          <a:prstGeom prst="rect">
            <a:avLst/>
          </a:prstGeom>
          <a:solidFill>
            <a:srgbClr val="FFFFFF"/>
          </a:solidFill>
          <a:ln w="9525">
            <a:solidFill>
              <a:srgbClr val="FFFFFF"/>
            </a:solidFill>
            <a:miter lim="800000"/>
            <a:headEnd/>
            <a:tailEnd/>
          </a:ln>
        </p:spPr>
        <p:txBody>
          <a:bodyPr lIns="0" tIns="0" rIns="0" bIns="0">
            <a:spAutoFit/>
          </a:bodyPr>
          <a:lstStyle/>
          <a:p>
            <a:pPr>
              <a:spcAft>
                <a:spcPts val="1000"/>
              </a:spcAft>
            </a:pPr>
            <a:r>
              <a:rPr lang="en-US" altLang="zh-CN" sz="1000" b="1">
                <a:solidFill>
                  <a:srgbClr val="0066A1"/>
                </a:solidFill>
                <a:latin typeface="Verdana" pitchFamily="34" charset="0"/>
              </a:rPr>
              <a:t>IEEE</a:t>
            </a:r>
            <a:endParaRPr lang="en-US" altLang="zh-CN"/>
          </a:p>
        </p:txBody>
      </p:sp>
      <p:sp>
        <p:nvSpPr>
          <p:cNvPr id="12" name="TextBox 11"/>
          <p:cNvSpPr txBox="1"/>
          <p:nvPr/>
        </p:nvSpPr>
        <p:spPr>
          <a:xfrm>
            <a:off x="1830388" y="1130300"/>
            <a:ext cx="923925" cy="307975"/>
          </a:xfrm>
          <a:prstGeom prst="rect">
            <a:avLst/>
          </a:prstGeom>
          <a:solidFill>
            <a:schemeClr val="bg1"/>
          </a:solidFill>
        </p:spPr>
        <p:txBody>
          <a:bodyPr>
            <a:spAutoFit/>
          </a:bodyPr>
          <a:lstStyle/>
          <a:p>
            <a:pPr algn="r">
              <a:defRPr/>
            </a:pPr>
            <a:r>
              <a:rPr lang="en-US" sz="1400" b="1" dirty="0">
                <a:solidFill>
                  <a:schemeClr val="accent3">
                    <a:lumMod val="50000"/>
                  </a:schemeClr>
                </a:solidFill>
              </a:rPr>
              <a:t>IEEE</a:t>
            </a:r>
          </a:p>
        </p:txBody>
      </p:sp>
    </p:spTree>
  </p:cSld>
  <p:clrMapOvr>
    <a:masterClrMapping/>
  </p:clrMapOvr>
  <p:transition spd="med">
    <p:cover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bwMode="auto">
          <a:xfrm>
            <a:off x="533400" y="106680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dirty="0">
                <a:latin typeface="宋体" pitchFamily="2" charset="-122"/>
                <a:ea typeface="宋体" pitchFamily="2" charset="-122"/>
              </a:rPr>
              <a:t>确定研究领域</a:t>
            </a:r>
          </a:p>
        </p:txBody>
      </p:sp>
      <p:grpSp>
        <p:nvGrpSpPr>
          <p:cNvPr id="30723" name="组合 21"/>
          <p:cNvGrpSpPr>
            <a:grpSpLocks/>
          </p:cNvGrpSpPr>
          <p:nvPr/>
        </p:nvGrpSpPr>
        <p:grpSpPr bwMode="auto">
          <a:xfrm>
            <a:off x="990600" y="1752600"/>
            <a:ext cx="4267200" cy="762000"/>
            <a:chOff x="1295400" y="1295400"/>
            <a:chExt cx="4267200" cy="762000"/>
          </a:xfrm>
        </p:grpSpPr>
        <p:sp>
          <p:nvSpPr>
            <p:cNvPr id="30739" name="矩形 4"/>
            <p:cNvSpPr>
              <a:spLocks noChangeArrowheads="1"/>
            </p:cNvSpPr>
            <p:nvPr/>
          </p:nvSpPr>
          <p:spPr bwMode="auto">
            <a:xfrm>
              <a:off x="3352800" y="1295400"/>
              <a:ext cx="2209800" cy="695575"/>
            </a:xfrm>
            <a:prstGeom prst="rect">
              <a:avLst/>
            </a:prstGeom>
            <a:noFill/>
            <a:ln w="9525">
              <a:noFill/>
              <a:miter lim="800000"/>
              <a:headEnd/>
              <a:tailEnd/>
            </a:ln>
          </p:spPr>
          <p:txBody>
            <a:bodyPr>
              <a:spAutoFit/>
            </a:bodyPr>
            <a:lstStyle/>
            <a:p>
              <a:r>
                <a:rPr lang="zh-CN" altLang="en-US" sz="1400">
                  <a:latin typeface="宋体" pitchFamily="2" charset="-122"/>
                  <a:ea typeface="宋体" pitchFamily="2" charset="-122"/>
                </a:rPr>
                <a:t>确定检索关键词</a:t>
              </a:r>
            </a:p>
            <a:p>
              <a:r>
                <a:rPr lang="zh-CN" altLang="en-US" sz="1400">
                  <a:latin typeface="宋体" pitchFamily="2" charset="-122"/>
                  <a:ea typeface="宋体" pitchFamily="2" charset="-122"/>
                </a:rPr>
                <a:t>确定领域顶尖专家、机构</a:t>
              </a:r>
            </a:p>
            <a:p>
              <a:r>
                <a:rPr lang="zh-CN" altLang="en-US" sz="1400">
                  <a:latin typeface="宋体" pitchFamily="2" charset="-122"/>
                  <a:ea typeface="宋体" pitchFamily="2" charset="-122"/>
                </a:rPr>
                <a:t>确定领域核心期刊和会议</a:t>
              </a:r>
            </a:p>
          </p:txBody>
        </p:sp>
        <p:sp>
          <p:nvSpPr>
            <p:cNvPr id="21" name="五边形 20"/>
            <p:cNvSpPr/>
            <p:nvPr/>
          </p:nvSpPr>
          <p:spPr bwMode="auto">
            <a:xfrm>
              <a:off x="1295400" y="137160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初步了解研究进展</a:t>
              </a:r>
            </a:p>
          </p:txBody>
        </p:sp>
      </p:grpSp>
      <p:grpSp>
        <p:nvGrpSpPr>
          <p:cNvPr id="30724" name="组合 23"/>
          <p:cNvGrpSpPr>
            <a:grpSpLocks/>
          </p:cNvGrpSpPr>
          <p:nvPr/>
        </p:nvGrpSpPr>
        <p:grpSpPr bwMode="auto">
          <a:xfrm>
            <a:off x="1524000" y="2590800"/>
            <a:ext cx="3733800" cy="685800"/>
            <a:chOff x="3429000" y="2133600"/>
            <a:chExt cx="3733800" cy="685800"/>
          </a:xfrm>
        </p:grpSpPr>
        <p:sp>
          <p:nvSpPr>
            <p:cNvPr id="30737" name="矩形 6"/>
            <p:cNvSpPr>
              <a:spLocks noChangeArrowheads="1"/>
            </p:cNvSpPr>
            <p:nvPr/>
          </p:nvSpPr>
          <p:spPr bwMode="auto">
            <a:xfrm>
              <a:off x="5410200" y="2286000"/>
              <a:ext cx="1752600" cy="480131"/>
            </a:xfrm>
            <a:prstGeom prst="rect">
              <a:avLst/>
            </a:prstGeom>
            <a:noFill/>
            <a:ln w="9525">
              <a:noFill/>
              <a:miter lim="800000"/>
              <a:headEnd/>
              <a:tailEnd/>
            </a:ln>
          </p:spPr>
          <p:txBody>
            <a:bodyPr>
              <a:spAutoFit/>
            </a:bodyPr>
            <a:lstStyle/>
            <a:p>
              <a:r>
                <a:rPr lang="zh-CN" altLang="en-US" sz="1400" dirty="0">
                  <a:latin typeface="宋体" pitchFamily="2" charset="-122"/>
                  <a:ea typeface="宋体" pitchFamily="2" charset="-122"/>
                </a:rPr>
                <a:t>逐步缩小检索范围</a:t>
              </a:r>
            </a:p>
            <a:p>
              <a:r>
                <a:rPr lang="zh-CN" altLang="en-US" sz="1400" dirty="0">
                  <a:latin typeface="宋体" pitchFamily="2" charset="-122"/>
                  <a:ea typeface="宋体" pitchFamily="2" charset="-122"/>
                </a:rPr>
                <a:t>利用高级检索</a:t>
              </a:r>
            </a:p>
          </p:txBody>
        </p:sp>
        <p:sp>
          <p:nvSpPr>
            <p:cNvPr id="23" name="五边形 22"/>
            <p:cNvSpPr/>
            <p:nvPr/>
          </p:nvSpPr>
          <p:spPr bwMode="auto">
            <a:xfrm>
              <a:off x="3429000" y="213360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调整检索策略</a:t>
              </a:r>
            </a:p>
          </p:txBody>
        </p:sp>
      </p:grpSp>
      <p:grpSp>
        <p:nvGrpSpPr>
          <p:cNvPr id="30725" name="组合 25"/>
          <p:cNvGrpSpPr>
            <a:grpSpLocks/>
          </p:cNvGrpSpPr>
          <p:nvPr/>
        </p:nvGrpSpPr>
        <p:grpSpPr bwMode="auto">
          <a:xfrm>
            <a:off x="2057400" y="3352800"/>
            <a:ext cx="4419600" cy="685800"/>
            <a:chOff x="4724400" y="3048000"/>
            <a:chExt cx="4419600" cy="685800"/>
          </a:xfrm>
        </p:grpSpPr>
        <p:sp>
          <p:nvSpPr>
            <p:cNvPr id="30735" name="矩形 11"/>
            <p:cNvSpPr>
              <a:spLocks noChangeArrowheads="1"/>
            </p:cNvSpPr>
            <p:nvPr/>
          </p:nvSpPr>
          <p:spPr bwMode="auto">
            <a:xfrm>
              <a:off x="6781800" y="3048000"/>
              <a:ext cx="2362200" cy="480131"/>
            </a:xfrm>
            <a:prstGeom prst="rect">
              <a:avLst/>
            </a:prstGeom>
            <a:noFill/>
            <a:ln w="9525">
              <a:noFill/>
              <a:miter lim="800000"/>
              <a:headEnd/>
              <a:tailEnd/>
            </a:ln>
          </p:spPr>
          <p:txBody>
            <a:bodyPr>
              <a:spAutoFit/>
            </a:bodyPr>
            <a:lstStyle/>
            <a:p>
              <a:r>
                <a:rPr lang="zh-CN" altLang="en-US" sz="1400">
                  <a:latin typeface="宋体" pitchFamily="2" charset="-122"/>
                  <a:ea typeface="宋体" pitchFamily="2" charset="-122"/>
                </a:rPr>
                <a:t>查看被引次数较高的文献</a:t>
              </a:r>
            </a:p>
            <a:p>
              <a:r>
                <a:rPr lang="zh-CN" altLang="en-US" sz="1400">
                  <a:latin typeface="宋体" pitchFamily="2" charset="-122"/>
                  <a:ea typeface="宋体" pitchFamily="2" charset="-122"/>
                </a:rPr>
                <a:t>追溯相关文献与最新动态</a:t>
              </a:r>
            </a:p>
          </p:txBody>
        </p:sp>
        <p:sp>
          <p:nvSpPr>
            <p:cNvPr id="25" name="五边形 24"/>
            <p:cNvSpPr/>
            <p:nvPr/>
          </p:nvSpPr>
          <p:spPr bwMode="auto">
            <a:xfrm>
              <a:off x="4724400" y="304800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准备文献综述</a:t>
              </a:r>
            </a:p>
          </p:txBody>
        </p:sp>
      </p:grpSp>
      <p:grpSp>
        <p:nvGrpSpPr>
          <p:cNvPr id="30726" name="组合 27"/>
          <p:cNvGrpSpPr>
            <a:grpSpLocks/>
          </p:cNvGrpSpPr>
          <p:nvPr/>
        </p:nvGrpSpPr>
        <p:grpSpPr bwMode="auto">
          <a:xfrm>
            <a:off x="2667000" y="4129088"/>
            <a:ext cx="4321175" cy="685800"/>
            <a:chOff x="6706771" y="3720152"/>
            <a:chExt cx="4321473" cy="685800"/>
          </a:xfrm>
        </p:grpSpPr>
        <p:sp>
          <p:nvSpPr>
            <p:cNvPr id="30733" name="矩形 14"/>
            <p:cNvSpPr>
              <a:spLocks noChangeArrowheads="1"/>
            </p:cNvSpPr>
            <p:nvPr/>
          </p:nvSpPr>
          <p:spPr bwMode="auto">
            <a:xfrm>
              <a:off x="8689142" y="3782704"/>
              <a:ext cx="2339102" cy="480131"/>
            </a:xfrm>
            <a:prstGeom prst="rect">
              <a:avLst/>
            </a:prstGeom>
            <a:noFill/>
            <a:ln w="9525">
              <a:noFill/>
              <a:miter lim="800000"/>
              <a:headEnd/>
              <a:tailEnd/>
            </a:ln>
          </p:spPr>
          <p:txBody>
            <a:bodyPr wrap="none">
              <a:spAutoFit/>
            </a:bodyPr>
            <a:lstStyle/>
            <a:p>
              <a:r>
                <a:rPr lang="zh-CN" altLang="en-US" sz="1400">
                  <a:latin typeface="宋体" pitchFamily="2" charset="-122"/>
                  <a:ea typeface="宋体" pitchFamily="2" charset="-122"/>
                </a:rPr>
                <a:t>关注不同类型期刊要求</a:t>
              </a:r>
              <a:endParaRPr lang="en-US" altLang="zh-CN" sz="1400">
                <a:latin typeface="宋体" pitchFamily="2" charset="-122"/>
                <a:ea typeface="宋体" pitchFamily="2" charset="-122"/>
              </a:endParaRPr>
            </a:p>
            <a:p>
              <a:r>
                <a:rPr lang="zh-CN" altLang="en-US" sz="1400">
                  <a:latin typeface="宋体" pitchFamily="2" charset="-122"/>
                  <a:ea typeface="宋体" pitchFamily="2" charset="-122"/>
                </a:rPr>
                <a:t>利用参考文献工具管理引文</a:t>
              </a:r>
            </a:p>
          </p:txBody>
        </p:sp>
        <p:sp>
          <p:nvSpPr>
            <p:cNvPr id="27" name="五边形 26"/>
            <p:cNvSpPr/>
            <p:nvPr/>
          </p:nvSpPr>
          <p:spPr bwMode="auto">
            <a:xfrm>
              <a:off x="6706771" y="3720152"/>
              <a:ext cx="1905131"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阅读全文</a:t>
              </a:r>
            </a:p>
          </p:txBody>
        </p:sp>
      </p:grpSp>
      <p:grpSp>
        <p:nvGrpSpPr>
          <p:cNvPr id="30727" name="组合 29"/>
          <p:cNvGrpSpPr>
            <a:grpSpLocks/>
          </p:cNvGrpSpPr>
          <p:nvPr/>
        </p:nvGrpSpPr>
        <p:grpSpPr bwMode="auto">
          <a:xfrm>
            <a:off x="3276600" y="4841875"/>
            <a:ext cx="3962400" cy="823913"/>
            <a:chOff x="7010400" y="4876800"/>
            <a:chExt cx="3962400" cy="824841"/>
          </a:xfrm>
        </p:grpSpPr>
        <p:sp>
          <p:nvSpPr>
            <p:cNvPr id="30731" name="矩形 17"/>
            <p:cNvSpPr>
              <a:spLocks noChangeArrowheads="1"/>
            </p:cNvSpPr>
            <p:nvPr/>
          </p:nvSpPr>
          <p:spPr bwMode="auto">
            <a:xfrm>
              <a:off x="8991600" y="4876800"/>
              <a:ext cx="1981200" cy="824841"/>
            </a:xfrm>
            <a:prstGeom prst="rect">
              <a:avLst/>
            </a:prstGeom>
            <a:noFill/>
            <a:ln w="9525">
              <a:noFill/>
              <a:miter lim="800000"/>
              <a:headEnd/>
              <a:tailEnd/>
            </a:ln>
          </p:spPr>
          <p:txBody>
            <a:bodyPr>
              <a:spAutoFit/>
            </a:bodyPr>
            <a:lstStyle/>
            <a:p>
              <a:r>
                <a:rPr lang="zh-CN" altLang="en-US" sz="1400">
                  <a:latin typeface="宋体" pitchFamily="2" charset="-122"/>
                  <a:ea typeface="宋体" pitchFamily="2" charset="-122"/>
                </a:rPr>
                <a:t>推送热点技术、权威专家和机构研究进展</a:t>
              </a:r>
            </a:p>
            <a:p>
              <a:r>
                <a:rPr lang="zh-CN" altLang="en-US" sz="1400">
                  <a:latin typeface="宋体" pitchFamily="2" charset="-122"/>
                  <a:ea typeface="宋体" pitchFamily="2" charset="-122"/>
                </a:rPr>
                <a:t>推送新刊、新会议录及新标准</a:t>
              </a:r>
            </a:p>
          </p:txBody>
        </p:sp>
        <p:sp>
          <p:nvSpPr>
            <p:cNvPr id="29" name="五边形 28"/>
            <p:cNvSpPr/>
            <p:nvPr/>
          </p:nvSpPr>
          <p:spPr bwMode="auto">
            <a:xfrm>
              <a:off x="7010400" y="4953086"/>
              <a:ext cx="1905000" cy="684984"/>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跟踪学科进展</a:t>
              </a:r>
            </a:p>
          </p:txBody>
        </p:sp>
      </p:grpSp>
      <p:sp>
        <p:nvSpPr>
          <p:cNvPr id="31" name="五边形 30"/>
          <p:cNvSpPr/>
          <p:nvPr/>
        </p:nvSpPr>
        <p:spPr bwMode="auto">
          <a:xfrm>
            <a:off x="3810000" y="571500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准备论文发表</a:t>
            </a:r>
          </a:p>
        </p:txBody>
      </p:sp>
      <p:sp>
        <p:nvSpPr>
          <p:cNvPr id="30729" name="标题 31"/>
          <p:cNvSpPr>
            <a:spLocks noGrp="1"/>
          </p:cNvSpPr>
          <p:nvPr>
            <p:ph type="title"/>
          </p:nvPr>
        </p:nvSpPr>
        <p:spPr>
          <a:xfrm>
            <a:off x="3429000" y="533400"/>
            <a:ext cx="4876800" cy="1143000"/>
          </a:xfrm>
        </p:spPr>
        <p:txBody>
          <a:bodyPr/>
          <a:lstStyle/>
          <a:p>
            <a:r>
              <a:rPr lang="zh-CN" smtClean="0">
                <a:latin typeface="宋体" pitchFamily="2" charset="-122"/>
              </a:rPr>
              <a:t>准备开始课题研究</a:t>
            </a:r>
          </a:p>
        </p:txBody>
      </p:sp>
      <p:sp>
        <p:nvSpPr>
          <p:cNvPr id="30730" name="矩形 14"/>
          <p:cNvSpPr>
            <a:spLocks noChangeArrowheads="1"/>
          </p:cNvSpPr>
          <p:nvPr/>
        </p:nvSpPr>
        <p:spPr bwMode="auto">
          <a:xfrm>
            <a:off x="5867400" y="5791200"/>
            <a:ext cx="1800225" cy="738187"/>
          </a:xfrm>
          <a:prstGeom prst="rect">
            <a:avLst/>
          </a:prstGeom>
          <a:noFill/>
          <a:ln w="9525">
            <a:noFill/>
            <a:miter lim="800000"/>
            <a:headEnd/>
            <a:tailEnd/>
          </a:ln>
        </p:spPr>
        <p:txBody>
          <a:bodyPr wrap="none">
            <a:spAutoFit/>
          </a:bodyPr>
          <a:lstStyle/>
          <a:p>
            <a:r>
              <a:rPr lang="zh-CN" altLang="en-US" sz="1400" dirty="0">
                <a:latin typeface="宋体" pitchFamily="2" charset="-122"/>
                <a:ea typeface="宋体" pitchFamily="2" charset="-122"/>
              </a:rPr>
              <a:t>选择期刊</a:t>
            </a:r>
            <a:endParaRPr lang="en-US" altLang="zh-CN" sz="1400" dirty="0">
              <a:latin typeface="宋体" pitchFamily="2" charset="-122"/>
              <a:ea typeface="宋体" pitchFamily="2" charset="-122"/>
            </a:endParaRPr>
          </a:p>
          <a:p>
            <a:r>
              <a:rPr lang="zh-CN" altLang="en-US" sz="1400" dirty="0">
                <a:latin typeface="宋体" pitchFamily="2" charset="-122"/>
                <a:ea typeface="宋体" pitchFamily="2" charset="-122"/>
              </a:rPr>
              <a:t>了解投稿平台与格式</a:t>
            </a:r>
            <a:endParaRPr lang="en-US" altLang="zh-CN" sz="1400" dirty="0">
              <a:latin typeface="宋体" pitchFamily="2" charset="-122"/>
              <a:ea typeface="宋体" pitchFamily="2" charset="-122"/>
            </a:endParaRPr>
          </a:p>
          <a:p>
            <a:r>
              <a:rPr lang="zh-CN" altLang="en-US" sz="1400" dirty="0">
                <a:latin typeface="宋体" pitchFamily="2" charset="-122"/>
                <a:ea typeface="宋体" pitchFamily="2" charset="-122"/>
              </a:rPr>
              <a:t>准备稿件</a:t>
            </a:r>
          </a:p>
        </p:txBody>
      </p:sp>
    </p:spTree>
  </p:cSld>
  <p:clrMapOvr>
    <a:masterClrMapping/>
  </p:clrMapOvr>
  <p:transition spd="med">
    <p:cover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p:cNvSpPr>
            <a:spLocks noGrp="1"/>
          </p:cNvSpPr>
          <p:nvPr>
            <p:ph type="title"/>
          </p:nvPr>
        </p:nvSpPr>
        <p:spPr>
          <a:xfrm>
            <a:off x="685800" y="609600"/>
            <a:ext cx="7772400" cy="569913"/>
          </a:xfrm>
        </p:spPr>
        <p:txBody>
          <a:bodyPr/>
          <a:lstStyle/>
          <a:p>
            <a:r>
              <a:rPr altLang="zh-CN" smtClean="0"/>
              <a:t>Radar Imaging</a:t>
            </a:r>
            <a:endParaRPr lang="zh-CN" smtClean="0"/>
          </a:p>
        </p:txBody>
      </p:sp>
      <p:sp>
        <p:nvSpPr>
          <p:cNvPr id="31748" name="灯片编号占位符 4"/>
          <p:cNvSpPr>
            <a:spLocks noGrp="1"/>
          </p:cNvSpPr>
          <p:nvPr>
            <p:ph type="sldNum" sz="quarter" idx="10"/>
          </p:nvPr>
        </p:nvSpPr>
        <p:spPr>
          <a:xfrm>
            <a:off x="533400" y="6172200"/>
            <a:ext cx="685800" cy="365125"/>
          </a:xfrm>
          <a:noFill/>
        </p:spPr>
        <p:txBody>
          <a:bodyPr/>
          <a:lstStyle/>
          <a:p>
            <a:fld id="{D21EFE25-76A4-4B1F-8C9C-1A24872AAAAC}" type="slidenum">
              <a:rPr lang="en-US" altLang="zh-CN" smtClean="0"/>
              <a:pPr/>
              <a:t>18</a:t>
            </a:fld>
            <a:endParaRPr lang="en-US" altLang="zh-CN" smtClean="0"/>
          </a:p>
        </p:txBody>
      </p:sp>
      <p:sp>
        <p:nvSpPr>
          <p:cNvPr id="31749" name="矩形 6"/>
          <p:cNvSpPr>
            <a:spLocks noChangeArrowheads="1"/>
          </p:cNvSpPr>
          <p:nvPr/>
        </p:nvSpPr>
        <p:spPr bwMode="auto">
          <a:xfrm>
            <a:off x="531813" y="5838825"/>
            <a:ext cx="7497762" cy="647700"/>
          </a:xfrm>
          <a:prstGeom prst="rect">
            <a:avLst/>
          </a:prstGeom>
          <a:noFill/>
          <a:ln w="9525">
            <a:noFill/>
            <a:miter lim="800000"/>
            <a:headEnd/>
            <a:tailEnd/>
          </a:ln>
        </p:spPr>
        <p:txBody>
          <a:bodyPr>
            <a:spAutoFit/>
          </a:bodyPr>
          <a:lstStyle/>
          <a:p>
            <a:r>
              <a:rPr lang="en-US" altLang="zh-CN" sz="1800">
                <a:hlinkClick r:id="rId2"/>
              </a:rPr>
              <a:t>Inverse synthetic aperture radar </a:t>
            </a:r>
            <a:r>
              <a:rPr lang="en-US" altLang="zh-CN" sz="1800"/>
              <a:t>(ISAR), </a:t>
            </a:r>
            <a:r>
              <a:rPr lang="en-US" altLang="zh-CN" sz="1800">
                <a:hlinkClick r:id="rId3"/>
              </a:rPr>
              <a:t>de-chirping technique </a:t>
            </a:r>
            <a:r>
              <a:rPr lang="en-US" altLang="zh-CN" sz="1800"/>
              <a:t>, </a:t>
            </a:r>
            <a:r>
              <a:rPr lang="en-US" altLang="zh-CN" sz="1800">
                <a:hlinkClick r:id="rId4"/>
              </a:rPr>
              <a:t>radar imaging </a:t>
            </a:r>
            <a:r>
              <a:rPr lang="en-US" altLang="zh-CN" sz="1800"/>
              <a:t>, </a:t>
            </a:r>
            <a:r>
              <a:rPr lang="en-US" altLang="zh-CN" sz="1800">
                <a:hlinkClick r:id="rId5"/>
              </a:rPr>
              <a:t>spacecraft </a:t>
            </a:r>
            <a:r>
              <a:rPr lang="en-US" altLang="zh-CN" sz="1800"/>
              <a:t>, </a:t>
            </a:r>
            <a:r>
              <a:rPr lang="en-US" altLang="zh-CN" sz="1800">
                <a:hlinkClick r:id="rId6"/>
              </a:rPr>
              <a:t>stepped-frequency chirp signal</a:t>
            </a:r>
            <a:r>
              <a:rPr lang="zh-CN" altLang="en-US" sz="1800"/>
              <a:t> </a:t>
            </a:r>
            <a:r>
              <a:rPr lang="en-US" altLang="zh-CN" sz="1800"/>
              <a:t>(SFCS)</a:t>
            </a:r>
            <a:endParaRPr lang="zh-CN" altLang="en-US" sz="1800"/>
          </a:p>
        </p:txBody>
      </p:sp>
      <p:pic>
        <p:nvPicPr>
          <p:cNvPr id="31750" name="Picture 2" descr="http://www.openchannelfoundation.org/images/discipline/earth_radar_jpl.jpg"/>
          <p:cNvPicPr>
            <a:picLocks noChangeAspect="1" noChangeArrowheads="1"/>
          </p:cNvPicPr>
          <p:nvPr/>
        </p:nvPicPr>
        <p:blipFill>
          <a:blip r:embed="rId7"/>
          <a:srcRect/>
          <a:stretch>
            <a:fillRect/>
          </a:stretch>
        </p:blipFill>
        <p:spPr bwMode="auto">
          <a:xfrm>
            <a:off x="1677988" y="1538288"/>
            <a:ext cx="5245100" cy="3933825"/>
          </a:xfrm>
          <a:prstGeom prst="rect">
            <a:avLst/>
          </a:prstGeom>
          <a:noFill/>
          <a:ln w="9525">
            <a:noFill/>
            <a:miter lim="800000"/>
            <a:headEnd/>
            <a:tailEnd/>
          </a:ln>
        </p:spPr>
      </p:pic>
      <p:sp>
        <p:nvSpPr>
          <p:cNvPr id="7" name="五边形 6"/>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dirty="0">
                <a:latin typeface="宋体" pitchFamily="2" charset="-122"/>
                <a:ea typeface="宋体" pitchFamily="2" charset="-122"/>
              </a:rPr>
              <a:t>确定研究领域</a:t>
            </a:r>
          </a:p>
        </p:txBody>
      </p:sp>
    </p:spTree>
  </p:cSld>
  <p:clrMapOvr>
    <a:masterClrMapping/>
  </p:clrMapOvr>
  <p:transition spd="med">
    <p:cover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2"/>
          <p:cNvSpPr>
            <a:spLocks noGrp="1"/>
          </p:cNvSpPr>
          <p:nvPr>
            <p:ph type="title"/>
          </p:nvPr>
        </p:nvSpPr>
        <p:spPr>
          <a:xfrm>
            <a:off x="685800" y="609600"/>
            <a:ext cx="7772400" cy="569913"/>
          </a:xfrm>
        </p:spPr>
        <p:txBody>
          <a:bodyPr/>
          <a:lstStyle/>
          <a:p>
            <a:r>
              <a:rPr lang="zh-CN" dirty="0" smtClean="0"/>
              <a:t>寻找确定关键词</a:t>
            </a:r>
          </a:p>
        </p:txBody>
      </p:sp>
      <p:sp>
        <p:nvSpPr>
          <p:cNvPr id="32771" name="内容占位符 3"/>
          <p:cNvSpPr>
            <a:spLocks noGrp="1"/>
          </p:cNvSpPr>
          <p:nvPr>
            <p:ph idx="1"/>
          </p:nvPr>
        </p:nvSpPr>
        <p:spPr>
          <a:xfrm>
            <a:off x="609600" y="1600200"/>
            <a:ext cx="7772400" cy="4114800"/>
          </a:xfrm>
        </p:spPr>
        <p:txBody>
          <a:bodyPr/>
          <a:lstStyle/>
          <a:p>
            <a:r>
              <a:rPr lang="en-US" altLang="zh-CN" dirty="0" smtClean="0"/>
              <a:t>Radar</a:t>
            </a:r>
            <a:r>
              <a:rPr lang="zh-CN" altLang="en-US" dirty="0" smtClean="0"/>
              <a:t> </a:t>
            </a:r>
            <a:r>
              <a:rPr lang="en-US" altLang="zh-CN" dirty="0" smtClean="0"/>
              <a:t>Imaging</a:t>
            </a:r>
          </a:p>
          <a:p>
            <a:r>
              <a:rPr lang="en-US" altLang="zh-CN" dirty="0" smtClean="0"/>
              <a:t>Radar Mapping</a:t>
            </a:r>
          </a:p>
          <a:p>
            <a:r>
              <a:rPr lang="en-US" altLang="zh-CN" dirty="0" smtClean="0"/>
              <a:t>Satellite imagery</a:t>
            </a:r>
          </a:p>
          <a:p>
            <a:r>
              <a:rPr lang="en-US" altLang="zh-CN" dirty="0" smtClean="0"/>
              <a:t>Earth Imagery</a:t>
            </a:r>
          </a:p>
          <a:p>
            <a:r>
              <a:rPr lang="en-US" altLang="zh-CN" dirty="0" smtClean="0"/>
              <a:t>High Resolution Imagery</a:t>
            </a:r>
          </a:p>
          <a:p>
            <a:r>
              <a:rPr lang="en-US" altLang="zh-CN" dirty="0" smtClean="0"/>
              <a:t>……</a:t>
            </a:r>
            <a:endParaRPr lang="zh-CN" altLang="en-US" dirty="0" smtClean="0"/>
          </a:p>
        </p:txBody>
      </p:sp>
      <p:pic>
        <p:nvPicPr>
          <p:cNvPr id="32772" name="Picture 4"/>
          <p:cNvPicPr>
            <a:picLocks noChangeAspect="1" noChangeArrowheads="1"/>
          </p:cNvPicPr>
          <p:nvPr/>
        </p:nvPicPr>
        <p:blipFill>
          <a:blip r:embed="rId2"/>
          <a:srcRect r="25581"/>
          <a:stretch>
            <a:fillRect/>
          </a:stretch>
        </p:blipFill>
        <p:spPr bwMode="auto">
          <a:xfrm>
            <a:off x="0" y="5803900"/>
            <a:ext cx="3657600" cy="561975"/>
          </a:xfrm>
          <a:prstGeom prst="rect">
            <a:avLst/>
          </a:prstGeom>
          <a:noFill/>
          <a:ln w="9525" algn="ctr">
            <a:noFill/>
            <a:miter lim="800000"/>
            <a:headEnd/>
            <a:tailEnd/>
          </a:ln>
        </p:spPr>
      </p:pic>
      <p:pic>
        <p:nvPicPr>
          <p:cNvPr id="32773" name="Picture 5"/>
          <p:cNvPicPr>
            <a:picLocks noChangeAspect="1" noChangeArrowheads="1"/>
          </p:cNvPicPr>
          <p:nvPr/>
        </p:nvPicPr>
        <p:blipFill>
          <a:blip r:embed="rId3"/>
          <a:srcRect/>
          <a:stretch>
            <a:fillRect/>
          </a:stretch>
        </p:blipFill>
        <p:spPr bwMode="auto">
          <a:xfrm>
            <a:off x="3763963" y="5868988"/>
            <a:ext cx="3409950" cy="485775"/>
          </a:xfrm>
          <a:prstGeom prst="rect">
            <a:avLst/>
          </a:prstGeom>
          <a:noFill/>
          <a:ln w="9525" algn="ctr">
            <a:noFill/>
            <a:miter lim="800000"/>
            <a:headEnd/>
            <a:tailEnd/>
          </a:ln>
        </p:spPr>
      </p:pic>
      <p:sp>
        <p:nvSpPr>
          <p:cNvPr id="8" name="五边形 7"/>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初步了解研究进展</a:t>
            </a:r>
          </a:p>
        </p:txBody>
      </p:sp>
      <p:pic>
        <p:nvPicPr>
          <p:cNvPr id="32775" name="Picture 1"/>
          <p:cNvPicPr>
            <a:picLocks noChangeAspect="1" noChangeArrowheads="1"/>
          </p:cNvPicPr>
          <p:nvPr/>
        </p:nvPicPr>
        <p:blipFill>
          <a:blip r:embed="rId4"/>
          <a:srcRect/>
          <a:stretch>
            <a:fillRect/>
          </a:stretch>
        </p:blipFill>
        <p:spPr bwMode="auto">
          <a:xfrm>
            <a:off x="349250" y="4830763"/>
            <a:ext cx="8494713" cy="828675"/>
          </a:xfrm>
          <a:prstGeom prst="rect">
            <a:avLst/>
          </a:prstGeom>
          <a:noFill/>
          <a:ln w="9525">
            <a:noFill/>
            <a:miter lim="800000"/>
            <a:headEnd/>
            <a:tailEnd/>
          </a:ln>
        </p:spPr>
      </p:pic>
      <p:sp>
        <p:nvSpPr>
          <p:cNvPr id="32776" name="矩形 9"/>
          <p:cNvSpPr>
            <a:spLocks noChangeArrowheads="1"/>
          </p:cNvSpPr>
          <p:nvPr/>
        </p:nvSpPr>
        <p:spPr bwMode="auto">
          <a:xfrm>
            <a:off x="1778000" y="4935538"/>
            <a:ext cx="2079625" cy="425450"/>
          </a:xfrm>
          <a:prstGeom prst="rect">
            <a:avLst/>
          </a:prstGeom>
          <a:noFill/>
          <a:ln w="31750" algn="ctr">
            <a:solidFill>
              <a:srgbClr val="C00000"/>
            </a:solidFill>
            <a:round/>
            <a:headEnd/>
            <a:tailEnd/>
          </a:ln>
        </p:spPr>
        <p:txBody>
          <a:bodyPr/>
          <a:lstStyle/>
          <a:p>
            <a:endParaRPr lang="zh-CN" altLang="en-US"/>
          </a:p>
        </p:txBody>
      </p:sp>
    </p:spTree>
  </p:cSld>
  <p:clrMapOvr>
    <a:masterClrMapping/>
  </p:clrMapOvr>
  <p:transition spd="med">
    <p:cover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2971800" y="2971800"/>
            <a:ext cx="2857500" cy="828675"/>
          </a:xfrm>
          <a:prstGeom prst="rect">
            <a:avLst/>
          </a:prstGeom>
          <a:noFill/>
          <a:ln w="9525" algn="ctr">
            <a:noFill/>
            <a:miter lim="800000"/>
            <a:headEnd/>
            <a:tailEnd/>
          </a:ln>
        </p:spPr>
      </p:pic>
      <p:grpSp>
        <p:nvGrpSpPr>
          <p:cNvPr id="2" name="组合 9"/>
          <p:cNvGrpSpPr>
            <a:grpSpLocks/>
          </p:cNvGrpSpPr>
          <p:nvPr/>
        </p:nvGrpSpPr>
        <p:grpSpPr bwMode="auto">
          <a:xfrm>
            <a:off x="5943600" y="381000"/>
            <a:ext cx="2867025" cy="1884363"/>
            <a:chOff x="5943600" y="381000"/>
            <a:chExt cx="2867025" cy="1884843"/>
          </a:xfrm>
        </p:grpSpPr>
        <p:pic>
          <p:nvPicPr>
            <p:cNvPr id="20493" name="Picture 3"/>
            <p:cNvPicPr>
              <a:picLocks noChangeAspect="1" noChangeArrowheads="1"/>
            </p:cNvPicPr>
            <p:nvPr/>
          </p:nvPicPr>
          <p:blipFill>
            <a:blip r:embed="rId3"/>
            <a:srcRect/>
            <a:stretch>
              <a:fillRect/>
            </a:stretch>
          </p:blipFill>
          <p:spPr bwMode="auto">
            <a:xfrm>
              <a:off x="5943600" y="381000"/>
              <a:ext cx="2867025" cy="1524000"/>
            </a:xfrm>
            <a:prstGeom prst="rect">
              <a:avLst/>
            </a:prstGeom>
            <a:noFill/>
            <a:ln w="9525" algn="ctr">
              <a:noFill/>
              <a:miter lim="800000"/>
              <a:headEnd/>
              <a:tailEnd/>
            </a:ln>
          </p:spPr>
        </p:pic>
        <p:sp>
          <p:nvSpPr>
            <p:cNvPr id="9" name="TextBox 8"/>
            <p:cNvSpPr txBox="1"/>
            <p:nvPr/>
          </p:nvSpPr>
          <p:spPr>
            <a:xfrm>
              <a:off x="6248400" y="1829169"/>
              <a:ext cx="2209800" cy="436674"/>
            </a:xfrm>
            <a:prstGeom prst="rect">
              <a:avLst/>
            </a:prstGeom>
            <a:noFill/>
          </p:spPr>
          <p:txBody>
            <a:bodyPr>
              <a:spAutoFit/>
            </a:bodyPr>
            <a:lstStyle/>
            <a:p>
              <a:pPr algn="ctr">
                <a:defRPr/>
              </a:pPr>
              <a:r>
                <a:rPr lang="en-US" altLang="zh-CN" sz="2800" b="1" dirty="0">
                  <a:effectLst>
                    <a:outerShdw blurRad="38100" dist="38100" dir="2700000" algn="tl">
                      <a:srgbClr val="C0C0C0"/>
                    </a:outerShdw>
                  </a:effectLst>
                </a:rPr>
                <a:t>Standards</a:t>
              </a:r>
              <a:endParaRPr lang="zh-CN" altLang="en-US" sz="2800" b="1" dirty="0">
                <a:effectLst>
                  <a:outerShdw blurRad="38100" dist="38100" dir="2700000" algn="tl">
                    <a:srgbClr val="C0C0C0"/>
                  </a:outerShdw>
                </a:effectLst>
              </a:endParaRPr>
            </a:p>
          </p:txBody>
        </p:sp>
      </p:grpSp>
      <p:grpSp>
        <p:nvGrpSpPr>
          <p:cNvPr id="3" name="组合 12"/>
          <p:cNvGrpSpPr>
            <a:grpSpLocks/>
          </p:cNvGrpSpPr>
          <p:nvPr/>
        </p:nvGrpSpPr>
        <p:grpSpPr bwMode="auto">
          <a:xfrm>
            <a:off x="6324600" y="3657600"/>
            <a:ext cx="2393950" cy="2362200"/>
            <a:chOff x="6324600" y="3657600"/>
            <a:chExt cx="2394235" cy="2362200"/>
          </a:xfrm>
        </p:grpSpPr>
        <p:pic>
          <p:nvPicPr>
            <p:cNvPr id="20491" name="Picture 4" descr="IEL_group_correctfile"/>
            <p:cNvPicPr>
              <a:picLocks noChangeAspect="1" noChangeArrowheads="1"/>
            </p:cNvPicPr>
            <p:nvPr/>
          </p:nvPicPr>
          <p:blipFill>
            <a:blip r:embed="rId4"/>
            <a:srcRect/>
            <a:stretch>
              <a:fillRect/>
            </a:stretch>
          </p:blipFill>
          <p:spPr bwMode="auto">
            <a:xfrm>
              <a:off x="6324600" y="3657600"/>
              <a:ext cx="2394235" cy="2036763"/>
            </a:xfrm>
            <a:prstGeom prst="rect">
              <a:avLst/>
            </a:prstGeom>
            <a:noFill/>
            <a:ln w="9525">
              <a:noFill/>
              <a:miter lim="800000"/>
              <a:headEnd/>
              <a:tailEnd/>
            </a:ln>
          </p:spPr>
        </p:pic>
        <p:sp>
          <p:nvSpPr>
            <p:cNvPr id="12" name="TextBox 11"/>
            <p:cNvSpPr txBox="1"/>
            <p:nvPr/>
          </p:nvSpPr>
          <p:spPr>
            <a:xfrm>
              <a:off x="6400809" y="5583238"/>
              <a:ext cx="2210063" cy="436562"/>
            </a:xfrm>
            <a:prstGeom prst="rect">
              <a:avLst/>
            </a:prstGeom>
            <a:noFill/>
          </p:spPr>
          <p:txBody>
            <a:bodyPr>
              <a:spAutoFit/>
            </a:bodyPr>
            <a:lstStyle/>
            <a:p>
              <a:pPr algn="ctr">
                <a:defRPr/>
              </a:pPr>
              <a:r>
                <a:rPr lang="en-US" altLang="zh-CN" sz="2800" b="1">
                  <a:effectLst>
                    <a:outerShdw blurRad="38100" dist="38100" dir="2700000" algn="tl">
                      <a:srgbClr val="C0C0C0"/>
                    </a:outerShdw>
                  </a:effectLst>
                </a:rPr>
                <a:t>Members</a:t>
              </a:r>
              <a:endParaRPr lang="zh-CN" altLang="en-US" sz="2800" b="1">
                <a:effectLst>
                  <a:outerShdw blurRad="38100" dist="38100" dir="2700000" algn="tl">
                    <a:srgbClr val="C0C0C0"/>
                  </a:outerShdw>
                </a:effectLst>
              </a:endParaRPr>
            </a:p>
          </p:txBody>
        </p:sp>
      </p:grpSp>
      <p:grpSp>
        <p:nvGrpSpPr>
          <p:cNvPr id="4" name="组合 16"/>
          <p:cNvGrpSpPr>
            <a:grpSpLocks/>
          </p:cNvGrpSpPr>
          <p:nvPr/>
        </p:nvGrpSpPr>
        <p:grpSpPr bwMode="auto">
          <a:xfrm>
            <a:off x="609600" y="381000"/>
            <a:ext cx="4419600" cy="2438400"/>
            <a:chOff x="762000" y="304800"/>
            <a:chExt cx="4419600" cy="2438400"/>
          </a:xfrm>
        </p:grpSpPr>
        <p:pic>
          <p:nvPicPr>
            <p:cNvPr id="15" name="Picture 2"/>
            <p:cNvPicPr>
              <a:picLocks noChangeAspect="1" noChangeArrowheads="1"/>
            </p:cNvPicPr>
            <p:nvPr/>
          </p:nvPicPr>
          <p:blipFill>
            <a:blip r:embed="rId5"/>
            <a:srcRect l="4916" t="1852" r="1683" b="5556"/>
            <a:stretch>
              <a:fillRect/>
            </a:stretch>
          </p:blipFill>
          <p:spPr bwMode="auto">
            <a:xfrm>
              <a:off x="762000" y="304800"/>
              <a:ext cx="2133600" cy="2438400"/>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2971800" y="1295400"/>
              <a:ext cx="2209800" cy="436563"/>
            </a:xfrm>
            <a:prstGeom prst="rect">
              <a:avLst/>
            </a:prstGeom>
            <a:noFill/>
          </p:spPr>
          <p:txBody>
            <a:bodyPr>
              <a:spAutoFit/>
            </a:bodyPr>
            <a:lstStyle/>
            <a:p>
              <a:pPr algn="ctr">
                <a:defRPr/>
              </a:pPr>
              <a:r>
                <a:rPr lang="en-US" altLang="zh-CN" sz="2800" b="1">
                  <a:effectLst>
                    <a:outerShdw blurRad="38100" dist="38100" dir="2700000" algn="tl">
                      <a:srgbClr val="C0C0C0"/>
                    </a:outerShdw>
                  </a:effectLst>
                </a:rPr>
                <a:t>Journals</a:t>
              </a:r>
              <a:endParaRPr lang="zh-CN" altLang="en-US" sz="2800" b="1">
                <a:effectLst>
                  <a:outerShdw blurRad="38100" dist="38100" dir="2700000" algn="tl">
                    <a:srgbClr val="C0C0C0"/>
                  </a:outerShdw>
                </a:effectLst>
              </a:endParaRPr>
            </a:p>
          </p:txBody>
        </p:sp>
      </p:grpSp>
      <p:grpSp>
        <p:nvGrpSpPr>
          <p:cNvPr id="5" name="组合 19"/>
          <p:cNvGrpSpPr>
            <a:grpSpLocks/>
          </p:cNvGrpSpPr>
          <p:nvPr/>
        </p:nvGrpSpPr>
        <p:grpSpPr bwMode="auto">
          <a:xfrm>
            <a:off x="685800" y="4343400"/>
            <a:ext cx="4876800" cy="1847850"/>
            <a:chOff x="838200" y="4343400"/>
            <a:chExt cx="4876800" cy="1847850"/>
          </a:xfrm>
        </p:grpSpPr>
        <p:pic>
          <p:nvPicPr>
            <p:cNvPr id="20487" name="Picture 5"/>
            <p:cNvPicPr>
              <a:picLocks noChangeAspect="1" noChangeArrowheads="1"/>
            </p:cNvPicPr>
            <p:nvPr/>
          </p:nvPicPr>
          <p:blipFill>
            <a:blip r:embed="rId6"/>
            <a:srcRect/>
            <a:stretch>
              <a:fillRect/>
            </a:stretch>
          </p:blipFill>
          <p:spPr bwMode="auto">
            <a:xfrm>
              <a:off x="838200" y="4343400"/>
              <a:ext cx="2466975" cy="1847850"/>
            </a:xfrm>
            <a:prstGeom prst="rect">
              <a:avLst/>
            </a:prstGeom>
            <a:noFill/>
            <a:ln w="9525" algn="ctr">
              <a:noFill/>
              <a:miter lim="800000"/>
              <a:headEnd/>
              <a:tailEnd/>
            </a:ln>
          </p:spPr>
        </p:pic>
        <p:sp>
          <p:nvSpPr>
            <p:cNvPr id="19" name="TextBox 18"/>
            <p:cNvSpPr txBox="1"/>
            <p:nvPr/>
          </p:nvSpPr>
          <p:spPr>
            <a:xfrm>
              <a:off x="3352800" y="5105400"/>
              <a:ext cx="2362200" cy="436563"/>
            </a:xfrm>
            <a:prstGeom prst="rect">
              <a:avLst/>
            </a:prstGeom>
            <a:noFill/>
          </p:spPr>
          <p:txBody>
            <a:bodyPr>
              <a:spAutoFit/>
            </a:bodyPr>
            <a:lstStyle/>
            <a:p>
              <a:pPr algn="ctr">
                <a:defRPr/>
              </a:pPr>
              <a:r>
                <a:rPr lang="en-US" altLang="zh-CN" sz="2800" b="1">
                  <a:effectLst>
                    <a:outerShdw blurRad="38100" dist="38100" dir="2700000" algn="tl">
                      <a:srgbClr val="C0C0C0"/>
                    </a:outerShdw>
                  </a:effectLst>
                </a:rPr>
                <a:t>Conferences</a:t>
              </a:r>
              <a:endParaRPr lang="zh-CN" altLang="en-US" sz="2800" b="1">
                <a:effectLst>
                  <a:outerShdw blurRad="38100" dist="38100" dir="2700000" algn="tl">
                    <a:srgbClr val="C0C0C0"/>
                  </a:outerShdw>
                </a:effectLst>
              </a:endParaRPr>
            </a:p>
          </p:txBody>
        </p:sp>
      </p:gr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Grp="1" noChangeAspect="1" noChangeArrowheads="1"/>
          </p:cNvPicPr>
          <p:nvPr>
            <p:ph idx="1"/>
          </p:nvPr>
        </p:nvPicPr>
        <p:blipFill>
          <a:blip r:embed="rId2"/>
          <a:srcRect/>
          <a:stretch>
            <a:fillRect/>
          </a:stretch>
        </p:blipFill>
        <p:spPr>
          <a:xfrm>
            <a:off x="187325" y="301625"/>
            <a:ext cx="8782050" cy="3346450"/>
          </a:xfrm>
          <a:noFill/>
        </p:spPr>
      </p:pic>
      <p:pic>
        <p:nvPicPr>
          <p:cNvPr id="157698" name="Picture 2"/>
          <p:cNvPicPr>
            <a:picLocks noChangeAspect="1" noChangeArrowheads="1"/>
          </p:cNvPicPr>
          <p:nvPr/>
        </p:nvPicPr>
        <p:blipFill>
          <a:blip r:embed="rId3"/>
          <a:srcRect/>
          <a:stretch>
            <a:fillRect/>
          </a:stretch>
        </p:blipFill>
        <p:spPr bwMode="auto">
          <a:xfrm>
            <a:off x="1066800" y="3124200"/>
            <a:ext cx="7361238" cy="3190875"/>
          </a:xfrm>
          <a:prstGeom prst="rect">
            <a:avLst/>
          </a:prstGeom>
          <a:noFill/>
          <a:ln w="9525">
            <a:noFill/>
            <a:miter lim="800000"/>
            <a:headEnd/>
            <a:tailEnd/>
          </a:ln>
        </p:spPr>
      </p:pic>
      <p:sp>
        <p:nvSpPr>
          <p:cNvPr id="4" name="五边形 3"/>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初步了解研究进展</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animEffect transition="in" filter="blinds(horizontal)">
                                      <p:cBhvr>
                                        <p:cTn id="7" dur="500"/>
                                        <p:tgtEl>
                                          <p:spTgt spid="157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4"/>
          <p:cNvSpPr>
            <a:spLocks noGrp="1"/>
          </p:cNvSpPr>
          <p:nvPr>
            <p:ph type="title"/>
          </p:nvPr>
        </p:nvSpPr>
        <p:spPr>
          <a:xfrm>
            <a:off x="685800" y="381000"/>
            <a:ext cx="7620000" cy="1143000"/>
          </a:xfrm>
        </p:spPr>
        <p:txBody>
          <a:bodyPr/>
          <a:lstStyle/>
          <a:p>
            <a:r>
              <a:rPr lang="zh-CN" smtClean="0">
                <a:latin typeface="宋体" pitchFamily="2" charset="-122"/>
              </a:rPr>
              <a:t>初步了解领域全貌</a:t>
            </a:r>
          </a:p>
        </p:txBody>
      </p:sp>
      <p:sp>
        <p:nvSpPr>
          <p:cNvPr id="34819" name="内容占位符 5"/>
          <p:cNvSpPr>
            <a:spLocks noGrp="1"/>
          </p:cNvSpPr>
          <p:nvPr>
            <p:ph idx="1"/>
          </p:nvPr>
        </p:nvSpPr>
        <p:spPr>
          <a:xfrm>
            <a:off x="685800" y="1219200"/>
            <a:ext cx="5334000" cy="4114800"/>
          </a:xfrm>
        </p:spPr>
        <p:txBody>
          <a:bodyPr/>
          <a:lstStyle/>
          <a:p>
            <a:r>
              <a:rPr lang="zh-CN" altLang="en-US" sz="2200" smtClean="0">
                <a:latin typeface="宋体" pitchFamily="2" charset="-122"/>
                <a:ea typeface="宋体" pitchFamily="2" charset="-122"/>
              </a:rPr>
              <a:t>所研究技术当前的研发状况</a:t>
            </a:r>
            <a:endParaRPr lang="en-US" altLang="zh-CN" sz="2200" smtClean="0">
              <a:latin typeface="宋体" pitchFamily="2" charset="-122"/>
              <a:ea typeface="宋体" pitchFamily="2" charset="-122"/>
            </a:endParaRPr>
          </a:p>
          <a:p>
            <a:r>
              <a:rPr lang="zh-CN" altLang="en-US" sz="2200" smtClean="0">
                <a:latin typeface="宋体" pitchFamily="2" charset="-122"/>
                <a:ea typeface="宋体" pitchFamily="2" charset="-122"/>
              </a:rPr>
              <a:t>相关技术标准的发展现状</a:t>
            </a:r>
            <a:endParaRPr lang="en-US" altLang="zh-CN" sz="2200" smtClean="0">
              <a:latin typeface="宋体" pitchFamily="2" charset="-122"/>
              <a:ea typeface="宋体" pitchFamily="2" charset="-122"/>
            </a:endParaRPr>
          </a:p>
          <a:p>
            <a:r>
              <a:rPr lang="zh-CN" altLang="en-US" sz="2200" smtClean="0">
                <a:latin typeface="宋体" pitchFamily="2" charset="-122"/>
                <a:ea typeface="宋体" pitchFamily="2" charset="-122"/>
              </a:rPr>
              <a:t>该技术领域的领先研究机构有哪些</a:t>
            </a:r>
            <a:endParaRPr lang="en-US" altLang="zh-CN" sz="2200" smtClean="0">
              <a:latin typeface="宋体" pitchFamily="2" charset="-122"/>
              <a:ea typeface="宋体" pitchFamily="2" charset="-122"/>
            </a:endParaRPr>
          </a:p>
          <a:p>
            <a:r>
              <a:rPr lang="zh-CN" altLang="en-US" sz="2200" smtClean="0">
                <a:latin typeface="宋体" pitchFamily="2" charset="-122"/>
                <a:ea typeface="宋体" pitchFamily="2" charset="-122"/>
              </a:rPr>
              <a:t>该技术领域的领先研究者有哪些</a:t>
            </a:r>
            <a:endParaRPr lang="en-US" altLang="zh-CN" sz="2200" smtClean="0">
              <a:latin typeface="宋体" pitchFamily="2" charset="-122"/>
              <a:ea typeface="宋体" pitchFamily="2" charset="-122"/>
            </a:endParaRPr>
          </a:p>
          <a:p>
            <a:r>
              <a:rPr lang="zh-CN" altLang="en-US" sz="2200" smtClean="0">
                <a:latin typeface="宋体" pitchFamily="2" charset="-122"/>
                <a:ea typeface="宋体" pitchFamily="2" charset="-122"/>
              </a:rPr>
              <a:t>该技术领域的核心期刊和会议有哪些</a:t>
            </a:r>
            <a:endParaRPr lang="en-US" altLang="zh-CN" sz="2200" smtClean="0">
              <a:latin typeface="宋体" pitchFamily="2" charset="-122"/>
              <a:ea typeface="宋体" pitchFamily="2" charset="-122"/>
            </a:endParaRPr>
          </a:p>
          <a:p>
            <a:r>
              <a:rPr lang="en-US" altLang="zh-CN" sz="2400" smtClean="0">
                <a:latin typeface="宋体" pitchFamily="2" charset="-122"/>
                <a:ea typeface="宋体" pitchFamily="2" charset="-122"/>
              </a:rPr>
              <a:t>……</a:t>
            </a:r>
            <a:endParaRPr lang="zh-CN" altLang="en-US" sz="2400" smtClean="0">
              <a:latin typeface="宋体" pitchFamily="2" charset="-122"/>
              <a:ea typeface="宋体" pitchFamily="2" charset="-122"/>
            </a:endParaRPr>
          </a:p>
        </p:txBody>
      </p:sp>
      <p:sp>
        <p:nvSpPr>
          <p:cNvPr id="34820" name="灯片编号占位符 3"/>
          <p:cNvSpPr>
            <a:spLocks noGrp="1"/>
          </p:cNvSpPr>
          <p:nvPr>
            <p:ph type="sldNum" sz="quarter" idx="10"/>
          </p:nvPr>
        </p:nvSpPr>
        <p:spPr>
          <a:xfrm>
            <a:off x="533400" y="6172200"/>
            <a:ext cx="685800" cy="365125"/>
          </a:xfrm>
          <a:noFill/>
        </p:spPr>
        <p:txBody>
          <a:bodyPr/>
          <a:lstStyle/>
          <a:p>
            <a:fld id="{2F6E715C-ADAE-4FDC-886E-14253BC7E0BF}" type="slidenum">
              <a:rPr lang="en-US" altLang="zh-CN" smtClean="0"/>
              <a:pPr/>
              <a:t>21</a:t>
            </a:fld>
            <a:endParaRPr lang="en-US" altLang="zh-CN" smtClean="0"/>
          </a:p>
        </p:txBody>
      </p:sp>
      <p:sp>
        <p:nvSpPr>
          <p:cNvPr id="5" name="五边形 4"/>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初步了解研究进展</a:t>
            </a:r>
          </a:p>
        </p:txBody>
      </p:sp>
    </p:spTree>
  </p:cSld>
  <p:clrMapOvr>
    <a:masterClrMapping/>
  </p:clrMapOvr>
  <p:transition spd="med">
    <p:cover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a:xfrm>
            <a:off x="660400" y="434975"/>
            <a:ext cx="7772400" cy="568325"/>
          </a:xfrm>
        </p:spPr>
        <p:txBody>
          <a:bodyPr/>
          <a:lstStyle/>
          <a:p>
            <a:r>
              <a:rPr lang="zh-CN" smtClean="0"/>
              <a:t>检索入口</a:t>
            </a:r>
          </a:p>
        </p:txBody>
      </p:sp>
      <p:sp>
        <p:nvSpPr>
          <p:cNvPr id="35844" name="灯片编号占位符 4"/>
          <p:cNvSpPr>
            <a:spLocks noGrp="1"/>
          </p:cNvSpPr>
          <p:nvPr>
            <p:ph type="sldNum" sz="quarter" idx="10"/>
          </p:nvPr>
        </p:nvSpPr>
        <p:spPr>
          <a:xfrm>
            <a:off x="533400" y="6172200"/>
            <a:ext cx="685800" cy="365125"/>
          </a:xfrm>
          <a:noFill/>
        </p:spPr>
        <p:txBody>
          <a:bodyPr/>
          <a:lstStyle/>
          <a:p>
            <a:fld id="{0375358E-4F8F-421C-8734-0A2E74B65801}" type="slidenum">
              <a:rPr lang="en-US" altLang="zh-CN" smtClean="0"/>
              <a:pPr/>
              <a:t>22</a:t>
            </a:fld>
            <a:endParaRPr lang="en-US" altLang="zh-CN" smtClean="0"/>
          </a:p>
        </p:txBody>
      </p:sp>
      <p:pic>
        <p:nvPicPr>
          <p:cNvPr id="35845" name="Picture 2"/>
          <p:cNvPicPr>
            <a:picLocks noGrp="1" noChangeAspect="1" noChangeArrowheads="1"/>
          </p:cNvPicPr>
          <p:nvPr>
            <p:ph idx="1"/>
          </p:nvPr>
        </p:nvPicPr>
        <p:blipFill>
          <a:blip r:embed="rId2"/>
          <a:srcRect/>
          <a:stretch>
            <a:fillRect/>
          </a:stretch>
        </p:blipFill>
        <p:spPr>
          <a:xfrm>
            <a:off x="381000" y="1219200"/>
            <a:ext cx="6181725" cy="2419350"/>
          </a:xfrm>
          <a:noFill/>
        </p:spPr>
      </p:pic>
      <p:pic>
        <p:nvPicPr>
          <p:cNvPr id="182275" name="Picture 3"/>
          <p:cNvPicPr>
            <a:picLocks noChangeAspect="1" noChangeArrowheads="1"/>
          </p:cNvPicPr>
          <p:nvPr/>
        </p:nvPicPr>
        <p:blipFill>
          <a:blip r:embed="rId3"/>
          <a:srcRect/>
          <a:stretch>
            <a:fillRect/>
          </a:stretch>
        </p:blipFill>
        <p:spPr bwMode="auto">
          <a:xfrm>
            <a:off x="1544638" y="3068638"/>
            <a:ext cx="7380287" cy="3552825"/>
          </a:xfrm>
          <a:prstGeom prst="rect">
            <a:avLst/>
          </a:prstGeom>
          <a:noFill/>
          <a:ln w="9525">
            <a:noFill/>
            <a:miter lim="800000"/>
            <a:headEnd/>
            <a:tailEnd/>
          </a:ln>
        </p:spPr>
      </p:pic>
      <p:sp>
        <p:nvSpPr>
          <p:cNvPr id="7" name="五边形 6"/>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初步了解研究进展</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2275"/>
                                        </p:tgtEl>
                                        <p:attrNameLst>
                                          <p:attrName>style.visibility</p:attrName>
                                        </p:attrNameLst>
                                      </p:cBhvr>
                                      <p:to>
                                        <p:strVal val="visible"/>
                                      </p:to>
                                    </p:set>
                                    <p:animEffect transition="in" filter="blinds(horizontal)">
                                      <p:cBhvr>
                                        <p:cTn id="7" dur="500"/>
                                        <p:tgtEl>
                                          <p:spTgt spid="182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1"/>
          <p:cNvSpPr>
            <a:spLocks noGrp="1"/>
          </p:cNvSpPr>
          <p:nvPr>
            <p:ph type="title"/>
          </p:nvPr>
        </p:nvSpPr>
        <p:spPr>
          <a:xfrm>
            <a:off x="685800" y="384175"/>
            <a:ext cx="7772400" cy="569913"/>
          </a:xfrm>
        </p:spPr>
        <p:txBody>
          <a:bodyPr/>
          <a:lstStyle/>
          <a:p>
            <a:r>
              <a:rPr lang="zh-CN" smtClean="0"/>
              <a:t>检索结果</a:t>
            </a:r>
          </a:p>
        </p:txBody>
      </p:sp>
      <p:sp>
        <p:nvSpPr>
          <p:cNvPr id="36868" name="灯片编号占位符 4"/>
          <p:cNvSpPr>
            <a:spLocks noGrp="1"/>
          </p:cNvSpPr>
          <p:nvPr>
            <p:ph type="sldNum" sz="quarter" idx="10"/>
          </p:nvPr>
        </p:nvSpPr>
        <p:spPr>
          <a:xfrm>
            <a:off x="533400" y="6172200"/>
            <a:ext cx="685800" cy="365125"/>
          </a:xfrm>
          <a:noFill/>
        </p:spPr>
        <p:txBody>
          <a:bodyPr/>
          <a:lstStyle/>
          <a:p>
            <a:fld id="{5497E0DE-0DCE-46A9-AD1A-2314AC5CF2DA}" type="slidenum">
              <a:rPr lang="en-US" altLang="zh-CN" smtClean="0"/>
              <a:pPr/>
              <a:t>23</a:t>
            </a:fld>
            <a:endParaRPr lang="en-US" altLang="zh-CN" smtClean="0"/>
          </a:p>
        </p:txBody>
      </p:sp>
      <p:pic>
        <p:nvPicPr>
          <p:cNvPr id="36869" name="Picture 2"/>
          <p:cNvPicPr>
            <a:picLocks noGrp="1" noChangeAspect="1" noChangeArrowheads="1"/>
          </p:cNvPicPr>
          <p:nvPr>
            <p:ph idx="1"/>
          </p:nvPr>
        </p:nvPicPr>
        <p:blipFill>
          <a:blip r:embed="rId2"/>
          <a:srcRect/>
          <a:stretch>
            <a:fillRect/>
          </a:stretch>
        </p:blipFill>
        <p:spPr>
          <a:xfrm>
            <a:off x="817563" y="1014413"/>
            <a:ext cx="7229475" cy="5499100"/>
          </a:xfrm>
          <a:noFill/>
        </p:spPr>
      </p:pic>
      <p:sp>
        <p:nvSpPr>
          <p:cNvPr id="36870" name="矩形 6"/>
          <p:cNvSpPr>
            <a:spLocks noChangeArrowheads="1"/>
          </p:cNvSpPr>
          <p:nvPr/>
        </p:nvSpPr>
        <p:spPr bwMode="auto">
          <a:xfrm>
            <a:off x="927100" y="1052513"/>
            <a:ext cx="1890713" cy="4833937"/>
          </a:xfrm>
          <a:prstGeom prst="rect">
            <a:avLst/>
          </a:prstGeom>
          <a:noFill/>
          <a:ln w="31750" algn="ctr">
            <a:solidFill>
              <a:srgbClr val="C00000"/>
            </a:solidFill>
            <a:round/>
            <a:headEnd/>
            <a:tailEnd/>
          </a:ln>
        </p:spPr>
        <p:txBody>
          <a:bodyPr/>
          <a:lstStyle/>
          <a:p>
            <a:endParaRPr lang="zh-CN" altLang="en-US"/>
          </a:p>
        </p:txBody>
      </p:sp>
      <p:sp>
        <p:nvSpPr>
          <p:cNvPr id="7" name="五边形 6"/>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初步了解研究进展</a:t>
            </a:r>
          </a:p>
        </p:txBody>
      </p:sp>
    </p:spTree>
  </p:cSld>
  <p:clrMapOvr>
    <a:masterClrMapping/>
  </p:clrMapOvr>
  <p:transition spd="med">
    <p:cover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a:xfrm>
            <a:off x="685800" y="458788"/>
            <a:ext cx="7772400" cy="569912"/>
          </a:xfrm>
        </p:spPr>
        <p:txBody>
          <a:bodyPr/>
          <a:lstStyle/>
          <a:p>
            <a:r>
              <a:rPr lang="zh-CN" smtClean="0"/>
              <a:t>定位顶尖作者</a:t>
            </a:r>
          </a:p>
        </p:txBody>
      </p:sp>
      <p:sp>
        <p:nvSpPr>
          <p:cNvPr id="37892" name="灯片编号占位符 4"/>
          <p:cNvSpPr>
            <a:spLocks noGrp="1"/>
          </p:cNvSpPr>
          <p:nvPr>
            <p:ph type="sldNum" sz="quarter" idx="10"/>
          </p:nvPr>
        </p:nvSpPr>
        <p:spPr>
          <a:xfrm>
            <a:off x="533400" y="6172200"/>
            <a:ext cx="685800" cy="365125"/>
          </a:xfrm>
          <a:noFill/>
        </p:spPr>
        <p:txBody>
          <a:bodyPr/>
          <a:lstStyle/>
          <a:p>
            <a:fld id="{10ADAA35-0FDC-4DB6-8FA6-39F671680312}" type="slidenum">
              <a:rPr lang="en-US" altLang="zh-CN" smtClean="0"/>
              <a:pPr/>
              <a:t>24</a:t>
            </a:fld>
            <a:endParaRPr lang="en-US" altLang="zh-CN" smtClean="0"/>
          </a:p>
        </p:txBody>
      </p:sp>
      <p:pic>
        <p:nvPicPr>
          <p:cNvPr id="37893" name="Picture 2"/>
          <p:cNvPicPr>
            <a:picLocks noChangeAspect="1" noChangeArrowheads="1"/>
          </p:cNvPicPr>
          <p:nvPr/>
        </p:nvPicPr>
        <p:blipFill>
          <a:blip r:embed="rId2"/>
          <a:srcRect/>
          <a:stretch>
            <a:fillRect/>
          </a:stretch>
        </p:blipFill>
        <p:spPr bwMode="auto">
          <a:xfrm>
            <a:off x="638175" y="990600"/>
            <a:ext cx="2505075" cy="5624513"/>
          </a:xfrm>
          <a:prstGeom prst="rect">
            <a:avLst/>
          </a:prstGeom>
          <a:noFill/>
          <a:ln w="9525">
            <a:noFill/>
            <a:miter lim="800000"/>
            <a:headEnd/>
            <a:tailEnd/>
          </a:ln>
        </p:spPr>
      </p:pic>
      <p:pic>
        <p:nvPicPr>
          <p:cNvPr id="184323" name="Picture 3"/>
          <p:cNvPicPr>
            <a:picLocks noChangeAspect="1" noChangeArrowheads="1"/>
          </p:cNvPicPr>
          <p:nvPr/>
        </p:nvPicPr>
        <p:blipFill>
          <a:blip r:embed="rId3"/>
          <a:srcRect/>
          <a:stretch>
            <a:fillRect/>
          </a:stretch>
        </p:blipFill>
        <p:spPr bwMode="auto">
          <a:xfrm>
            <a:off x="3278188" y="806450"/>
            <a:ext cx="5267325" cy="3790950"/>
          </a:xfrm>
          <a:prstGeom prst="rect">
            <a:avLst/>
          </a:prstGeom>
          <a:noFill/>
          <a:ln w="9525">
            <a:noFill/>
            <a:miter lim="800000"/>
            <a:headEnd/>
            <a:tailEnd/>
          </a:ln>
        </p:spPr>
      </p:pic>
      <p:pic>
        <p:nvPicPr>
          <p:cNvPr id="8" name="Picture 4"/>
          <p:cNvPicPr>
            <a:picLocks noChangeAspect="1" noChangeArrowheads="1"/>
          </p:cNvPicPr>
          <p:nvPr/>
        </p:nvPicPr>
        <p:blipFill>
          <a:blip r:embed="rId4"/>
          <a:srcRect/>
          <a:stretch>
            <a:fillRect/>
          </a:stretch>
        </p:blipFill>
        <p:spPr bwMode="auto">
          <a:xfrm>
            <a:off x="1439863" y="4083050"/>
            <a:ext cx="7278687" cy="2187575"/>
          </a:xfrm>
          <a:prstGeom prst="rect">
            <a:avLst/>
          </a:prstGeom>
          <a:noFill/>
          <a:ln w="9525">
            <a:noFill/>
            <a:miter lim="800000"/>
            <a:headEnd/>
            <a:tailEnd/>
          </a:ln>
        </p:spPr>
      </p:pic>
      <p:sp>
        <p:nvSpPr>
          <p:cNvPr id="9" name="五边形 8"/>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初步了解研究进展</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323"/>
                                        </p:tgtEl>
                                        <p:attrNameLst>
                                          <p:attrName>style.visibility</p:attrName>
                                        </p:attrNameLst>
                                      </p:cBhvr>
                                      <p:to>
                                        <p:strVal val="visible"/>
                                      </p:to>
                                    </p:set>
                                    <p:animEffect transition="in" filter="blinds(horizontal)">
                                      <p:cBhvr>
                                        <p:cTn id="7" dur="500"/>
                                        <p:tgtEl>
                                          <p:spTgt spid="1843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1"/>
          <p:cNvSpPr>
            <a:spLocks noGrp="1"/>
          </p:cNvSpPr>
          <p:nvPr>
            <p:ph type="title"/>
          </p:nvPr>
        </p:nvSpPr>
        <p:spPr>
          <a:xfrm>
            <a:off x="685800" y="496888"/>
            <a:ext cx="7772400" cy="569912"/>
          </a:xfrm>
        </p:spPr>
        <p:txBody>
          <a:bodyPr/>
          <a:lstStyle/>
          <a:p>
            <a:r>
              <a:rPr lang="zh-CN" smtClean="0"/>
              <a:t>检索特定作者</a:t>
            </a:r>
          </a:p>
        </p:txBody>
      </p:sp>
      <p:sp>
        <p:nvSpPr>
          <p:cNvPr id="38916" name="灯片编号占位符 4"/>
          <p:cNvSpPr>
            <a:spLocks noGrp="1"/>
          </p:cNvSpPr>
          <p:nvPr>
            <p:ph type="sldNum" sz="quarter" idx="10"/>
          </p:nvPr>
        </p:nvSpPr>
        <p:spPr>
          <a:xfrm>
            <a:off x="533400" y="6172200"/>
            <a:ext cx="685800" cy="365125"/>
          </a:xfrm>
          <a:noFill/>
        </p:spPr>
        <p:txBody>
          <a:bodyPr/>
          <a:lstStyle/>
          <a:p>
            <a:fld id="{A8416A91-303C-4E6B-8DD6-CF15DDFE6284}" type="slidenum">
              <a:rPr lang="en-US" altLang="zh-CN" smtClean="0"/>
              <a:pPr/>
              <a:t>25</a:t>
            </a:fld>
            <a:endParaRPr lang="en-US" altLang="zh-CN" smtClean="0"/>
          </a:p>
        </p:txBody>
      </p:sp>
      <p:pic>
        <p:nvPicPr>
          <p:cNvPr id="38917" name="Picture 3"/>
          <p:cNvPicPr>
            <a:picLocks noChangeAspect="1" noChangeArrowheads="1"/>
          </p:cNvPicPr>
          <p:nvPr/>
        </p:nvPicPr>
        <p:blipFill>
          <a:blip r:embed="rId2"/>
          <a:srcRect/>
          <a:stretch>
            <a:fillRect/>
          </a:stretch>
        </p:blipFill>
        <p:spPr bwMode="auto">
          <a:xfrm>
            <a:off x="-9525" y="1352550"/>
            <a:ext cx="9134475" cy="4195763"/>
          </a:xfrm>
          <a:prstGeom prst="rect">
            <a:avLst/>
          </a:prstGeom>
          <a:noFill/>
          <a:ln w="9525">
            <a:noFill/>
            <a:miter lim="800000"/>
            <a:headEnd/>
            <a:tailEnd/>
          </a:ln>
        </p:spPr>
      </p:pic>
      <p:sp>
        <p:nvSpPr>
          <p:cNvPr id="10" name="五边形 9"/>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dirty="0">
                <a:latin typeface="宋体" pitchFamily="2" charset="-122"/>
                <a:ea typeface="宋体" pitchFamily="2" charset="-122"/>
              </a:rPr>
              <a:t>初步了解研究进展</a:t>
            </a:r>
          </a:p>
        </p:txBody>
      </p:sp>
      <p:sp>
        <p:nvSpPr>
          <p:cNvPr id="11" name="内容占位符 10"/>
          <p:cNvSpPr>
            <a:spLocks noGrp="1"/>
          </p:cNvSpPr>
          <p:nvPr>
            <p:ph idx="1"/>
          </p:nvPr>
        </p:nvSpPr>
        <p:spPr/>
        <p:txBody>
          <a:bodyPr/>
          <a:lstStyle/>
          <a:p>
            <a:endParaRPr lang="zh-CN" altLang="en-US"/>
          </a:p>
        </p:txBody>
      </p:sp>
    </p:spTree>
  </p:cSld>
  <p:clrMapOvr>
    <a:masterClrMapping/>
  </p:clrMapOvr>
  <p:transition spd="med">
    <p:cover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p:txBody>
          <a:bodyPr/>
          <a:lstStyle/>
          <a:p>
            <a:r>
              <a:rPr altLang="zh-CN" smtClean="0">
                <a:ea typeface="ＭＳ Ｐゴシック" pitchFamily="34" charset="-128"/>
              </a:rPr>
              <a:t>Author Search</a:t>
            </a:r>
            <a:endParaRPr lang="zh-CN" smtClean="0">
              <a:ea typeface="ＭＳ Ｐゴシック" pitchFamily="34" charset="-128"/>
            </a:endParaRPr>
          </a:p>
        </p:txBody>
      </p:sp>
      <p:pic>
        <p:nvPicPr>
          <p:cNvPr id="28675" name="Picture 2"/>
          <p:cNvPicPr>
            <a:picLocks noGrp="1" noChangeAspect="1" noChangeArrowheads="1"/>
          </p:cNvPicPr>
          <p:nvPr>
            <p:ph idx="1"/>
          </p:nvPr>
        </p:nvPicPr>
        <p:blipFill>
          <a:blip r:embed="rId2"/>
          <a:srcRect/>
          <a:stretch>
            <a:fillRect/>
          </a:stretch>
        </p:blipFill>
        <p:spPr>
          <a:xfrm>
            <a:off x="381000" y="1447800"/>
            <a:ext cx="8382000" cy="3432175"/>
          </a:xfrm>
          <a:noFill/>
        </p:spPr>
      </p:pic>
      <p:sp>
        <p:nvSpPr>
          <p:cNvPr id="28676" name="矩形 11"/>
          <p:cNvSpPr>
            <a:spLocks noChangeArrowheads="1"/>
          </p:cNvSpPr>
          <p:nvPr/>
        </p:nvSpPr>
        <p:spPr bwMode="auto">
          <a:xfrm>
            <a:off x="2895600" y="3657600"/>
            <a:ext cx="1371600" cy="4572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pic>
        <p:nvPicPr>
          <p:cNvPr id="83971" name="Picture 3"/>
          <p:cNvPicPr>
            <a:picLocks noChangeAspect="1" noChangeArrowheads="1"/>
          </p:cNvPicPr>
          <p:nvPr/>
        </p:nvPicPr>
        <p:blipFill>
          <a:blip r:embed="rId3"/>
          <a:srcRect/>
          <a:stretch>
            <a:fillRect/>
          </a:stretch>
        </p:blipFill>
        <p:spPr bwMode="auto">
          <a:xfrm>
            <a:off x="76200" y="3733800"/>
            <a:ext cx="8958263" cy="2743200"/>
          </a:xfrm>
          <a:prstGeom prst="rect">
            <a:avLst/>
          </a:prstGeom>
          <a:noFill/>
          <a:ln w="9525">
            <a:noFill/>
            <a:miter lim="800000"/>
            <a:headEnd/>
            <a:tailEnd/>
          </a:ln>
        </p:spPr>
      </p:pic>
      <p:sp>
        <p:nvSpPr>
          <p:cNvPr id="6" name="五边形 5"/>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dirty="0">
                <a:latin typeface="宋体" pitchFamily="2" charset="-122"/>
                <a:ea typeface="宋体" pitchFamily="2" charset="-122"/>
              </a:rPr>
              <a:t>初步了解研究进展</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3971"/>
                                        </p:tgtEl>
                                        <p:attrNameLst>
                                          <p:attrName>style.visibility</p:attrName>
                                        </p:attrNameLst>
                                      </p:cBhvr>
                                      <p:to>
                                        <p:strVal val="visible"/>
                                      </p:to>
                                    </p:set>
                                    <p:animEffect transition="in" filter="blinds(horizontal)">
                                      <p:cBhvr>
                                        <p:cTn id="7" dur="500"/>
                                        <p:tgtEl>
                                          <p:spTgt spid="8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内容占位符 2"/>
          <p:cNvSpPr>
            <a:spLocks noGrp="1"/>
          </p:cNvSpPr>
          <p:nvPr>
            <p:ph idx="1"/>
          </p:nvPr>
        </p:nvSpPr>
        <p:spPr/>
        <p:txBody>
          <a:bodyPr/>
          <a:lstStyle/>
          <a:p>
            <a:endParaRPr lang="zh-CN" altLang="en-US" smtClean="0"/>
          </a:p>
        </p:txBody>
      </p:sp>
      <p:pic>
        <p:nvPicPr>
          <p:cNvPr id="29699" name="Picture 2"/>
          <p:cNvPicPr>
            <a:picLocks noChangeAspect="1" noChangeArrowheads="1"/>
          </p:cNvPicPr>
          <p:nvPr/>
        </p:nvPicPr>
        <p:blipFill>
          <a:blip r:embed="rId2"/>
          <a:srcRect/>
          <a:stretch>
            <a:fillRect/>
          </a:stretch>
        </p:blipFill>
        <p:spPr bwMode="auto">
          <a:xfrm>
            <a:off x="228600" y="762000"/>
            <a:ext cx="8694738" cy="5327650"/>
          </a:xfrm>
          <a:prstGeom prst="rect">
            <a:avLst/>
          </a:prstGeom>
          <a:noFill/>
          <a:ln w="9525" algn="ctr">
            <a:noFill/>
            <a:miter lim="800000"/>
            <a:headEnd/>
            <a:tailEnd/>
          </a:ln>
        </p:spPr>
      </p:pic>
      <p:sp>
        <p:nvSpPr>
          <p:cNvPr id="4" name="五边形 3"/>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dirty="0">
                <a:latin typeface="宋体" pitchFamily="2" charset="-122"/>
                <a:ea typeface="宋体" pitchFamily="2" charset="-122"/>
              </a:rPr>
              <a:t>初步了解研究进展</a:t>
            </a:r>
          </a:p>
        </p:txBody>
      </p:sp>
    </p:spTree>
  </p:cSld>
  <p:clrMapOvr>
    <a:masterClrMapping/>
  </p:clrMapOvr>
  <p:transition spd="med">
    <p:cover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p:nvPr>
        </p:nvSpPr>
        <p:spPr>
          <a:xfrm>
            <a:off x="647700" y="371475"/>
            <a:ext cx="7772400" cy="569913"/>
          </a:xfrm>
        </p:spPr>
        <p:txBody>
          <a:bodyPr/>
          <a:lstStyle/>
          <a:p>
            <a:r>
              <a:rPr lang="zh-CN" smtClean="0"/>
              <a:t>定位顶尖机构</a:t>
            </a:r>
          </a:p>
        </p:txBody>
      </p:sp>
      <p:sp>
        <p:nvSpPr>
          <p:cNvPr id="39940" name="灯片编号占位符 4"/>
          <p:cNvSpPr>
            <a:spLocks noGrp="1"/>
          </p:cNvSpPr>
          <p:nvPr>
            <p:ph type="sldNum" sz="quarter" idx="10"/>
          </p:nvPr>
        </p:nvSpPr>
        <p:spPr>
          <a:xfrm>
            <a:off x="533400" y="6172200"/>
            <a:ext cx="685800" cy="365125"/>
          </a:xfrm>
          <a:noFill/>
        </p:spPr>
        <p:txBody>
          <a:bodyPr/>
          <a:lstStyle/>
          <a:p>
            <a:fld id="{EB673EFE-6B5C-4993-82B7-C5F557BB7FD1}" type="slidenum">
              <a:rPr lang="en-US" altLang="zh-CN" smtClean="0"/>
              <a:pPr/>
              <a:t>28</a:t>
            </a:fld>
            <a:endParaRPr lang="en-US" altLang="zh-CN" smtClean="0"/>
          </a:p>
        </p:txBody>
      </p:sp>
      <p:pic>
        <p:nvPicPr>
          <p:cNvPr id="39941" name="Picture 3"/>
          <p:cNvPicPr>
            <a:picLocks noGrp="1" noChangeAspect="1" noChangeArrowheads="1"/>
          </p:cNvPicPr>
          <p:nvPr>
            <p:ph idx="1"/>
          </p:nvPr>
        </p:nvPicPr>
        <p:blipFill>
          <a:blip r:embed="rId2"/>
          <a:srcRect/>
          <a:stretch>
            <a:fillRect/>
          </a:stretch>
        </p:blipFill>
        <p:spPr>
          <a:xfrm>
            <a:off x="1371600" y="1219200"/>
            <a:ext cx="2326229" cy="5111750"/>
          </a:xfrm>
          <a:noFill/>
        </p:spPr>
      </p:pic>
      <p:pic>
        <p:nvPicPr>
          <p:cNvPr id="185349" name="Picture 5"/>
          <p:cNvPicPr>
            <a:picLocks noChangeAspect="1" noChangeArrowheads="1"/>
          </p:cNvPicPr>
          <p:nvPr/>
        </p:nvPicPr>
        <p:blipFill>
          <a:blip r:embed="rId3"/>
          <a:srcRect/>
          <a:stretch>
            <a:fillRect/>
          </a:stretch>
        </p:blipFill>
        <p:spPr bwMode="auto">
          <a:xfrm>
            <a:off x="4648200" y="457200"/>
            <a:ext cx="2670175" cy="5937398"/>
          </a:xfrm>
          <a:prstGeom prst="rect">
            <a:avLst/>
          </a:prstGeom>
          <a:noFill/>
          <a:ln w="9525">
            <a:noFill/>
            <a:miter lim="800000"/>
            <a:headEnd/>
            <a:tailEnd/>
          </a:ln>
        </p:spPr>
      </p:pic>
      <p:sp>
        <p:nvSpPr>
          <p:cNvPr id="7" name="五边形 6"/>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初步了解研究进展</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5349"/>
                                        </p:tgtEl>
                                        <p:attrNameLst>
                                          <p:attrName>style.visibility</p:attrName>
                                        </p:attrNameLst>
                                      </p:cBhvr>
                                      <p:to>
                                        <p:strVal val="visible"/>
                                      </p:to>
                                    </p:set>
                                    <p:animEffect transition="in" filter="blinds(horizontal)">
                                      <p:cBhvr>
                                        <p:cTn id="7" dur="500"/>
                                        <p:tgtEl>
                                          <p:spTgt spid="185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2"/>
          <a:srcRect/>
          <a:stretch>
            <a:fillRect/>
          </a:stretch>
        </p:blipFill>
        <p:spPr bwMode="auto">
          <a:xfrm>
            <a:off x="376238" y="1860550"/>
            <a:ext cx="8242300" cy="3963988"/>
          </a:xfrm>
          <a:prstGeom prst="rect">
            <a:avLst/>
          </a:prstGeom>
          <a:noFill/>
          <a:ln w="9525">
            <a:noFill/>
            <a:miter lim="800000"/>
            <a:headEnd/>
            <a:tailEnd/>
          </a:ln>
        </p:spPr>
      </p:pic>
      <p:sp>
        <p:nvSpPr>
          <p:cNvPr id="40964" name="灯片编号占位符 4"/>
          <p:cNvSpPr>
            <a:spLocks noGrp="1"/>
          </p:cNvSpPr>
          <p:nvPr>
            <p:ph type="sldNum" sz="quarter" idx="10"/>
          </p:nvPr>
        </p:nvSpPr>
        <p:spPr>
          <a:xfrm>
            <a:off x="533400" y="6172200"/>
            <a:ext cx="685800" cy="365125"/>
          </a:xfrm>
          <a:noFill/>
        </p:spPr>
        <p:txBody>
          <a:bodyPr/>
          <a:lstStyle/>
          <a:p>
            <a:fld id="{093FD7D6-BF0A-400D-8C9C-8BDE7564AB37}" type="slidenum">
              <a:rPr lang="en-US" altLang="zh-CN" smtClean="0"/>
              <a:pPr/>
              <a:t>29</a:t>
            </a:fld>
            <a:endParaRPr lang="en-US" altLang="zh-CN" smtClean="0"/>
          </a:p>
        </p:txBody>
      </p:sp>
      <p:pic>
        <p:nvPicPr>
          <p:cNvPr id="187394" name="Picture 2"/>
          <p:cNvPicPr>
            <a:picLocks noGrp="1" noChangeAspect="1" noChangeArrowheads="1"/>
          </p:cNvPicPr>
          <p:nvPr>
            <p:ph idx="1"/>
          </p:nvPr>
        </p:nvPicPr>
        <p:blipFill>
          <a:blip r:embed="rId3"/>
          <a:srcRect/>
          <a:stretch>
            <a:fillRect/>
          </a:stretch>
        </p:blipFill>
        <p:spPr>
          <a:xfrm>
            <a:off x="304800" y="1219200"/>
            <a:ext cx="7493000" cy="5399087"/>
          </a:xfrm>
          <a:noFill/>
        </p:spPr>
      </p:pic>
      <p:sp>
        <p:nvSpPr>
          <p:cNvPr id="7" name="矩形 6"/>
          <p:cNvSpPr>
            <a:spLocks noChangeArrowheads="1"/>
          </p:cNvSpPr>
          <p:nvPr/>
        </p:nvSpPr>
        <p:spPr bwMode="auto">
          <a:xfrm>
            <a:off x="5943600" y="2133600"/>
            <a:ext cx="1516062" cy="438150"/>
          </a:xfrm>
          <a:prstGeom prst="rect">
            <a:avLst/>
          </a:prstGeom>
          <a:noFill/>
          <a:ln w="31750" algn="ctr">
            <a:solidFill>
              <a:srgbClr val="C00000"/>
            </a:solidFill>
            <a:round/>
            <a:headEnd/>
            <a:tailEnd/>
          </a:ln>
        </p:spPr>
        <p:txBody>
          <a:bodyPr/>
          <a:lstStyle/>
          <a:p>
            <a:endParaRPr lang="zh-CN" altLang="en-US"/>
          </a:p>
        </p:txBody>
      </p:sp>
      <p:pic>
        <p:nvPicPr>
          <p:cNvPr id="187395" name="Picture 3"/>
          <p:cNvPicPr>
            <a:picLocks noChangeAspect="1" noChangeArrowheads="1"/>
          </p:cNvPicPr>
          <p:nvPr/>
        </p:nvPicPr>
        <p:blipFill>
          <a:blip r:embed="rId4"/>
          <a:srcRect/>
          <a:stretch>
            <a:fillRect/>
          </a:stretch>
        </p:blipFill>
        <p:spPr bwMode="auto">
          <a:xfrm>
            <a:off x="6553200" y="762000"/>
            <a:ext cx="2419350" cy="5027612"/>
          </a:xfrm>
          <a:prstGeom prst="rect">
            <a:avLst/>
          </a:prstGeom>
          <a:noFill/>
          <a:ln w="9525">
            <a:noFill/>
            <a:miter lim="800000"/>
            <a:headEnd/>
            <a:tailEnd/>
          </a:ln>
        </p:spPr>
      </p:pic>
      <p:sp>
        <p:nvSpPr>
          <p:cNvPr id="40968" name="标题 1"/>
          <p:cNvSpPr>
            <a:spLocks noGrp="1"/>
          </p:cNvSpPr>
          <p:nvPr>
            <p:ph type="title"/>
          </p:nvPr>
        </p:nvSpPr>
        <p:spPr>
          <a:xfrm>
            <a:off x="685800" y="609600"/>
            <a:ext cx="7772400" cy="569913"/>
          </a:xfrm>
        </p:spPr>
        <p:txBody>
          <a:bodyPr/>
          <a:lstStyle/>
          <a:p>
            <a:r>
              <a:rPr lang="zh-CN" smtClean="0"/>
              <a:t>检索特定机构</a:t>
            </a:r>
          </a:p>
        </p:txBody>
      </p:sp>
      <p:sp>
        <p:nvSpPr>
          <p:cNvPr id="9" name="五边形 8"/>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初步了解研究进展</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7394"/>
                                        </p:tgtEl>
                                        <p:attrNameLst>
                                          <p:attrName>style.visibility</p:attrName>
                                        </p:attrNameLst>
                                      </p:cBhvr>
                                      <p:to>
                                        <p:strVal val="visible"/>
                                      </p:to>
                                    </p:set>
                                    <p:animEffect transition="in" filter="blinds(horizontal)">
                                      <p:cBhvr>
                                        <p:cTn id="7" dur="500"/>
                                        <p:tgtEl>
                                          <p:spTgt spid="18739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87395"/>
                                        </p:tgtEl>
                                        <p:attrNameLst>
                                          <p:attrName>style.visibility</p:attrName>
                                        </p:attrNameLst>
                                      </p:cBhvr>
                                      <p:to>
                                        <p:strVal val="visible"/>
                                      </p:to>
                                    </p:set>
                                    <p:animEffect transition="in" filter="blinds(horizontal)">
                                      <p:cBhvr>
                                        <p:cTn id="15" dur="500"/>
                                        <p:tgtEl>
                                          <p:spTgt spid="187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4" descr="bell3"/>
          <p:cNvPicPr>
            <a:picLocks noChangeAspect="1" noChangeArrowheads="1"/>
          </p:cNvPicPr>
          <p:nvPr/>
        </p:nvPicPr>
        <p:blipFill>
          <a:blip r:embed="rId3"/>
          <a:srcRect/>
          <a:stretch>
            <a:fillRect/>
          </a:stretch>
        </p:blipFill>
        <p:spPr bwMode="auto">
          <a:xfrm>
            <a:off x="4495800" y="2667000"/>
            <a:ext cx="3505200" cy="2832100"/>
          </a:xfrm>
          <a:prstGeom prst="rect">
            <a:avLst/>
          </a:prstGeom>
          <a:noFill/>
          <a:ln w="9525">
            <a:solidFill>
              <a:schemeClr val="tx1"/>
            </a:solidFill>
            <a:miter lim="800000"/>
            <a:headEnd/>
            <a:tailEnd/>
          </a:ln>
        </p:spPr>
      </p:pic>
      <p:sp>
        <p:nvSpPr>
          <p:cNvPr id="20489" name="Text Box 5"/>
          <p:cNvSpPr txBox="1">
            <a:spLocks noChangeArrowheads="1"/>
          </p:cNvSpPr>
          <p:nvPr/>
        </p:nvSpPr>
        <p:spPr bwMode="auto">
          <a:xfrm>
            <a:off x="4700588" y="5562600"/>
            <a:ext cx="2976562" cy="396875"/>
          </a:xfrm>
          <a:prstGeom prst="rect">
            <a:avLst/>
          </a:prstGeom>
          <a:noFill/>
          <a:ln w="9525">
            <a:noFill/>
            <a:miter lim="800000"/>
            <a:headEnd/>
            <a:tailEnd/>
          </a:ln>
        </p:spPr>
        <p:txBody>
          <a:bodyPr wrap="none">
            <a:spAutoFit/>
          </a:bodyPr>
          <a:lstStyle/>
          <a:p>
            <a:pPr algn="ctr"/>
            <a:r>
              <a:rPr lang="en-US" altLang="en-US" sz="2000" b="1">
                <a:solidFill>
                  <a:schemeClr val="tx2"/>
                </a:solidFill>
              </a:rPr>
              <a:t>Alexander Graham Bell</a:t>
            </a:r>
          </a:p>
        </p:txBody>
      </p:sp>
      <p:sp>
        <p:nvSpPr>
          <p:cNvPr id="304134" name="Rectangle 6"/>
          <p:cNvSpPr>
            <a:spLocks noChangeArrowheads="1"/>
          </p:cNvSpPr>
          <p:nvPr/>
        </p:nvSpPr>
        <p:spPr bwMode="auto">
          <a:xfrm>
            <a:off x="0" y="1752600"/>
            <a:ext cx="9144000" cy="685800"/>
          </a:xfrm>
          <a:prstGeom prst="rect">
            <a:avLst/>
          </a:prstGeom>
          <a:noFill/>
          <a:ln w="9525">
            <a:noFill/>
            <a:miter lim="800000"/>
            <a:headEnd/>
            <a:tailEnd/>
          </a:ln>
        </p:spPr>
        <p:txBody>
          <a:bodyPr/>
          <a:lstStyle/>
          <a:p>
            <a:pPr marL="342900" indent="-342900">
              <a:lnSpc>
                <a:spcPct val="90000"/>
              </a:lnSpc>
            </a:pPr>
            <a:r>
              <a:rPr lang="en-US" altLang="en-US" i="1">
                <a:solidFill>
                  <a:srgbClr val="A50021"/>
                </a:solidFill>
                <a:latin typeface="Times New Roman" pitchFamily="18" charset="0"/>
              </a:rPr>
              <a:t>		</a:t>
            </a:r>
            <a:r>
              <a:rPr lang="en-US" altLang="en-US" i="1">
                <a:solidFill>
                  <a:schemeClr val="tx2"/>
                </a:solidFill>
                <a:latin typeface="Times New Roman" pitchFamily="18" charset="0"/>
              </a:rPr>
              <a:t>Founding officers of the American Institute of Electrical Engineers in 1884:</a:t>
            </a:r>
            <a:endParaRPr lang="en-US" altLang="en-US" i="1">
              <a:solidFill>
                <a:schemeClr val="tx2"/>
              </a:solidFill>
            </a:endParaRPr>
          </a:p>
        </p:txBody>
      </p:sp>
      <p:sp>
        <p:nvSpPr>
          <p:cNvPr id="20486" name="Text Box 8"/>
          <p:cNvSpPr txBox="1">
            <a:spLocks noChangeArrowheads="1"/>
          </p:cNvSpPr>
          <p:nvPr/>
        </p:nvSpPr>
        <p:spPr bwMode="auto">
          <a:xfrm>
            <a:off x="1219200" y="5562600"/>
            <a:ext cx="2400300" cy="396875"/>
          </a:xfrm>
          <a:prstGeom prst="rect">
            <a:avLst/>
          </a:prstGeom>
          <a:noFill/>
          <a:ln w="9525">
            <a:noFill/>
            <a:miter lim="800000"/>
            <a:headEnd/>
            <a:tailEnd/>
          </a:ln>
        </p:spPr>
        <p:txBody>
          <a:bodyPr wrap="none">
            <a:spAutoFit/>
          </a:bodyPr>
          <a:lstStyle/>
          <a:p>
            <a:pPr algn="ctr"/>
            <a:r>
              <a:rPr lang="en-US" altLang="en-US" sz="2000" b="1">
                <a:solidFill>
                  <a:schemeClr val="tx2"/>
                </a:solidFill>
              </a:rPr>
              <a:t>Thomas A. Edison</a:t>
            </a:r>
            <a:endParaRPr lang="en-US" altLang="en-US" b="1">
              <a:solidFill>
                <a:schemeClr val="tx2"/>
              </a:solidFill>
            </a:endParaRPr>
          </a:p>
        </p:txBody>
      </p:sp>
      <p:pic>
        <p:nvPicPr>
          <p:cNvPr id="20487" name="Picture 9"/>
          <p:cNvPicPr>
            <a:picLocks noChangeAspect="1" noChangeArrowheads="1"/>
          </p:cNvPicPr>
          <p:nvPr/>
        </p:nvPicPr>
        <p:blipFill>
          <a:blip r:embed="rId4"/>
          <a:srcRect/>
          <a:stretch>
            <a:fillRect/>
          </a:stretch>
        </p:blipFill>
        <p:spPr bwMode="auto">
          <a:xfrm>
            <a:off x="1335088" y="2667000"/>
            <a:ext cx="2168525" cy="2819400"/>
          </a:xfrm>
          <a:prstGeom prst="rect">
            <a:avLst/>
          </a:prstGeom>
          <a:noFill/>
          <a:ln w="9525">
            <a:solidFill>
              <a:schemeClr val="tx1"/>
            </a:solidFill>
            <a:miter lim="800000"/>
            <a:headEnd/>
            <a:tailEnd/>
          </a:ln>
        </p:spPr>
      </p:pic>
      <p:sp>
        <p:nvSpPr>
          <p:cNvPr id="21511" name="Title 9"/>
          <p:cNvSpPr>
            <a:spLocks noGrp="1"/>
          </p:cNvSpPr>
          <p:nvPr>
            <p:ph type="title"/>
          </p:nvPr>
        </p:nvSpPr>
        <p:spPr>
          <a:xfrm>
            <a:off x="990600" y="228600"/>
            <a:ext cx="7239000" cy="1143000"/>
          </a:xfrm>
        </p:spPr>
        <p:txBody>
          <a:bodyPr/>
          <a:lstStyle/>
          <a:p>
            <a:r>
              <a:rPr smtClean="0"/>
              <a:t>American Institute of Electrical Engineers</a:t>
            </a:r>
            <a:endParaRPr altLang="zh-CN" smtClean="0"/>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4134">
                                            <p:txEl>
                                              <p:pRg st="0" end="0"/>
                                            </p:txEl>
                                          </p:spTgt>
                                        </p:tgtEl>
                                        <p:attrNameLst>
                                          <p:attrName>style.visibility</p:attrName>
                                        </p:attrNameLst>
                                      </p:cBhvr>
                                      <p:to>
                                        <p:strVal val="visible"/>
                                      </p:to>
                                    </p:set>
                                    <p:anim calcmode="lin" valueType="num">
                                      <p:cBhvr additive="base">
                                        <p:cTn id="7" dur="500" fill="hold"/>
                                        <p:tgtEl>
                                          <p:spTgt spid="3041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413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20487"/>
                                        </p:tgtEl>
                                        <p:attrNameLst>
                                          <p:attrName>style.visibility</p:attrName>
                                        </p:attrNameLst>
                                      </p:cBhvr>
                                      <p:to>
                                        <p:strVal val="visible"/>
                                      </p:to>
                                    </p:set>
                                    <p:animEffect transition="in" filter="blinds(horizontal)">
                                      <p:cBhvr>
                                        <p:cTn id="12" dur="500"/>
                                        <p:tgtEl>
                                          <p:spTgt spid="20487"/>
                                        </p:tgtEl>
                                      </p:cBhvr>
                                    </p:animEffect>
                                  </p:childTnLst>
                                </p:cTn>
                              </p:par>
                              <p:par>
                                <p:cTn id="13" presetID="3" presetClass="entr" presetSubtype="10" fill="hold" nodeType="withEffect">
                                  <p:stCondLst>
                                    <p:cond delay="0"/>
                                  </p:stCondLst>
                                  <p:childTnLst>
                                    <p:set>
                                      <p:cBhvr>
                                        <p:cTn id="14" dur="1" fill="hold">
                                          <p:stCondLst>
                                            <p:cond delay="0"/>
                                          </p:stCondLst>
                                        </p:cTn>
                                        <p:tgtEl>
                                          <p:spTgt spid="20488"/>
                                        </p:tgtEl>
                                        <p:attrNameLst>
                                          <p:attrName>style.visibility</p:attrName>
                                        </p:attrNameLst>
                                      </p:cBhvr>
                                      <p:to>
                                        <p:strVal val="visible"/>
                                      </p:to>
                                    </p:set>
                                    <p:animEffect transition="in" filter="blinds(horizontal)">
                                      <p:cBhvr>
                                        <p:cTn id="15" dur="500"/>
                                        <p:tgtEl>
                                          <p:spTgt spid="2048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0486"/>
                                        </p:tgtEl>
                                        <p:attrNameLst>
                                          <p:attrName>style.visibility</p:attrName>
                                        </p:attrNameLst>
                                      </p:cBhvr>
                                      <p:to>
                                        <p:strVal val="visible"/>
                                      </p:to>
                                    </p:set>
                                    <p:animEffect transition="in" filter="blinds(horizontal)">
                                      <p:cBhvr>
                                        <p:cTn id="20" dur="500"/>
                                        <p:tgtEl>
                                          <p:spTgt spid="2048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0489"/>
                                        </p:tgtEl>
                                        <p:attrNameLst>
                                          <p:attrName>style.visibility</p:attrName>
                                        </p:attrNameLst>
                                      </p:cBhvr>
                                      <p:to>
                                        <p:strVal val="visible"/>
                                      </p:to>
                                    </p:set>
                                    <p:animEffect transition="in" filter="blinds(horizontal)">
                                      <p:cBhvr>
                                        <p:cTn id="23" dur="500"/>
                                        <p:tgtEl>
                                          <p:spTgt spid="20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p:bldP spid="304134" grpId="0" build="p" autoUpdateAnimBg="0" advAuto="0"/>
      <p:bldP spid="2048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623888" y="446088"/>
            <a:ext cx="7772400" cy="569912"/>
          </a:xfrm>
        </p:spPr>
        <p:txBody>
          <a:bodyPr/>
          <a:lstStyle/>
          <a:p>
            <a:r>
              <a:rPr lang="zh-CN" smtClean="0"/>
              <a:t>定位相关期刊和会议</a:t>
            </a:r>
          </a:p>
        </p:txBody>
      </p:sp>
      <p:sp>
        <p:nvSpPr>
          <p:cNvPr id="41988" name="灯片编号占位符 4"/>
          <p:cNvSpPr>
            <a:spLocks noGrp="1"/>
          </p:cNvSpPr>
          <p:nvPr>
            <p:ph type="sldNum" sz="quarter" idx="10"/>
          </p:nvPr>
        </p:nvSpPr>
        <p:spPr>
          <a:xfrm>
            <a:off x="533400" y="6172200"/>
            <a:ext cx="685800" cy="365125"/>
          </a:xfrm>
          <a:noFill/>
        </p:spPr>
        <p:txBody>
          <a:bodyPr/>
          <a:lstStyle/>
          <a:p>
            <a:fld id="{5A1ACD9E-1734-4EB9-B3C0-5E13B21924E8}" type="slidenum">
              <a:rPr lang="en-US" altLang="zh-CN" smtClean="0"/>
              <a:pPr/>
              <a:t>30</a:t>
            </a:fld>
            <a:endParaRPr lang="en-US" altLang="zh-CN" smtClean="0"/>
          </a:p>
        </p:txBody>
      </p:sp>
      <p:pic>
        <p:nvPicPr>
          <p:cNvPr id="41989" name="Picture 2"/>
          <p:cNvPicPr>
            <a:picLocks noGrp="1" noChangeAspect="1" noChangeArrowheads="1"/>
          </p:cNvPicPr>
          <p:nvPr>
            <p:ph idx="1"/>
          </p:nvPr>
        </p:nvPicPr>
        <p:blipFill>
          <a:blip r:embed="rId2"/>
          <a:srcRect/>
          <a:stretch>
            <a:fillRect/>
          </a:stretch>
        </p:blipFill>
        <p:spPr>
          <a:xfrm>
            <a:off x="1600200" y="1295400"/>
            <a:ext cx="1939925" cy="4956212"/>
          </a:xfrm>
          <a:noFill/>
        </p:spPr>
      </p:pic>
      <p:sp>
        <p:nvSpPr>
          <p:cNvPr id="7" name="五边形 6"/>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初步了解研究进展</a:t>
            </a:r>
          </a:p>
        </p:txBody>
      </p:sp>
    </p:spTree>
  </p:cSld>
  <p:clrMapOvr>
    <a:masterClrMapping/>
  </p:clrMapOvr>
  <p:transition spd="med">
    <p:cover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灯片编号占位符 2"/>
          <p:cNvSpPr>
            <a:spLocks noGrp="1"/>
          </p:cNvSpPr>
          <p:nvPr>
            <p:ph type="sldNum" sz="quarter" idx="10"/>
          </p:nvPr>
        </p:nvSpPr>
        <p:spPr>
          <a:xfrm>
            <a:off x="533400" y="6172200"/>
            <a:ext cx="685800" cy="365125"/>
          </a:xfrm>
          <a:noFill/>
        </p:spPr>
        <p:txBody>
          <a:bodyPr/>
          <a:lstStyle/>
          <a:p>
            <a:fld id="{F1C644A3-48B2-47E2-8C45-DF9064E35CA2}" type="slidenum">
              <a:rPr lang="en-US" altLang="zh-CN" smtClean="0"/>
              <a:pPr/>
              <a:t>31</a:t>
            </a:fld>
            <a:endParaRPr lang="en-US" altLang="zh-CN" smtClean="0"/>
          </a:p>
        </p:txBody>
      </p:sp>
      <p:sp>
        <p:nvSpPr>
          <p:cNvPr id="4" name="五边形 3"/>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调整检索策略</a:t>
            </a:r>
          </a:p>
        </p:txBody>
      </p:sp>
      <p:pic>
        <p:nvPicPr>
          <p:cNvPr id="43013" name="Picture 2"/>
          <p:cNvPicPr>
            <a:picLocks noChangeAspect="1" noChangeArrowheads="1"/>
          </p:cNvPicPr>
          <p:nvPr/>
        </p:nvPicPr>
        <p:blipFill>
          <a:blip r:embed="rId2"/>
          <a:srcRect/>
          <a:stretch>
            <a:fillRect/>
          </a:stretch>
        </p:blipFill>
        <p:spPr bwMode="auto">
          <a:xfrm>
            <a:off x="442913" y="781050"/>
            <a:ext cx="7504112" cy="3467100"/>
          </a:xfrm>
          <a:prstGeom prst="rect">
            <a:avLst/>
          </a:prstGeom>
          <a:noFill/>
          <a:ln w="9525">
            <a:noFill/>
            <a:miter lim="800000"/>
            <a:headEnd/>
            <a:tailEnd/>
          </a:ln>
        </p:spPr>
      </p:pic>
      <p:pic>
        <p:nvPicPr>
          <p:cNvPr id="189443" name="Picture 3"/>
          <p:cNvPicPr>
            <a:picLocks noChangeAspect="1" noChangeArrowheads="1"/>
          </p:cNvPicPr>
          <p:nvPr/>
        </p:nvPicPr>
        <p:blipFill>
          <a:blip r:embed="rId3"/>
          <a:srcRect/>
          <a:stretch>
            <a:fillRect/>
          </a:stretch>
        </p:blipFill>
        <p:spPr bwMode="auto">
          <a:xfrm>
            <a:off x="1362075" y="3181350"/>
            <a:ext cx="7494588" cy="2800350"/>
          </a:xfrm>
          <a:prstGeom prst="rect">
            <a:avLst/>
          </a:prstGeom>
          <a:noFill/>
          <a:ln w="9525">
            <a:noFill/>
            <a:miter lim="800000"/>
            <a:headEnd/>
            <a:tailEnd/>
          </a:ln>
        </p:spPr>
      </p:pic>
      <p:sp>
        <p:nvSpPr>
          <p:cNvPr id="43015" name="矩形 6"/>
          <p:cNvSpPr>
            <a:spLocks noChangeArrowheads="1"/>
          </p:cNvSpPr>
          <p:nvPr/>
        </p:nvSpPr>
        <p:spPr bwMode="auto">
          <a:xfrm>
            <a:off x="438150" y="914400"/>
            <a:ext cx="2079625" cy="2305050"/>
          </a:xfrm>
          <a:prstGeom prst="rect">
            <a:avLst/>
          </a:prstGeom>
          <a:noFill/>
          <a:ln w="31750" algn="ctr">
            <a:solidFill>
              <a:srgbClr val="C00000"/>
            </a:solidFill>
            <a:round/>
            <a:headEnd/>
            <a:tailEnd/>
          </a:ln>
        </p:spPr>
        <p:txBody>
          <a:bodyPr/>
          <a:lstStyle/>
          <a:p>
            <a:endParaRPr lang="zh-CN" altLang="en-US"/>
          </a:p>
        </p:txBody>
      </p:sp>
      <p:sp>
        <p:nvSpPr>
          <p:cNvPr id="8" name="矩形 7"/>
          <p:cNvSpPr>
            <a:spLocks noChangeArrowheads="1"/>
          </p:cNvSpPr>
          <p:nvPr/>
        </p:nvSpPr>
        <p:spPr bwMode="auto">
          <a:xfrm>
            <a:off x="1477963" y="3695700"/>
            <a:ext cx="1741487" cy="2366963"/>
          </a:xfrm>
          <a:prstGeom prst="rect">
            <a:avLst/>
          </a:prstGeom>
          <a:noFill/>
          <a:ln w="31750" algn="ctr">
            <a:solidFill>
              <a:srgbClr val="C00000"/>
            </a:solidFill>
            <a:round/>
            <a:headEnd/>
            <a:tailEnd/>
          </a:ln>
        </p:spPr>
        <p:txBody>
          <a:bodyPr/>
          <a:lstStyle/>
          <a:p>
            <a:endParaRPr lang="zh-CN" alt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89443"/>
                                        </p:tgtEl>
                                        <p:attrNameLst>
                                          <p:attrName>style.visibility</p:attrName>
                                        </p:attrNameLst>
                                      </p:cBhvr>
                                      <p:to>
                                        <p:strVal val="visible"/>
                                      </p:to>
                                    </p:set>
                                    <p:animEffect transition="in" filter="blinds(horizontal)">
                                      <p:cBhvr>
                                        <p:cTn id="10" dur="500"/>
                                        <p:tgtEl>
                                          <p:spTgt spid="189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1"/>
          <p:cNvSpPr>
            <a:spLocks noGrp="1"/>
          </p:cNvSpPr>
          <p:nvPr>
            <p:ph type="dt" sz="quarter" idx="4294967295"/>
          </p:nvPr>
        </p:nvSpPr>
        <p:spPr bwMode="auto">
          <a:xfrm>
            <a:off x="685800" y="6580188"/>
            <a:ext cx="914400" cy="228600"/>
          </a:xfrm>
          <a:prstGeom prst="rect">
            <a:avLst/>
          </a:prstGeom>
          <a:noFill/>
          <a:ln>
            <a:miter lim="800000"/>
            <a:headEnd/>
            <a:tailEnd/>
          </a:ln>
        </p:spPr>
        <p:txBody>
          <a:bodyPr/>
          <a:lstStyle/>
          <a:p>
            <a:pPr eaLnBrk="0" hangingPunct="0">
              <a:lnSpc>
                <a:spcPct val="100000"/>
              </a:lnSpc>
              <a:spcBef>
                <a:spcPct val="0"/>
              </a:spcBef>
              <a:buClrTx/>
              <a:buSzTx/>
              <a:buFontTx/>
              <a:buNone/>
            </a:pPr>
            <a:fld id="{7F833BCA-DA42-4086-9B3B-96BAC83CE04A}" type="datetime1">
              <a:rPr lang="en-US" altLang="zh-CN" sz="1000">
                <a:solidFill>
                  <a:schemeClr val="bg1"/>
                </a:solidFill>
              </a:rPr>
              <a:pPr eaLnBrk="0" hangingPunct="0">
                <a:lnSpc>
                  <a:spcPct val="100000"/>
                </a:lnSpc>
                <a:spcBef>
                  <a:spcPct val="0"/>
                </a:spcBef>
                <a:buClrTx/>
                <a:buSzTx/>
                <a:buFontTx/>
                <a:buNone/>
              </a:pPr>
              <a:t>4/24/2013</a:t>
            </a:fld>
            <a:endParaRPr lang="en-US" altLang="zh-CN" sz="1000">
              <a:solidFill>
                <a:schemeClr val="bg1"/>
              </a:solidFill>
            </a:endParaRPr>
          </a:p>
        </p:txBody>
      </p:sp>
      <p:sp>
        <p:nvSpPr>
          <p:cNvPr id="44035" name="Rectangle 2"/>
          <p:cNvSpPr txBox="1">
            <a:spLocks noChangeArrowheads="1"/>
          </p:cNvSpPr>
          <p:nvPr/>
        </p:nvSpPr>
        <p:spPr bwMode="auto">
          <a:xfrm>
            <a:off x="838200" y="381000"/>
            <a:ext cx="7772400" cy="609600"/>
          </a:xfrm>
          <a:prstGeom prst="rect">
            <a:avLst/>
          </a:prstGeom>
          <a:noFill/>
          <a:ln w="9525">
            <a:noFill/>
            <a:miter lim="800000"/>
            <a:headEnd/>
            <a:tailEnd/>
          </a:ln>
        </p:spPr>
        <p:txBody>
          <a:bodyPr/>
          <a:lstStyle/>
          <a:p>
            <a:r>
              <a:rPr lang="zh-CN" altLang="en-US" sz="3200" b="1" dirty="0">
                <a:solidFill>
                  <a:srgbClr val="FF0000"/>
                </a:solidFill>
              </a:rPr>
              <a:t>调整检索历史</a:t>
            </a:r>
          </a:p>
        </p:txBody>
      </p:sp>
      <p:sp>
        <p:nvSpPr>
          <p:cNvPr id="6" name="五边形 5"/>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调整检索策略</a:t>
            </a:r>
          </a:p>
        </p:txBody>
      </p:sp>
      <p:pic>
        <p:nvPicPr>
          <p:cNvPr id="44037" name="Picture 1"/>
          <p:cNvPicPr>
            <a:picLocks noChangeAspect="1" noChangeArrowheads="1"/>
          </p:cNvPicPr>
          <p:nvPr/>
        </p:nvPicPr>
        <p:blipFill>
          <a:blip r:embed="rId2"/>
          <a:srcRect/>
          <a:stretch>
            <a:fillRect/>
          </a:stretch>
        </p:blipFill>
        <p:spPr bwMode="auto">
          <a:xfrm>
            <a:off x="0" y="1055688"/>
            <a:ext cx="9144000" cy="501015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r="3809"/>
          <a:stretch>
            <a:fillRect/>
          </a:stretch>
        </p:blipFill>
        <p:spPr bwMode="auto">
          <a:xfrm>
            <a:off x="0" y="1057275"/>
            <a:ext cx="9144000" cy="5724525"/>
          </a:xfrm>
          <a:prstGeom prst="rect">
            <a:avLst/>
          </a:prstGeom>
          <a:noFill/>
          <a:ln w="9525" algn="ctr">
            <a:noFill/>
            <a:miter lim="800000"/>
            <a:headEnd/>
            <a:tailEnd/>
          </a:ln>
        </p:spPr>
      </p:pic>
      <p:sp>
        <p:nvSpPr>
          <p:cNvPr id="45059" name="标题 1"/>
          <p:cNvSpPr>
            <a:spLocks noGrp="1"/>
          </p:cNvSpPr>
          <p:nvPr>
            <p:ph type="title"/>
          </p:nvPr>
        </p:nvSpPr>
        <p:spPr>
          <a:xfrm>
            <a:off x="762000" y="381000"/>
            <a:ext cx="7772400" cy="1143000"/>
          </a:xfrm>
        </p:spPr>
        <p:txBody>
          <a:bodyPr/>
          <a:lstStyle/>
          <a:p>
            <a:r>
              <a:rPr lang="zh-CN" smtClean="0"/>
              <a:t>利用高级检索</a:t>
            </a:r>
          </a:p>
        </p:txBody>
      </p:sp>
      <p:sp>
        <p:nvSpPr>
          <p:cNvPr id="6" name="五边形 5"/>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调整检索策略</a:t>
            </a:r>
          </a:p>
        </p:txBody>
      </p:sp>
      <p:pic>
        <p:nvPicPr>
          <p:cNvPr id="151553" name="Picture 1"/>
          <p:cNvPicPr>
            <a:picLocks noChangeAspect="1" noChangeArrowheads="1"/>
          </p:cNvPicPr>
          <p:nvPr/>
        </p:nvPicPr>
        <p:blipFill>
          <a:blip r:embed="rId3"/>
          <a:srcRect/>
          <a:stretch>
            <a:fillRect/>
          </a:stretch>
        </p:blipFill>
        <p:spPr bwMode="auto">
          <a:xfrm>
            <a:off x="882650" y="1965325"/>
            <a:ext cx="8261350" cy="4024313"/>
          </a:xfrm>
          <a:prstGeom prst="rect">
            <a:avLst/>
          </a:prstGeom>
          <a:noFill/>
          <a:ln w="9525">
            <a:noFill/>
            <a:miter lim="800000"/>
            <a:headEnd/>
            <a:tailEnd/>
          </a:ln>
        </p:spPr>
      </p:pic>
      <p:sp>
        <p:nvSpPr>
          <p:cNvPr id="8" name="矩形 7"/>
          <p:cNvSpPr>
            <a:spLocks noChangeArrowheads="1"/>
          </p:cNvSpPr>
          <p:nvPr/>
        </p:nvSpPr>
        <p:spPr bwMode="auto">
          <a:xfrm>
            <a:off x="1992313" y="4195763"/>
            <a:ext cx="6350000" cy="977900"/>
          </a:xfrm>
          <a:prstGeom prst="rect">
            <a:avLst/>
          </a:prstGeom>
          <a:noFill/>
          <a:ln w="31750" algn="ctr">
            <a:solidFill>
              <a:srgbClr val="C00000"/>
            </a:solidFill>
            <a:round/>
            <a:headEnd/>
            <a:tailEnd/>
          </a:ln>
        </p:spPr>
        <p:txBody>
          <a:bodyPr/>
          <a:lstStyle/>
          <a:p>
            <a:endParaRPr lang="zh-CN" alt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1553"/>
                                        </p:tgtEl>
                                        <p:attrNameLst>
                                          <p:attrName>style.visibility</p:attrName>
                                        </p:attrNameLst>
                                      </p:cBhvr>
                                      <p:to>
                                        <p:strVal val="visible"/>
                                      </p:to>
                                    </p:set>
                                    <p:animEffect transition="in" filter="blinds(horizontal)">
                                      <p:cBhvr>
                                        <p:cTn id="7" dur="500"/>
                                        <p:tgtEl>
                                          <p:spTgt spid="15155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1"/>
          <p:cNvSpPr>
            <a:spLocks noGrp="1"/>
          </p:cNvSpPr>
          <p:nvPr>
            <p:ph type="title"/>
          </p:nvPr>
        </p:nvSpPr>
        <p:spPr>
          <a:xfrm>
            <a:off x="685800" y="609600"/>
            <a:ext cx="7772400" cy="569913"/>
          </a:xfrm>
        </p:spPr>
        <p:txBody>
          <a:bodyPr/>
          <a:lstStyle/>
          <a:p>
            <a:r>
              <a:rPr lang="zh-CN" smtClean="0"/>
              <a:t>利用命令检索</a:t>
            </a:r>
          </a:p>
        </p:txBody>
      </p:sp>
      <p:sp>
        <p:nvSpPr>
          <p:cNvPr id="46084" name="灯片编号占位符 4"/>
          <p:cNvSpPr>
            <a:spLocks noGrp="1"/>
          </p:cNvSpPr>
          <p:nvPr>
            <p:ph type="sldNum" sz="quarter" idx="10"/>
          </p:nvPr>
        </p:nvSpPr>
        <p:spPr>
          <a:xfrm>
            <a:off x="533400" y="6172200"/>
            <a:ext cx="685800" cy="365125"/>
          </a:xfrm>
          <a:noFill/>
        </p:spPr>
        <p:txBody>
          <a:bodyPr/>
          <a:lstStyle/>
          <a:p>
            <a:fld id="{1D4ED19C-C731-41A2-BCD7-BB99D5EA0DBE}" type="slidenum">
              <a:rPr lang="en-US" altLang="zh-CN" smtClean="0"/>
              <a:pPr/>
              <a:t>34</a:t>
            </a:fld>
            <a:endParaRPr lang="en-US" altLang="zh-CN" smtClean="0"/>
          </a:p>
        </p:txBody>
      </p:sp>
      <p:sp>
        <p:nvSpPr>
          <p:cNvPr id="6" name="五边形 5"/>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调整检索策略</a:t>
            </a:r>
          </a:p>
        </p:txBody>
      </p:sp>
      <p:pic>
        <p:nvPicPr>
          <p:cNvPr id="46086" name="Picture 2"/>
          <p:cNvPicPr>
            <a:picLocks noGrp="1" noChangeAspect="1" noChangeArrowheads="1"/>
          </p:cNvPicPr>
          <p:nvPr>
            <p:ph idx="1"/>
          </p:nvPr>
        </p:nvPicPr>
        <p:blipFill>
          <a:blip r:embed="rId2"/>
          <a:srcRect/>
          <a:stretch>
            <a:fillRect/>
          </a:stretch>
        </p:blipFill>
        <p:spPr>
          <a:xfrm>
            <a:off x="969963" y="1365250"/>
            <a:ext cx="7283450" cy="5048250"/>
          </a:xfrm>
          <a:noFill/>
        </p:spPr>
      </p:pic>
      <p:sp>
        <p:nvSpPr>
          <p:cNvPr id="9" name="矩形 6"/>
          <p:cNvSpPr>
            <a:spLocks noChangeArrowheads="1"/>
          </p:cNvSpPr>
          <p:nvPr/>
        </p:nvSpPr>
        <p:spPr bwMode="auto">
          <a:xfrm>
            <a:off x="2443163" y="4305300"/>
            <a:ext cx="876300" cy="417513"/>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
        <p:nvSpPr>
          <p:cNvPr id="46088" name="矩形 9"/>
          <p:cNvSpPr>
            <a:spLocks noChangeArrowheads="1"/>
          </p:cNvSpPr>
          <p:nvPr/>
        </p:nvSpPr>
        <p:spPr bwMode="auto">
          <a:xfrm>
            <a:off x="1597025" y="5981700"/>
            <a:ext cx="5480050" cy="461963"/>
          </a:xfrm>
          <a:prstGeom prst="rect">
            <a:avLst/>
          </a:prstGeom>
          <a:solidFill>
            <a:srgbClr val="FFFF00"/>
          </a:solidFill>
          <a:ln w="9525">
            <a:noFill/>
            <a:miter lim="800000"/>
            <a:headEnd/>
            <a:tailEnd/>
          </a:ln>
        </p:spPr>
        <p:txBody>
          <a:bodyPr>
            <a:spAutoFit/>
          </a:bodyPr>
          <a:lstStyle/>
          <a:p>
            <a:r>
              <a:rPr lang="en-US" altLang="zh-CN" b="1"/>
              <a:t>security NEAR/5 "cloud computing"</a:t>
            </a:r>
            <a:endParaRPr lang="zh-CN" altLang="en-US" b="1"/>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p:nvPr>
        </p:nvSpPr>
        <p:spPr>
          <a:xfrm>
            <a:off x="685800" y="609600"/>
            <a:ext cx="7772400" cy="569913"/>
          </a:xfrm>
        </p:spPr>
        <p:txBody>
          <a:bodyPr/>
          <a:lstStyle/>
          <a:p>
            <a:r>
              <a:rPr lang="zh-CN" smtClean="0"/>
              <a:t>提高全文检索精准度</a:t>
            </a:r>
          </a:p>
        </p:txBody>
      </p:sp>
      <p:sp>
        <p:nvSpPr>
          <p:cNvPr id="47107" name="日期占位符 3"/>
          <p:cNvSpPr>
            <a:spLocks noGrp="1"/>
          </p:cNvSpPr>
          <p:nvPr>
            <p:ph type="dt" sz="quarter" idx="4294967295"/>
          </p:nvPr>
        </p:nvSpPr>
        <p:spPr bwMode="auto">
          <a:xfrm>
            <a:off x="685800" y="6580188"/>
            <a:ext cx="914400" cy="228600"/>
          </a:xfrm>
          <a:prstGeom prst="rect">
            <a:avLst/>
          </a:prstGeom>
          <a:noFill/>
          <a:ln>
            <a:miter lim="800000"/>
            <a:headEnd/>
            <a:tailEnd/>
          </a:ln>
        </p:spPr>
        <p:txBody>
          <a:bodyPr/>
          <a:lstStyle/>
          <a:p>
            <a:pPr eaLnBrk="0" hangingPunct="0">
              <a:lnSpc>
                <a:spcPct val="100000"/>
              </a:lnSpc>
              <a:spcBef>
                <a:spcPct val="0"/>
              </a:spcBef>
              <a:buClrTx/>
              <a:buSzTx/>
              <a:buFontTx/>
              <a:buNone/>
            </a:pPr>
            <a:fld id="{AAA70454-09D7-4032-92AC-0CFF03E169C8}" type="datetime1">
              <a:rPr lang="en-US" altLang="zh-CN" sz="1000">
                <a:solidFill>
                  <a:schemeClr val="bg1"/>
                </a:solidFill>
              </a:rPr>
              <a:pPr eaLnBrk="0" hangingPunct="0">
                <a:lnSpc>
                  <a:spcPct val="100000"/>
                </a:lnSpc>
                <a:spcBef>
                  <a:spcPct val="0"/>
                </a:spcBef>
                <a:buClrTx/>
                <a:buSzTx/>
                <a:buFontTx/>
                <a:buNone/>
              </a:pPr>
              <a:t>4/24/2013</a:t>
            </a:fld>
            <a:endParaRPr lang="en-US" altLang="zh-CN" sz="1000">
              <a:solidFill>
                <a:schemeClr val="bg1"/>
              </a:solidFill>
            </a:endParaRPr>
          </a:p>
        </p:txBody>
      </p:sp>
      <p:sp>
        <p:nvSpPr>
          <p:cNvPr id="47108" name="灯片编号占位符 4"/>
          <p:cNvSpPr>
            <a:spLocks noGrp="1"/>
          </p:cNvSpPr>
          <p:nvPr>
            <p:ph type="sldNum" sz="quarter" idx="10"/>
          </p:nvPr>
        </p:nvSpPr>
        <p:spPr>
          <a:xfrm>
            <a:off x="533400" y="6172200"/>
            <a:ext cx="685800" cy="365125"/>
          </a:xfrm>
          <a:noFill/>
        </p:spPr>
        <p:txBody>
          <a:bodyPr/>
          <a:lstStyle/>
          <a:p>
            <a:fld id="{23D52B8F-4400-4561-852E-7C297BC75E08}" type="slidenum">
              <a:rPr lang="en-US" altLang="zh-CN" smtClean="0"/>
              <a:pPr/>
              <a:t>35</a:t>
            </a:fld>
            <a:endParaRPr lang="en-US" altLang="zh-CN" smtClean="0"/>
          </a:p>
        </p:txBody>
      </p:sp>
      <p:sp>
        <p:nvSpPr>
          <p:cNvPr id="6" name="五边形 5"/>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调整检索策略</a:t>
            </a:r>
          </a:p>
        </p:txBody>
      </p:sp>
      <p:pic>
        <p:nvPicPr>
          <p:cNvPr id="47110" name="Picture 3"/>
          <p:cNvPicPr>
            <a:picLocks noChangeAspect="1" noChangeArrowheads="1"/>
          </p:cNvPicPr>
          <p:nvPr/>
        </p:nvPicPr>
        <p:blipFill>
          <a:blip r:embed="rId2"/>
          <a:srcRect/>
          <a:stretch>
            <a:fillRect/>
          </a:stretch>
        </p:blipFill>
        <p:spPr bwMode="auto">
          <a:xfrm>
            <a:off x="269875" y="1560513"/>
            <a:ext cx="7196138" cy="1643062"/>
          </a:xfrm>
          <a:prstGeom prst="rect">
            <a:avLst/>
          </a:prstGeom>
          <a:noFill/>
          <a:ln w="9525">
            <a:noFill/>
            <a:miter lim="800000"/>
            <a:headEnd/>
            <a:tailEnd/>
          </a:ln>
        </p:spPr>
      </p:pic>
      <p:pic>
        <p:nvPicPr>
          <p:cNvPr id="47111" name="Picture 4"/>
          <p:cNvPicPr>
            <a:picLocks noChangeAspect="1" noChangeArrowheads="1"/>
          </p:cNvPicPr>
          <p:nvPr/>
        </p:nvPicPr>
        <p:blipFill>
          <a:blip r:embed="rId3"/>
          <a:srcRect/>
          <a:stretch>
            <a:fillRect/>
          </a:stretch>
        </p:blipFill>
        <p:spPr bwMode="auto">
          <a:xfrm>
            <a:off x="1333500" y="4108450"/>
            <a:ext cx="7485063" cy="1316038"/>
          </a:xfrm>
          <a:prstGeom prst="rect">
            <a:avLst/>
          </a:prstGeom>
          <a:noFill/>
          <a:ln w="9525">
            <a:noFill/>
            <a:miter lim="800000"/>
            <a:headEnd/>
            <a:tailEnd/>
          </a:ln>
        </p:spPr>
      </p:pic>
      <p:sp>
        <p:nvSpPr>
          <p:cNvPr id="11" name="矩形 6"/>
          <p:cNvSpPr>
            <a:spLocks noChangeArrowheads="1"/>
          </p:cNvSpPr>
          <p:nvPr/>
        </p:nvSpPr>
        <p:spPr bwMode="auto">
          <a:xfrm>
            <a:off x="4171950" y="2843213"/>
            <a:ext cx="3092450" cy="350837"/>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
        <p:nvSpPr>
          <p:cNvPr id="12" name="矩形 6"/>
          <p:cNvSpPr>
            <a:spLocks noChangeArrowheads="1"/>
          </p:cNvSpPr>
          <p:nvPr/>
        </p:nvSpPr>
        <p:spPr bwMode="auto">
          <a:xfrm>
            <a:off x="5876925" y="5024438"/>
            <a:ext cx="3094038" cy="350837"/>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标题 1"/>
          <p:cNvSpPr>
            <a:spLocks noGrp="1"/>
          </p:cNvSpPr>
          <p:nvPr>
            <p:ph type="title"/>
          </p:nvPr>
        </p:nvSpPr>
        <p:spPr>
          <a:xfrm>
            <a:off x="573088" y="396875"/>
            <a:ext cx="7772400" cy="569913"/>
          </a:xfrm>
        </p:spPr>
        <p:txBody>
          <a:bodyPr/>
          <a:lstStyle/>
          <a:p>
            <a:r>
              <a:rPr lang="zh-CN" smtClean="0"/>
              <a:t>找出最有影响力的文章</a:t>
            </a:r>
          </a:p>
        </p:txBody>
      </p:sp>
      <p:sp>
        <p:nvSpPr>
          <p:cNvPr id="7" name="五边形 6"/>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准备文献综述</a:t>
            </a:r>
          </a:p>
        </p:txBody>
      </p:sp>
      <p:pic>
        <p:nvPicPr>
          <p:cNvPr id="48132" name="Picture 1"/>
          <p:cNvPicPr>
            <a:picLocks noGrp="1" noChangeAspect="1" noChangeArrowheads="1"/>
          </p:cNvPicPr>
          <p:nvPr>
            <p:ph idx="1"/>
          </p:nvPr>
        </p:nvPicPr>
        <p:blipFill>
          <a:blip r:embed="rId2"/>
          <a:srcRect/>
          <a:stretch>
            <a:fillRect/>
          </a:stretch>
        </p:blipFill>
        <p:spPr>
          <a:xfrm>
            <a:off x="685800" y="1143000"/>
            <a:ext cx="4696071" cy="5210175"/>
          </a:xfrm>
          <a:noFill/>
        </p:spPr>
      </p:pic>
      <p:sp>
        <p:nvSpPr>
          <p:cNvPr id="48133" name="矩形 9"/>
          <p:cNvSpPr>
            <a:spLocks noChangeArrowheads="1"/>
          </p:cNvSpPr>
          <p:nvPr/>
        </p:nvSpPr>
        <p:spPr bwMode="auto">
          <a:xfrm>
            <a:off x="3276601" y="2054225"/>
            <a:ext cx="1905000" cy="384175"/>
          </a:xfrm>
          <a:prstGeom prst="rect">
            <a:avLst/>
          </a:prstGeom>
          <a:noFill/>
          <a:ln w="31750" algn="ctr">
            <a:solidFill>
              <a:srgbClr val="C00000"/>
            </a:solidFill>
            <a:round/>
            <a:headEnd/>
            <a:tailEnd/>
          </a:ln>
        </p:spPr>
        <p:txBody>
          <a:bodyPr/>
          <a:lstStyle/>
          <a:p>
            <a:endParaRPr lang="zh-CN" altLang="en-US"/>
          </a:p>
        </p:txBody>
      </p:sp>
      <p:pic>
        <p:nvPicPr>
          <p:cNvPr id="148482" name="Picture 2"/>
          <p:cNvPicPr>
            <a:picLocks noChangeAspect="1" noChangeArrowheads="1"/>
          </p:cNvPicPr>
          <p:nvPr/>
        </p:nvPicPr>
        <p:blipFill>
          <a:blip r:embed="rId3"/>
          <a:srcRect/>
          <a:stretch>
            <a:fillRect/>
          </a:stretch>
        </p:blipFill>
        <p:spPr bwMode="auto">
          <a:xfrm>
            <a:off x="1066800" y="2743200"/>
            <a:ext cx="7064375" cy="3298825"/>
          </a:xfrm>
          <a:prstGeom prst="rect">
            <a:avLst/>
          </a:prstGeom>
          <a:noFill/>
          <a:ln w="9525">
            <a:noFill/>
            <a:miter lim="800000"/>
            <a:headEnd/>
            <a:tailEnd/>
          </a:ln>
        </p:spPr>
      </p:pic>
      <p:sp>
        <p:nvSpPr>
          <p:cNvPr id="12" name="矩形 11"/>
          <p:cNvSpPr>
            <a:spLocks noChangeArrowheads="1"/>
          </p:cNvSpPr>
          <p:nvPr/>
        </p:nvSpPr>
        <p:spPr bwMode="auto">
          <a:xfrm>
            <a:off x="6705600" y="2971800"/>
            <a:ext cx="1477962" cy="3106737"/>
          </a:xfrm>
          <a:prstGeom prst="rect">
            <a:avLst/>
          </a:prstGeom>
          <a:noFill/>
          <a:ln w="31750" algn="ctr">
            <a:solidFill>
              <a:srgbClr val="C00000"/>
            </a:solidFill>
            <a:round/>
            <a:headEnd/>
            <a:tailEnd/>
          </a:ln>
        </p:spPr>
        <p:txBody>
          <a:bodyPr/>
          <a:lstStyle/>
          <a:p>
            <a:endParaRPr lang="zh-CN" alt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48482"/>
                                        </p:tgtEl>
                                        <p:attrNameLst>
                                          <p:attrName>style.visibility</p:attrName>
                                        </p:attrNameLst>
                                      </p:cBhvr>
                                      <p:to>
                                        <p:strVal val="visible"/>
                                      </p:to>
                                    </p:set>
                                    <p:animEffect transition="in" filter="blinds(horizontal)">
                                      <p:cBhvr>
                                        <p:cTn id="10" dur="500"/>
                                        <p:tgtEl>
                                          <p:spTgt spid="148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4"/>
          <p:cNvSpPr>
            <a:spLocks noGrp="1"/>
          </p:cNvSpPr>
          <p:nvPr>
            <p:ph type="title"/>
          </p:nvPr>
        </p:nvSpPr>
        <p:spPr>
          <a:xfrm>
            <a:off x="685800" y="228600"/>
            <a:ext cx="7772400" cy="1143000"/>
          </a:xfrm>
        </p:spPr>
        <p:txBody>
          <a:bodyPr/>
          <a:lstStyle/>
          <a:p>
            <a:r>
              <a:rPr lang="zh-CN" altLang="en-US" smtClean="0">
                <a:latin typeface="宋体" pitchFamily="2" charset="-122"/>
              </a:rPr>
              <a:t>追溯相关文献与最新动态</a:t>
            </a:r>
            <a:br>
              <a:rPr lang="zh-CN" altLang="en-US" smtClean="0">
                <a:latin typeface="宋体" pitchFamily="2" charset="-122"/>
              </a:rPr>
            </a:br>
            <a:endParaRPr lang="zh-CN" altLang="en-US" smtClean="0"/>
          </a:p>
        </p:txBody>
      </p:sp>
      <p:sp>
        <p:nvSpPr>
          <p:cNvPr id="5" name="五边形 4"/>
          <p:cNvSpPr/>
          <p:nvPr/>
        </p:nvSpPr>
        <p:spPr bwMode="auto">
          <a:xfrm>
            <a:off x="7162800" y="0"/>
            <a:ext cx="19812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定位相关文献</a:t>
            </a:r>
          </a:p>
        </p:txBody>
      </p:sp>
      <p:pic>
        <p:nvPicPr>
          <p:cNvPr id="49156" name="Picture 1"/>
          <p:cNvPicPr>
            <a:picLocks noChangeAspect="1" noChangeArrowheads="1"/>
          </p:cNvPicPr>
          <p:nvPr/>
        </p:nvPicPr>
        <p:blipFill>
          <a:blip r:embed="rId2"/>
          <a:srcRect/>
          <a:stretch>
            <a:fillRect/>
          </a:stretch>
        </p:blipFill>
        <p:spPr bwMode="auto">
          <a:xfrm>
            <a:off x="344488" y="1355725"/>
            <a:ext cx="8072437" cy="4757738"/>
          </a:xfrm>
          <a:prstGeom prst="rect">
            <a:avLst/>
          </a:prstGeom>
          <a:noFill/>
          <a:ln w="9525">
            <a:noFill/>
            <a:miter lim="800000"/>
            <a:headEnd/>
            <a:tailEnd/>
          </a:ln>
        </p:spPr>
      </p:pic>
      <p:pic>
        <p:nvPicPr>
          <p:cNvPr id="6" name="Picture 8"/>
          <p:cNvPicPr>
            <a:picLocks noChangeAspect="1" noChangeArrowheads="1"/>
          </p:cNvPicPr>
          <p:nvPr/>
        </p:nvPicPr>
        <p:blipFill>
          <a:blip r:embed="rId3"/>
          <a:srcRect/>
          <a:stretch>
            <a:fillRect/>
          </a:stretch>
        </p:blipFill>
        <p:spPr bwMode="auto">
          <a:xfrm>
            <a:off x="533400" y="914400"/>
            <a:ext cx="6724650" cy="5543550"/>
          </a:xfrm>
          <a:prstGeom prst="rect">
            <a:avLst/>
          </a:prstGeom>
          <a:noFill/>
          <a:ln w="9525" algn="ctr">
            <a:noFill/>
            <a:miter lim="800000"/>
            <a:headEnd/>
            <a:tailEnd/>
          </a:ln>
        </p:spPr>
      </p:pic>
      <p:pic>
        <p:nvPicPr>
          <p:cNvPr id="146434" name="Picture 2"/>
          <p:cNvPicPr>
            <a:picLocks noChangeAspect="1" noChangeArrowheads="1"/>
          </p:cNvPicPr>
          <p:nvPr/>
        </p:nvPicPr>
        <p:blipFill>
          <a:blip r:embed="rId4"/>
          <a:srcRect/>
          <a:stretch>
            <a:fillRect/>
          </a:stretch>
        </p:blipFill>
        <p:spPr bwMode="auto">
          <a:xfrm>
            <a:off x="838200" y="1066800"/>
            <a:ext cx="6551613" cy="4894263"/>
          </a:xfrm>
          <a:prstGeom prst="rect">
            <a:avLst/>
          </a:prstGeom>
          <a:noFill/>
          <a:ln w="9525">
            <a:noFill/>
            <a:miter lim="800000"/>
            <a:headEnd/>
            <a:tailEnd/>
          </a:ln>
        </p:spPr>
      </p:pic>
      <p:sp>
        <p:nvSpPr>
          <p:cNvPr id="7" name="矩形 6"/>
          <p:cNvSpPr/>
          <p:nvPr/>
        </p:nvSpPr>
        <p:spPr bwMode="auto">
          <a:xfrm>
            <a:off x="838200" y="1676400"/>
            <a:ext cx="914400" cy="228600"/>
          </a:xfrm>
          <a:prstGeom prst="rect">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 presetClass="entr" presetSubtype="4" fill="hold" nodeType="withEffect">
                                  <p:stCondLst>
                                    <p:cond delay="0"/>
                                  </p:stCondLst>
                                  <p:childTnLst>
                                    <p:set>
                                      <p:cBhvr>
                                        <p:cTn id="17" dur="1" fill="hold">
                                          <p:stCondLst>
                                            <p:cond delay="0"/>
                                          </p:stCondLst>
                                        </p:cTn>
                                        <p:tgtEl>
                                          <p:spTgt spid="146434"/>
                                        </p:tgtEl>
                                        <p:attrNameLst>
                                          <p:attrName>style.visibility</p:attrName>
                                        </p:attrNameLst>
                                      </p:cBhvr>
                                      <p:to>
                                        <p:strVal val="visible"/>
                                      </p:to>
                                    </p:set>
                                    <p:anim calcmode="lin" valueType="num">
                                      <p:cBhvr additive="base">
                                        <p:cTn id="18" dur="500" fill="hold"/>
                                        <p:tgtEl>
                                          <p:spTgt spid="146434"/>
                                        </p:tgtEl>
                                        <p:attrNameLst>
                                          <p:attrName>ppt_x</p:attrName>
                                        </p:attrNameLst>
                                      </p:cBhvr>
                                      <p:tavLst>
                                        <p:tav tm="0">
                                          <p:val>
                                            <p:strVal val="#ppt_x"/>
                                          </p:val>
                                        </p:tav>
                                        <p:tav tm="100000">
                                          <p:val>
                                            <p:strVal val="#ppt_x"/>
                                          </p:val>
                                        </p:tav>
                                      </p:tavLst>
                                    </p:anim>
                                    <p:anim calcmode="lin" valueType="num">
                                      <p:cBhvr additive="base">
                                        <p:cTn id="19" dur="500" fill="hold"/>
                                        <p:tgtEl>
                                          <p:spTgt spid="146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a:xfrm>
            <a:off x="685800" y="457200"/>
            <a:ext cx="7772400" cy="1143000"/>
          </a:xfrm>
        </p:spPr>
        <p:txBody>
          <a:bodyPr/>
          <a:lstStyle/>
          <a:p>
            <a:r>
              <a:rPr lang="zh-CN" altLang="en-US" smtClean="0">
                <a:latin typeface="宋体" pitchFamily="2" charset="-122"/>
              </a:rPr>
              <a:t>利用参考文献工具管理引文</a:t>
            </a:r>
            <a:br>
              <a:rPr lang="zh-CN" altLang="en-US" smtClean="0">
                <a:latin typeface="宋体" pitchFamily="2" charset="-122"/>
              </a:rPr>
            </a:br>
            <a:endParaRPr lang="zh-CN" altLang="en-US" smtClean="0"/>
          </a:p>
        </p:txBody>
      </p:sp>
      <p:pic>
        <p:nvPicPr>
          <p:cNvPr id="50179" name="Picture 2"/>
          <p:cNvPicPr>
            <a:picLocks noChangeAspect="1" noChangeArrowheads="1"/>
          </p:cNvPicPr>
          <p:nvPr/>
        </p:nvPicPr>
        <p:blipFill>
          <a:blip r:embed="rId2"/>
          <a:srcRect/>
          <a:stretch>
            <a:fillRect/>
          </a:stretch>
        </p:blipFill>
        <p:spPr bwMode="auto">
          <a:xfrm>
            <a:off x="263525" y="1263650"/>
            <a:ext cx="7010400" cy="5186363"/>
          </a:xfrm>
          <a:prstGeom prst="rect">
            <a:avLst/>
          </a:prstGeom>
          <a:noFill/>
          <a:ln w="9525" algn="ctr">
            <a:noFill/>
            <a:miter lim="800000"/>
            <a:headEnd/>
            <a:tailEnd/>
          </a:ln>
        </p:spPr>
      </p:pic>
      <p:sp>
        <p:nvSpPr>
          <p:cNvPr id="5" name="五边形 4"/>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阅读全文</a:t>
            </a:r>
          </a:p>
        </p:txBody>
      </p:sp>
      <p:pic>
        <p:nvPicPr>
          <p:cNvPr id="145409" name="Picture 1"/>
          <p:cNvPicPr>
            <a:picLocks noChangeAspect="1" noChangeArrowheads="1"/>
          </p:cNvPicPr>
          <p:nvPr/>
        </p:nvPicPr>
        <p:blipFill>
          <a:blip r:embed="rId3"/>
          <a:srcRect/>
          <a:stretch>
            <a:fillRect/>
          </a:stretch>
        </p:blipFill>
        <p:spPr bwMode="auto">
          <a:xfrm>
            <a:off x="1916113" y="2601913"/>
            <a:ext cx="6827837" cy="3571875"/>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5409"/>
                                        </p:tgtEl>
                                        <p:attrNameLst>
                                          <p:attrName>style.visibility</p:attrName>
                                        </p:attrNameLst>
                                      </p:cBhvr>
                                      <p:to>
                                        <p:strVal val="visible"/>
                                      </p:to>
                                    </p:set>
                                    <p:animEffect transition="in" filter="blinds(horizontal)">
                                      <p:cBhvr>
                                        <p:cTn id="7" dur="500"/>
                                        <p:tgtEl>
                                          <p:spTgt spid="145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标题 1"/>
          <p:cNvSpPr>
            <a:spLocks noGrp="1"/>
          </p:cNvSpPr>
          <p:nvPr>
            <p:ph type="title"/>
          </p:nvPr>
        </p:nvSpPr>
        <p:spPr/>
        <p:txBody>
          <a:bodyPr/>
          <a:lstStyle/>
          <a:p>
            <a:r>
              <a:rPr lang="zh-CN" altLang="en-US" smtClean="0">
                <a:latin typeface="宋体" pitchFamily="2" charset="-122"/>
              </a:rPr>
              <a:t>个性化功能</a:t>
            </a:r>
            <a:r>
              <a:rPr lang="en-US" altLang="zh-CN" smtClean="0">
                <a:latin typeface="宋体" pitchFamily="2" charset="-122"/>
              </a:rPr>
              <a:t>-</a:t>
            </a:r>
            <a:r>
              <a:rPr lang="en-US" altLang="zh-CN" smtClean="0"/>
              <a:t>My Projects</a:t>
            </a:r>
            <a:endParaRPr lang="zh-CN" altLang="en-US" smtClean="0"/>
          </a:p>
        </p:txBody>
      </p:sp>
      <p:sp>
        <p:nvSpPr>
          <p:cNvPr id="57347" name="日期占位符 2"/>
          <p:cNvSpPr>
            <a:spLocks noGrp="1"/>
          </p:cNvSpPr>
          <p:nvPr>
            <p:ph type="dt" sz="quarter" idx="4294967295"/>
          </p:nvPr>
        </p:nvSpPr>
        <p:spPr bwMode="auto">
          <a:xfrm>
            <a:off x="685800" y="6580188"/>
            <a:ext cx="914400" cy="228600"/>
          </a:xfrm>
          <a:prstGeom prst="rect">
            <a:avLst/>
          </a:prstGeom>
          <a:noFill/>
          <a:ln>
            <a:miter lim="800000"/>
            <a:headEnd/>
            <a:tailEnd/>
          </a:ln>
        </p:spPr>
        <p:txBody>
          <a:bodyPr/>
          <a:lstStyle/>
          <a:p>
            <a:pPr eaLnBrk="0" hangingPunct="0">
              <a:lnSpc>
                <a:spcPct val="100000"/>
              </a:lnSpc>
              <a:spcBef>
                <a:spcPct val="0"/>
              </a:spcBef>
              <a:buClrTx/>
              <a:buSzTx/>
              <a:buFontTx/>
              <a:buNone/>
            </a:pPr>
            <a:fld id="{6E28CB03-B2F4-4054-BDAE-B2237435F33E}" type="datetime1">
              <a:rPr lang="en-US" altLang="zh-CN" sz="1000">
                <a:solidFill>
                  <a:schemeClr val="bg1"/>
                </a:solidFill>
              </a:rPr>
              <a:pPr eaLnBrk="0" hangingPunct="0">
                <a:lnSpc>
                  <a:spcPct val="100000"/>
                </a:lnSpc>
                <a:spcBef>
                  <a:spcPct val="0"/>
                </a:spcBef>
                <a:buClrTx/>
                <a:buSzTx/>
                <a:buFontTx/>
                <a:buNone/>
              </a:pPr>
              <a:t>4/24/2013</a:t>
            </a:fld>
            <a:endParaRPr lang="en-US" altLang="zh-CN" sz="1000">
              <a:solidFill>
                <a:schemeClr val="bg1"/>
              </a:solidFill>
            </a:endParaRPr>
          </a:p>
        </p:txBody>
      </p:sp>
      <p:sp>
        <p:nvSpPr>
          <p:cNvPr id="57348" name="灯片编号占位符 3"/>
          <p:cNvSpPr>
            <a:spLocks noGrp="1"/>
          </p:cNvSpPr>
          <p:nvPr>
            <p:ph type="sldNum" sz="quarter" idx="10"/>
          </p:nvPr>
        </p:nvSpPr>
        <p:spPr>
          <a:xfrm>
            <a:off x="533400" y="6172200"/>
            <a:ext cx="685800" cy="365125"/>
          </a:xfrm>
          <a:noFill/>
        </p:spPr>
        <p:txBody>
          <a:bodyPr/>
          <a:lstStyle/>
          <a:p>
            <a:fld id="{8376F72A-7427-4ADE-9F44-0774C8117E83}" type="slidenum">
              <a:rPr lang="en-US" altLang="zh-CN" smtClean="0"/>
              <a:pPr/>
              <a:t>39</a:t>
            </a:fld>
            <a:endParaRPr lang="en-US" altLang="zh-CN" smtClean="0"/>
          </a:p>
        </p:txBody>
      </p:sp>
      <p:pic>
        <p:nvPicPr>
          <p:cNvPr id="57349" name="Picture 3"/>
          <p:cNvPicPr>
            <a:picLocks noChangeAspect="1" noChangeArrowheads="1"/>
          </p:cNvPicPr>
          <p:nvPr/>
        </p:nvPicPr>
        <p:blipFill>
          <a:blip r:embed="rId2"/>
          <a:srcRect/>
          <a:stretch>
            <a:fillRect/>
          </a:stretch>
        </p:blipFill>
        <p:spPr bwMode="auto">
          <a:xfrm>
            <a:off x="498475" y="1473200"/>
            <a:ext cx="7843838" cy="4903788"/>
          </a:xfrm>
          <a:prstGeom prst="rect">
            <a:avLst/>
          </a:prstGeom>
          <a:noFill/>
          <a:ln w="9525">
            <a:noFill/>
            <a:miter lim="800000"/>
            <a:headEnd/>
            <a:tailEnd/>
          </a:ln>
        </p:spPr>
      </p:pic>
      <p:sp>
        <p:nvSpPr>
          <p:cNvPr id="57350" name="矩形 6"/>
          <p:cNvSpPr>
            <a:spLocks noChangeArrowheads="1"/>
          </p:cNvSpPr>
          <p:nvPr/>
        </p:nvSpPr>
        <p:spPr bwMode="auto">
          <a:xfrm>
            <a:off x="3857625" y="1403350"/>
            <a:ext cx="1352550" cy="450850"/>
          </a:xfrm>
          <a:prstGeom prst="rect">
            <a:avLst/>
          </a:prstGeom>
          <a:noFill/>
          <a:ln w="31750" algn="ctr">
            <a:solidFill>
              <a:srgbClr val="C00000"/>
            </a:solidFill>
            <a:round/>
            <a:headEnd/>
            <a:tailEnd/>
          </a:ln>
        </p:spPr>
        <p:txBody>
          <a:bodyPr/>
          <a:lstStyle/>
          <a:p>
            <a:endParaRPr lang="zh-CN" altLang="en-US"/>
          </a:p>
        </p:txBody>
      </p:sp>
      <p:pic>
        <p:nvPicPr>
          <p:cNvPr id="190468" name="Picture 4"/>
          <p:cNvPicPr>
            <a:picLocks noChangeAspect="1" noChangeArrowheads="1"/>
          </p:cNvPicPr>
          <p:nvPr/>
        </p:nvPicPr>
        <p:blipFill>
          <a:blip r:embed="rId3"/>
          <a:srcRect/>
          <a:stretch>
            <a:fillRect/>
          </a:stretch>
        </p:blipFill>
        <p:spPr bwMode="auto">
          <a:xfrm>
            <a:off x="2589213" y="1951038"/>
            <a:ext cx="5267325" cy="4743450"/>
          </a:xfrm>
          <a:prstGeom prst="rect">
            <a:avLst/>
          </a:prstGeom>
          <a:noFill/>
          <a:ln w="9525">
            <a:noFill/>
            <a:miter lim="800000"/>
            <a:headEnd/>
            <a:tailEnd/>
          </a:ln>
        </p:spPr>
      </p:pic>
      <p:sp>
        <p:nvSpPr>
          <p:cNvPr id="9" name="矩形 8"/>
          <p:cNvSpPr>
            <a:spLocks noChangeArrowheads="1"/>
          </p:cNvSpPr>
          <p:nvPr/>
        </p:nvSpPr>
        <p:spPr bwMode="auto">
          <a:xfrm>
            <a:off x="4359275" y="3457575"/>
            <a:ext cx="788988" cy="612775"/>
          </a:xfrm>
          <a:prstGeom prst="rect">
            <a:avLst/>
          </a:prstGeom>
          <a:noFill/>
          <a:ln w="31750" algn="ctr">
            <a:solidFill>
              <a:srgbClr val="C00000"/>
            </a:solidFill>
            <a:round/>
            <a:headEnd/>
            <a:tailEnd/>
          </a:ln>
        </p:spPr>
        <p:txBody>
          <a:bodyPr/>
          <a:lstStyle/>
          <a:p>
            <a:endParaRPr lang="zh-CN" altLang="en-US"/>
          </a:p>
        </p:txBody>
      </p:sp>
      <p:sp>
        <p:nvSpPr>
          <p:cNvPr id="10" name="五边形 9"/>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阅读全文</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90468"/>
                                        </p:tgtEl>
                                        <p:attrNameLst>
                                          <p:attrName>style.visibility</p:attrName>
                                        </p:attrNameLst>
                                      </p:cBhvr>
                                      <p:to>
                                        <p:strVal val="visible"/>
                                      </p:to>
                                    </p:set>
                                    <p:animEffect transition="in" filter="blinds(horizontal)">
                                      <p:cBhvr>
                                        <p:cTn id="10" dur="5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66800" y="2895600"/>
            <a:ext cx="3429000" cy="3124200"/>
            <a:chOff x="1152" y="1968"/>
            <a:chExt cx="2160" cy="1968"/>
          </a:xfrm>
        </p:grpSpPr>
        <p:pic>
          <p:nvPicPr>
            <p:cNvPr id="22538" name="Picture 3" descr="marconi"/>
            <p:cNvPicPr>
              <a:picLocks noChangeAspect="1" noChangeArrowheads="1"/>
            </p:cNvPicPr>
            <p:nvPr/>
          </p:nvPicPr>
          <p:blipFill>
            <a:blip r:embed="rId3"/>
            <a:srcRect/>
            <a:stretch>
              <a:fillRect/>
            </a:stretch>
          </p:blipFill>
          <p:spPr bwMode="auto">
            <a:xfrm>
              <a:off x="1152" y="1968"/>
              <a:ext cx="2160" cy="1624"/>
            </a:xfrm>
            <a:prstGeom prst="rect">
              <a:avLst/>
            </a:prstGeom>
            <a:noFill/>
            <a:ln w="9525">
              <a:solidFill>
                <a:schemeClr val="tx1"/>
              </a:solidFill>
              <a:miter lim="800000"/>
              <a:headEnd/>
              <a:tailEnd/>
            </a:ln>
          </p:spPr>
        </p:pic>
        <p:sp>
          <p:nvSpPr>
            <p:cNvPr id="22539" name="Text Box 4"/>
            <p:cNvSpPr txBox="1">
              <a:spLocks noChangeArrowheads="1"/>
            </p:cNvSpPr>
            <p:nvPr/>
          </p:nvSpPr>
          <p:spPr bwMode="auto">
            <a:xfrm>
              <a:off x="1434" y="3686"/>
              <a:ext cx="1598" cy="250"/>
            </a:xfrm>
            <a:prstGeom prst="rect">
              <a:avLst/>
            </a:prstGeom>
            <a:noFill/>
            <a:ln w="9525">
              <a:noFill/>
              <a:miter lim="800000"/>
              <a:headEnd/>
              <a:tailEnd/>
            </a:ln>
          </p:spPr>
          <p:txBody>
            <a:bodyPr wrap="none">
              <a:spAutoFit/>
            </a:bodyPr>
            <a:lstStyle/>
            <a:p>
              <a:pPr algn="ctr"/>
              <a:r>
                <a:rPr lang="en-US" altLang="en-US" sz="2000" b="1">
                  <a:solidFill>
                    <a:schemeClr val="tx2"/>
                  </a:solidFill>
                </a:rPr>
                <a:t> Guglielmo Marconi</a:t>
              </a:r>
              <a:endParaRPr lang="en-US" altLang="en-US" b="1">
                <a:solidFill>
                  <a:schemeClr val="tx2"/>
                </a:solidFill>
              </a:endParaRPr>
            </a:p>
          </p:txBody>
        </p:sp>
      </p:grpSp>
      <p:sp>
        <p:nvSpPr>
          <p:cNvPr id="312326" name="Rectangle 6"/>
          <p:cNvSpPr>
            <a:spLocks noChangeArrowheads="1"/>
          </p:cNvSpPr>
          <p:nvPr/>
        </p:nvSpPr>
        <p:spPr bwMode="auto">
          <a:xfrm>
            <a:off x="381000" y="2133600"/>
            <a:ext cx="4800600" cy="685800"/>
          </a:xfrm>
          <a:prstGeom prst="rect">
            <a:avLst/>
          </a:prstGeom>
          <a:noFill/>
          <a:ln w="9525">
            <a:noFill/>
            <a:miter lim="800000"/>
            <a:headEnd/>
            <a:tailEnd/>
          </a:ln>
        </p:spPr>
        <p:txBody>
          <a:bodyPr/>
          <a:lstStyle/>
          <a:p>
            <a:pPr marL="342900" indent="-342900">
              <a:lnSpc>
                <a:spcPct val="90000"/>
              </a:lnSpc>
            </a:pPr>
            <a:r>
              <a:rPr lang="en-US" altLang="en-US" i="1">
                <a:latin typeface="Times New Roman" pitchFamily="18" charset="0"/>
              </a:rPr>
              <a:t>	</a:t>
            </a:r>
            <a:r>
              <a:rPr lang="en-US" altLang="en-US" i="1">
                <a:solidFill>
                  <a:schemeClr val="tx2"/>
                </a:solidFill>
                <a:latin typeface="Times New Roman" pitchFamily="18" charset="0"/>
              </a:rPr>
              <a:t>Founding member of the Institute of Radio Engineers in 1912:</a:t>
            </a:r>
            <a:endParaRPr lang="en-US" altLang="en-US" i="1">
              <a:solidFill>
                <a:schemeClr val="tx2"/>
              </a:solidFill>
            </a:endParaRPr>
          </a:p>
        </p:txBody>
      </p:sp>
      <p:sp>
        <p:nvSpPr>
          <p:cNvPr id="22532" name="Title 7"/>
          <p:cNvSpPr>
            <a:spLocks noGrp="1"/>
          </p:cNvSpPr>
          <p:nvPr>
            <p:ph type="title"/>
          </p:nvPr>
        </p:nvSpPr>
        <p:spPr>
          <a:xfrm>
            <a:off x="533400" y="228600"/>
            <a:ext cx="5029200" cy="1143000"/>
          </a:xfrm>
        </p:spPr>
        <p:txBody>
          <a:bodyPr/>
          <a:lstStyle/>
          <a:p>
            <a:r>
              <a:rPr altLang="zh-CN" smtClean="0"/>
              <a:t>T</a:t>
            </a:r>
            <a:r>
              <a:rPr smtClean="0"/>
              <a:t>he Institute of Radio Engineers</a:t>
            </a:r>
            <a:endParaRPr altLang="zh-CN" smtClean="0"/>
          </a:p>
        </p:txBody>
      </p:sp>
      <p:grpSp>
        <p:nvGrpSpPr>
          <p:cNvPr id="3" name="Group 62"/>
          <p:cNvGrpSpPr>
            <a:grpSpLocks/>
          </p:cNvGrpSpPr>
          <p:nvPr/>
        </p:nvGrpSpPr>
        <p:grpSpPr bwMode="auto">
          <a:xfrm>
            <a:off x="5181600" y="533400"/>
            <a:ext cx="3733800" cy="5562600"/>
            <a:chOff x="2736" y="1776"/>
            <a:chExt cx="1392" cy="2255"/>
          </a:xfrm>
        </p:grpSpPr>
        <p:pic>
          <p:nvPicPr>
            <p:cNvPr id="22534" name="Picture 47" descr="Box Shadow3"/>
            <p:cNvPicPr>
              <a:picLocks noChangeAspect="1" noChangeArrowheads="1"/>
            </p:cNvPicPr>
            <p:nvPr/>
          </p:nvPicPr>
          <p:blipFill>
            <a:blip r:embed="rId4"/>
            <a:srcRect/>
            <a:stretch>
              <a:fillRect/>
            </a:stretch>
          </p:blipFill>
          <p:spPr bwMode="auto">
            <a:xfrm>
              <a:off x="2736" y="1776"/>
              <a:ext cx="1388" cy="2255"/>
            </a:xfrm>
            <a:prstGeom prst="rect">
              <a:avLst/>
            </a:prstGeom>
            <a:noFill/>
            <a:ln w="9525">
              <a:noFill/>
              <a:miter lim="800000"/>
              <a:headEnd/>
              <a:tailEnd/>
            </a:ln>
          </p:spPr>
        </p:pic>
        <p:sp>
          <p:nvSpPr>
            <p:cNvPr id="22535" name="Rectangle 35"/>
            <p:cNvSpPr>
              <a:spLocks noChangeArrowheads="1"/>
            </p:cNvSpPr>
            <p:nvPr/>
          </p:nvSpPr>
          <p:spPr bwMode="auto">
            <a:xfrm>
              <a:off x="2759" y="1776"/>
              <a:ext cx="1329" cy="2208"/>
            </a:xfrm>
            <a:prstGeom prst="rect">
              <a:avLst/>
            </a:prstGeom>
            <a:solidFill>
              <a:schemeClr val="accent1"/>
            </a:solidFill>
            <a:ln w="9525">
              <a:noFill/>
              <a:miter lim="800000"/>
              <a:headEnd/>
              <a:tailEnd/>
            </a:ln>
          </p:spPr>
          <p:txBody>
            <a:bodyPr wrap="none" anchor="ctr"/>
            <a:lstStyle/>
            <a:p>
              <a:pPr algn="ctr"/>
              <a:endParaRPr lang="zh-CN" altLang="zh-CN"/>
            </a:p>
          </p:txBody>
        </p:sp>
        <p:pic>
          <p:nvPicPr>
            <p:cNvPr id="22536" name="Picture 3"/>
            <p:cNvPicPr>
              <a:picLocks noChangeAspect="1" noChangeArrowheads="1"/>
            </p:cNvPicPr>
            <p:nvPr/>
          </p:nvPicPr>
          <p:blipFill>
            <a:blip r:embed="rId5"/>
            <a:srcRect t="2800" b="2000"/>
            <a:stretch>
              <a:fillRect/>
            </a:stretch>
          </p:blipFill>
          <p:spPr bwMode="auto">
            <a:xfrm>
              <a:off x="2797" y="1842"/>
              <a:ext cx="1260" cy="1633"/>
            </a:xfrm>
            <a:prstGeom prst="rect">
              <a:avLst/>
            </a:prstGeom>
            <a:noFill/>
            <a:ln w="22225">
              <a:solidFill>
                <a:schemeClr val="bg1"/>
              </a:solidFill>
              <a:miter lim="800000"/>
              <a:headEnd/>
              <a:tailEnd/>
            </a:ln>
          </p:spPr>
        </p:pic>
        <p:sp>
          <p:nvSpPr>
            <p:cNvPr id="22537" name="TextBox 7"/>
            <p:cNvSpPr txBox="1">
              <a:spLocks noChangeArrowheads="1"/>
            </p:cNvSpPr>
            <p:nvPr/>
          </p:nvSpPr>
          <p:spPr bwMode="auto">
            <a:xfrm>
              <a:off x="2805" y="3537"/>
              <a:ext cx="1323" cy="424"/>
            </a:xfrm>
            <a:prstGeom prst="rect">
              <a:avLst/>
            </a:prstGeom>
            <a:noFill/>
            <a:ln w="9525">
              <a:noFill/>
              <a:miter lim="800000"/>
              <a:headEnd/>
              <a:tailEnd/>
            </a:ln>
          </p:spPr>
          <p:txBody>
            <a:bodyPr>
              <a:spAutoFit/>
            </a:bodyPr>
            <a:lstStyle/>
            <a:p>
              <a:r>
                <a:rPr lang="en-US" altLang="zh-CN" sz="1800" b="1">
                  <a:solidFill>
                    <a:schemeClr val="bg1"/>
                  </a:solidFill>
                  <a:latin typeface="Verdana" pitchFamily="34" charset="0"/>
                </a:rPr>
                <a:t>1912</a:t>
              </a:r>
              <a:endParaRPr lang="en-US" altLang="zh-CN" sz="1800">
                <a:latin typeface="Verdana" pitchFamily="34" charset="0"/>
              </a:endParaRPr>
            </a:p>
            <a:p>
              <a:r>
                <a:rPr lang="en-US" altLang="zh-CN" sz="1400">
                  <a:solidFill>
                    <a:schemeClr val="bg1"/>
                  </a:solidFill>
                  <a:latin typeface="Verdana" pitchFamily="34" charset="0"/>
                </a:rPr>
                <a:t>Radio telegraph operators’</a:t>
              </a:r>
              <a:br>
                <a:rPr lang="en-US" altLang="zh-CN" sz="1400">
                  <a:solidFill>
                    <a:schemeClr val="bg1"/>
                  </a:solidFill>
                  <a:latin typeface="Verdana" pitchFamily="34" charset="0"/>
                </a:rPr>
              </a:br>
              <a:r>
                <a:rPr lang="en-US" altLang="zh-CN" sz="1400">
                  <a:solidFill>
                    <a:schemeClr val="bg1"/>
                  </a:solidFill>
                  <a:latin typeface="Verdana" pitchFamily="34" charset="0"/>
                </a:rPr>
                <a:t>communications with the</a:t>
              </a:r>
              <a:br>
                <a:rPr lang="en-US" altLang="zh-CN" sz="1400">
                  <a:solidFill>
                    <a:schemeClr val="bg1"/>
                  </a:solidFill>
                  <a:latin typeface="Verdana" pitchFamily="34" charset="0"/>
                </a:rPr>
              </a:br>
              <a:r>
                <a:rPr lang="en-US" altLang="zh-CN" sz="1400">
                  <a:solidFill>
                    <a:schemeClr val="bg1"/>
                  </a:solidFill>
                  <a:latin typeface="Verdana" pitchFamily="34" charset="0"/>
                </a:rPr>
                <a:t>sinking Titanic demonstrated</a:t>
              </a:r>
              <a:br>
                <a:rPr lang="en-US" altLang="zh-CN" sz="1400">
                  <a:solidFill>
                    <a:schemeClr val="bg1"/>
                  </a:solidFill>
                  <a:latin typeface="Verdana" pitchFamily="34" charset="0"/>
                </a:rPr>
              </a:br>
              <a:r>
                <a:rPr lang="en-US" altLang="zh-CN" sz="1400">
                  <a:solidFill>
                    <a:schemeClr val="bg1"/>
                  </a:solidFill>
                  <a:latin typeface="Verdana" pitchFamily="34" charset="0"/>
                </a:rPr>
                <a:t>the power of radio</a:t>
              </a:r>
            </a:p>
          </p:txBody>
        </p:sp>
      </p:gr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2326">
                                            <p:txEl>
                                              <p:pRg st="0" end="0"/>
                                            </p:txEl>
                                          </p:spTgt>
                                        </p:tgtEl>
                                        <p:attrNameLst>
                                          <p:attrName>style.visibility</p:attrName>
                                        </p:attrNameLst>
                                      </p:cBhvr>
                                      <p:to>
                                        <p:strVal val="visible"/>
                                      </p:to>
                                    </p:set>
                                    <p:anim calcmode="lin" valueType="num">
                                      <p:cBhvr additive="base">
                                        <p:cTn id="7" dur="500" fill="hold"/>
                                        <p:tgtEl>
                                          <p:spTgt spid="3123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232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6" grpId="0" build="p" autoUpdateAnimBg="0"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标题 4"/>
          <p:cNvSpPr>
            <a:spLocks noGrp="1"/>
          </p:cNvSpPr>
          <p:nvPr>
            <p:ph type="title"/>
          </p:nvPr>
        </p:nvSpPr>
        <p:spPr/>
        <p:txBody>
          <a:bodyPr/>
          <a:lstStyle/>
          <a:p>
            <a:r>
              <a:rPr lang="zh-CN" altLang="en-US" smtClean="0">
                <a:latin typeface="宋体" pitchFamily="2" charset="-122"/>
              </a:rPr>
              <a:t>个性化功能</a:t>
            </a:r>
            <a:r>
              <a:rPr lang="en-US" altLang="zh-CN" smtClean="0">
                <a:latin typeface="宋体" pitchFamily="2" charset="-122"/>
              </a:rPr>
              <a:t>-</a:t>
            </a:r>
            <a:r>
              <a:rPr lang="zh-CN" altLang="en-US" smtClean="0">
                <a:latin typeface="宋体" pitchFamily="2" charset="-122"/>
              </a:rPr>
              <a:t>设置</a:t>
            </a:r>
            <a:r>
              <a:rPr lang="en-US" altLang="zh-CN" smtClean="0"/>
              <a:t>ToC Alerts</a:t>
            </a:r>
            <a:endParaRPr lang="zh-CN" altLang="en-US" smtClean="0"/>
          </a:p>
        </p:txBody>
      </p:sp>
      <p:pic>
        <p:nvPicPr>
          <p:cNvPr id="56323" name="Picture 2"/>
          <p:cNvPicPr>
            <a:picLocks noChangeAspect="1" noChangeArrowheads="1"/>
          </p:cNvPicPr>
          <p:nvPr/>
        </p:nvPicPr>
        <p:blipFill>
          <a:blip r:embed="rId2"/>
          <a:srcRect/>
          <a:stretch>
            <a:fillRect/>
          </a:stretch>
        </p:blipFill>
        <p:spPr bwMode="auto">
          <a:xfrm>
            <a:off x="0" y="1600200"/>
            <a:ext cx="9144000" cy="1800225"/>
          </a:xfrm>
          <a:prstGeom prst="rect">
            <a:avLst/>
          </a:prstGeom>
          <a:noFill/>
          <a:ln w="9525" algn="ctr">
            <a:noFill/>
            <a:miter lim="800000"/>
            <a:headEnd/>
            <a:tailEnd/>
          </a:ln>
        </p:spPr>
      </p:pic>
      <p:sp>
        <p:nvSpPr>
          <p:cNvPr id="5" name="矩形 4"/>
          <p:cNvSpPr>
            <a:spLocks noChangeArrowheads="1"/>
          </p:cNvSpPr>
          <p:nvPr/>
        </p:nvSpPr>
        <p:spPr bwMode="auto">
          <a:xfrm>
            <a:off x="2438400" y="1676400"/>
            <a:ext cx="1371600" cy="14478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pic>
        <p:nvPicPr>
          <p:cNvPr id="132099" name="Picture 3"/>
          <p:cNvPicPr>
            <a:picLocks noChangeAspect="1" noChangeArrowheads="1"/>
          </p:cNvPicPr>
          <p:nvPr/>
        </p:nvPicPr>
        <p:blipFill>
          <a:blip r:embed="rId3"/>
          <a:srcRect r="20833"/>
          <a:stretch>
            <a:fillRect/>
          </a:stretch>
        </p:blipFill>
        <p:spPr bwMode="auto">
          <a:xfrm>
            <a:off x="228600" y="1403350"/>
            <a:ext cx="8610600" cy="5400675"/>
          </a:xfrm>
          <a:prstGeom prst="rect">
            <a:avLst/>
          </a:prstGeom>
          <a:noFill/>
          <a:ln w="9525" algn="ctr">
            <a:noFill/>
            <a:miter lim="800000"/>
            <a:headEnd/>
            <a:tailEnd/>
          </a:ln>
        </p:spPr>
      </p:pic>
      <p:sp>
        <p:nvSpPr>
          <p:cNvPr id="7" name="矩形 6"/>
          <p:cNvSpPr>
            <a:spLocks noChangeArrowheads="1"/>
          </p:cNvSpPr>
          <p:nvPr/>
        </p:nvSpPr>
        <p:spPr bwMode="auto">
          <a:xfrm>
            <a:off x="457200" y="3352800"/>
            <a:ext cx="4953000" cy="6096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
        <p:nvSpPr>
          <p:cNvPr id="8" name="矩形 7"/>
          <p:cNvSpPr>
            <a:spLocks noChangeArrowheads="1"/>
          </p:cNvSpPr>
          <p:nvPr/>
        </p:nvSpPr>
        <p:spPr bwMode="auto">
          <a:xfrm>
            <a:off x="609600" y="5943600"/>
            <a:ext cx="5410200" cy="6858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
        <p:nvSpPr>
          <p:cNvPr id="9" name="五边形 8"/>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跟踪学科进展</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2099"/>
                                        </p:tgtEl>
                                        <p:attrNameLst>
                                          <p:attrName>style.visibility</p:attrName>
                                        </p:attrNameLst>
                                      </p:cBhvr>
                                      <p:to>
                                        <p:strVal val="visible"/>
                                      </p:to>
                                    </p:set>
                                    <p:animEffect transition="in" filter="blinds(horizontal)">
                                      <p:cBhvr>
                                        <p:cTn id="12" dur="500"/>
                                        <p:tgtEl>
                                          <p:spTgt spid="13209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Grp="1" noChangeAspect="1" noChangeArrowheads="1"/>
          </p:cNvPicPr>
          <p:nvPr>
            <p:ph idx="1"/>
          </p:nvPr>
        </p:nvPicPr>
        <p:blipFill>
          <a:blip r:embed="rId2"/>
          <a:srcRect/>
          <a:stretch>
            <a:fillRect/>
          </a:stretch>
        </p:blipFill>
        <p:spPr>
          <a:xfrm>
            <a:off x="504825" y="1985963"/>
            <a:ext cx="5795963" cy="2457450"/>
          </a:xfrm>
          <a:noFill/>
        </p:spPr>
      </p:pic>
      <p:sp>
        <p:nvSpPr>
          <p:cNvPr id="51203" name="标题 1"/>
          <p:cNvSpPr>
            <a:spLocks noGrp="1"/>
          </p:cNvSpPr>
          <p:nvPr>
            <p:ph type="title"/>
          </p:nvPr>
        </p:nvSpPr>
        <p:spPr>
          <a:xfrm>
            <a:off x="762000" y="533400"/>
            <a:ext cx="6400800" cy="1143000"/>
          </a:xfrm>
        </p:spPr>
        <p:txBody>
          <a:bodyPr/>
          <a:lstStyle/>
          <a:p>
            <a:r>
              <a:rPr lang="zh-CN" dirty="0" smtClean="0"/>
              <a:t>跟踪权威领域</a:t>
            </a:r>
            <a:r>
              <a:rPr lang="zh-CN" altLang="zh-CN" dirty="0" smtClean="0"/>
              <a:t>/</a:t>
            </a:r>
            <a:r>
              <a:rPr lang="zh-CN" dirty="0" smtClean="0"/>
              <a:t>专家</a:t>
            </a:r>
            <a:r>
              <a:rPr lang="zh-CN" altLang="zh-CN" dirty="0" smtClean="0"/>
              <a:t>/</a:t>
            </a:r>
            <a:r>
              <a:rPr lang="zh-CN" dirty="0" smtClean="0"/>
              <a:t>机构，获取最新科研动态</a:t>
            </a:r>
          </a:p>
        </p:txBody>
      </p:sp>
      <p:sp>
        <p:nvSpPr>
          <p:cNvPr id="51204" name="矩形 4"/>
          <p:cNvSpPr>
            <a:spLocks noChangeArrowheads="1"/>
          </p:cNvSpPr>
          <p:nvPr/>
        </p:nvSpPr>
        <p:spPr bwMode="auto">
          <a:xfrm>
            <a:off x="584200" y="3887788"/>
            <a:ext cx="1447800" cy="5334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grpSp>
        <p:nvGrpSpPr>
          <p:cNvPr id="2" name="组合 8"/>
          <p:cNvGrpSpPr>
            <a:grpSpLocks/>
          </p:cNvGrpSpPr>
          <p:nvPr/>
        </p:nvGrpSpPr>
        <p:grpSpPr bwMode="auto">
          <a:xfrm>
            <a:off x="1524000" y="2971800"/>
            <a:ext cx="6616700" cy="2209800"/>
            <a:chOff x="1524000" y="2971800"/>
            <a:chExt cx="6617325" cy="2209800"/>
          </a:xfrm>
        </p:grpSpPr>
        <p:pic>
          <p:nvPicPr>
            <p:cNvPr id="51210" name="Picture 3"/>
            <p:cNvPicPr>
              <a:picLocks noChangeAspect="1" noChangeArrowheads="1"/>
            </p:cNvPicPr>
            <p:nvPr/>
          </p:nvPicPr>
          <p:blipFill>
            <a:blip r:embed="rId3"/>
            <a:srcRect/>
            <a:stretch>
              <a:fillRect/>
            </a:stretch>
          </p:blipFill>
          <p:spPr bwMode="auto">
            <a:xfrm>
              <a:off x="1524000" y="2971800"/>
              <a:ext cx="6617325" cy="2209800"/>
            </a:xfrm>
            <a:prstGeom prst="rect">
              <a:avLst/>
            </a:prstGeom>
            <a:noFill/>
            <a:ln w="9525" algn="ctr">
              <a:noFill/>
              <a:miter lim="800000"/>
              <a:headEnd/>
              <a:tailEnd/>
            </a:ln>
          </p:spPr>
        </p:pic>
        <p:sp>
          <p:nvSpPr>
            <p:cNvPr id="51211" name="矩形 6"/>
            <p:cNvSpPr>
              <a:spLocks noChangeArrowheads="1"/>
            </p:cNvSpPr>
            <p:nvPr/>
          </p:nvSpPr>
          <p:spPr bwMode="auto">
            <a:xfrm>
              <a:off x="1600200" y="4114800"/>
              <a:ext cx="1371600" cy="4572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grpSp>
      <p:grpSp>
        <p:nvGrpSpPr>
          <p:cNvPr id="3" name="组合 10"/>
          <p:cNvGrpSpPr>
            <a:grpSpLocks/>
          </p:cNvGrpSpPr>
          <p:nvPr/>
        </p:nvGrpSpPr>
        <p:grpSpPr bwMode="auto">
          <a:xfrm>
            <a:off x="2693988" y="3448050"/>
            <a:ext cx="6450012" cy="3028950"/>
            <a:chOff x="2693788" y="3447934"/>
            <a:chExt cx="6450212" cy="3028705"/>
          </a:xfrm>
        </p:grpSpPr>
        <p:pic>
          <p:nvPicPr>
            <p:cNvPr id="51208" name="Picture 4"/>
            <p:cNvPicPr>
              <a:picLocks noChangeAspect="1" noChangeArrowheads="1"/>
            </p:cNvPicPr>
            <p:nvPr/>
          </p:nvPicPr>
          <p:blipFill>
            <a:blip r:embed="rId4"/>
            <a:srcRect l="3999" t="24680" r="9332"/>
            <a:stretch>
              <a:fillRect/>
            </a:stretch>
          </p:blipFill>
          <p:spPr bwMode="auto">
            <a:xfrm>
              <a:off x="2693788" y="3447934"/>
              <a:ext cx="6450212" cy="3028705"/>
            </a:xfrm>
            <a:prstGeom prst="rect">
              <a:avLst/>
            </a:prstGeom>
            <a:noFill/>
            <a:ln w="9525" algn="ctr">
              <a:noFill/>
              <a:miter lim="800000"/>
              <a:headEnd/>
              <a:tailEnd/>
            </a:ln>
          </p:spPr>
        </p:pic>
        <p:sp>
          <p:nvSpPr>
            <p:cNvPr id="51209" name="矩形 9"/>
            <p:cNvSpPr>
              <a:spLocks noChangeArrowheads="1"/>
            </p:cNvSpPr>
            <p:nvPr/>
          </p:nvSpPr>
          <p:spPr bwMode="auto">
            <a:xfrm>
              <a:off x="3886200" y="4819423"/>
              <a:ext cx="5029200" cy="11430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grpSp>
      <p:sp>
        <p:nvSpPr>
          <p:cNvPr id="11" name="五边形 10"/>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跟踪学科进展</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a:stretch>
            <a:fillRect/>
          </a:stretch>
        </p:blipFill>
        <p:spPr bwMode="auto">
          <a:xfrm>
            <a:off x="0" y="1676400"/>
            <a:ext cx="9144000" cy="3981450"/>
          </a:xfrm>
          <a:prstGeom prst="rect">
            <a:avLst/>
          </a:prstGeom>
          <a:noFill/>
          <a:ln w="9525" algn="ctr">
            <a:noFill/>
            <a:miter lim="800000"/>
            <a:headEnd/>
            <a:tailEnd/>
          </a:ln>
        </p:spPr>
      </p:pic>
      <p:sp>
        <p:nvSpPr>
          <p:cNvPr id="52227" name="标题 4"/>
          <p:cNvSpPr>
            <a:spLocks noGrp="1"/>
          </p:cNvSpPr>
          <p:nvPr>
            <p:ph type="title"/>
          </p:nvPr>
        </p:nvSpPr>
        <p:spPr/>
        <p:txBody>
          <a:bodyPr/>
          <a:lstStyle/>
          <a:p>
            <a:r>
              <a:rPr lang="zh-CN" altLang="en-US" smtClean="0">
                <a:latin typeface="宋体" pitchFamily="2" charset="-122"/>
              </a:rPr>
              <a:t>个性化功能</a:t>
            </a:r>
            <a:r>
              <a:rPr lang="en-US" altLang="zh-CN" smtClean="0">
                <a:latin typeface="宋体" pitchFamily="2" charset="-122"/>
              </a:rPr>
              <a:t>-</a:t>
            </a:r>
            <a:r>
              <a:rPr lang="zh-CN" altLang="en-US" smtClean="0">
                <a:latin typeface="宋体" pitchFamily="2" charset="-122"/>
              </a:rPr>
              <a:t>设置个人帐号</a:t>
            </a:r>
          </a:p>
        </p:txBody>
      </p:sp>
      <p:sp>
        <p:nvSpPr>
          <p:cNvPr id="6" name="矩形 5"/>
          <p:cNvSpPr>
            <a:spLocks noChangeArrowheads="1"/>
          </p:cNvSpPr>
          <p:nvPr/>
        </p:nvSpPr>
        <p:spPr bwMode="auto">
          <a:xfrm>
            <a:off x="7010400" y="2914650"/>
            <a:ext cx="2057400" cy="18288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
        <p:nvSpPr>
          <p:cNvPr id="7" name="TextBox 6"/>
          <p:cNvSpPr txBox="1">
            <a:spLocks noChangeArrowheads="1"/>
          </p:cNvSpPr>
          <p:nvPr/>
        </p:nvSpPr>
        <p:spPr bwMode="auto">
          <a:xfrm>
            <a:off x="762000" y="5257800"/>
            <a:ext cx="5943600" cy="1298575"/>
          </a:xfrm>
          <a:prstGeom prst="rect">
            <a:avLst/>
          </a:prstGeom>
          <a:noFill/>
          <a:ln w="9525">
            <a:noFill/>
            <a:miter lim="800000"/>
            <a:headEnd/>
            <a:tailEnd/>
          </a:ln>
        </p:spPr>
        <p:txBody>
          <a:bodyPr>
            <a:spAutoFit/>
          </a:bodyPr>
          <a:lstStyle/>
          <a:p>
            <a:r>
              <a:rPr lang="zh-CN" altLang="en-US" b="1">
                <a:latin typeface="宋体" pitchFamily="2" charset="-122"/>
                <a:ea typeface="宋体" pitchFamily="2" charset="-122"/>
              </a:rPr>
              <a:t>所有用户需要设置个人帐号以保存</a:t>
            </a:r>
            <a:r>
              <a:rPr lang="en-US" altLang="zh-CN" b="1">
                <a:latin typeface="宋体" pitchFamily="2" charset="-122"/>
                <a:ea typeface="宋体" pitchFamily="2" charset="-122"/>
              </a:rPr>
              <a:t>ToC Alerts, Saved search </a:t>
            </a:r>
            <a:r>
              <a:rPr lang="zh-CN" altLang="en-US" b="1">
                <a:latin typeface="宋体" pitchFamily="2" charset="-122"/>
                <a:ea typeface="宋体" pitchFamily="2" charset="-122"/>
              </a:rPr>
              <a:t>和设置</a:t>
            </a:r>
            <a:r>
              <a:rPr lang="en-US" altLang="zh-CN" b="1">
                <a:latin typeface="宋体" pitchFamily="2" charset="-122"/>
                <a:ea typeface="宋体" pitchFamily="2" charset="-122"/>
              </a:rPr>
              <a:t>Preference</a:t>
            </a:r>
          </a:p>
          <a:p>
            <a:endParaRPr lang="en-US" altLang="zh-CN" sz="2000" b="1">
              <a:latin typeface="宋体" pitchFamily="2" charset="-122"/>
              <a:ea typeface="宋体" pitchFamily="2" charset="-122"/>
            </a:endParaRPr>
          </a:p>
          <a:p>
            <a:r>
              <a:rPr lang="zh-CN" altLang="en-US" sz="2000" b="1">
                <a:latin typeface="宋体" pitchFamily="2" charset="-122"/>
                <a:ea typeface="宋体" pitchFamily="2" charset="-122"/>
              </a:rPr>
              <a:t>注：</a:t>
            </a:r>
            <a:r>
              <a:rPr lang="en-US" altLang="zh-CN" sz="2000" b="1">
                <a:latin typeface="宋体" pitchFamily="2" charset="-122"/>
                <a:ea typeface="宋体" pitchFamily="2" charset="-122"/>
              </a:rPr>
              <a:t>IEEE</a:t>
            </a:r>
            <a:r>
              <a:rPr lang="zh-CN" altLang="en-US" sz="2000" b="1">
                <a:latin typeface="宋体" pitchFamily="2" charset="-122"/>
                <a:ea typeface="宋体" pitchFamily="2" charset="-122"/>
              </a:rPr>
              <a:t>会员可以会员帐号登录</a:t>
            </a:r>
            <a:r>
              <a:rPr lang="en-US" altLang="zh-CN" sz="2000" b="1">
                <a:latin typeface="宋体" pitchFamily="2" charset="-122"/>
                <a:ea typeface="宋体" pitchFamily="2" charset="-122"/>
              </a:rPr>
              <a:t> </a:t>
            </a:r>
            <a:endParaRPr lang="zh-CN" altLang="en-US" sz="2000" b="1">
              <a:latin typeface="宋体" pitchFamily="2" charset="-122"/>
              <a:ea typeface="宋体" pitchFamily="2" charset="-122"/>
            </a:endParaRPr>
          </a:p>
        </p:txBody>
      </p:sp>
      <p:sp>
        <p:nvSpPr>
          <p:cNvPr id="8" name="五边形 7"/>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跟踪学科进展</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4"/>
          <p:cNvSpPr>
            <a:spLocks noGrp="1"/>
          </p:cNvSpPr>
          <p:nvPr>
            <p:ph type="title"/>
          </p:nvPr>
        </p:nvSpPr>
        <p:spPr>
          <a:xfrm>
            <a:off x="685800" y="381000"/>
            <a:ext cx="7772400" cy="1143000"/>
          </a:xfrm>
        </p:spPr>
        <p:txBody>
          <a:bodyPr/>
          <a:lstStyle/>
          <a:p>
            <a:r>
              <a:rPr lang="zh-CN" altLang="en-US" smtClean="0">
                <a:latin typeface="宋体" pitchFamily="2" charset="-122"/>
              </a:rPr>
              <a:t>个性化功能</a:t>
            </a:r>
            <a:r>
              <a:rPr lang="en-US" altLang="zh-CN" smtClean="0">
                <a:latin typeface="宋体" pitchFamily="2" charset="-122"/>
              </a:rPr>
              <a:t>-</a:t>
            </a:r>
            <a:r>
              <a:rPr lang="en-US" altLang="zh-CN" smtClean="0"/>
              <a:t>Save Search</a:t>
            </a:r>
            <a:endParaRPr lang="zh-CN" altLang="en-US" smtClean="0"/>
          </a:p>
        </p:txBody>
      </p:sp>
      <p:sp>
        <p:nvSpPr>
          <p:cNvPr id="4" name="五边形 3"/>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跟踪学科进展</a:t>
            </a:r>
          </a:p>
        </p:txBody>
      </p:sp>
      <p:pic>
        <p:nvPicPr>
          <p:cNvPr id="53252" name="Picture 1"/>
          <p:cNvPicPr>
            <a:picLocks noChangeAspect="1" noChangeArrowheads="1"/>
          </p:cNvPicPr>
          <p:nvPr/>
        </p:nvPicPr>
        <p:blipFill>
          <a:blip r:embed="rId2"/>
          <a:srcRect/>
          <a:stretch>
            <a:fillRect/>
          </a:stretch>
        </p:blipFill>
        <p:spPr bwMode="auto">
          <a:xfrm>
            <a:off x="793750" y="1255713"/>
            <a:ext cx="7010400" cy="443865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标题 4"/>
          <p:cNvSpPr>
            <a:spLocks noGrp="1"/>
          </p:cNvSpPr>
          <p:nvPr>
            <p:ph type="title"/>
          </p:nvPr>
        </p:nvSpPr>
        <p:spPr>
          <a:xfrm>
            <a:off x="457200" y="533400"/>
            <a:ext cx="7924800" cy="1143000"/>
          </a:xfrm>
        </p:spPr>
        <p:txBody>
          <a:bodyPr/>
          <a:lstStyle/>
          <a:p>
            <a:r>
              <a:rPr lang="zh-CN" altLang="en-US" dirty="0" smtClean="0">
                <a:latin typeface="宋体" pitchFamily="2" charset="-122"/>
              </a:rPr>
              <a:t>个性化功能</a:t>
            </a:r>
            <a:r>
              <a:rPr lang="en-US" altLang="zh-CN" dirty="0" smtClean="0">
                <a:latin typeface="宋体" pitchFamily="2" charset="-122"/>
              </a:rPr>
              <a:t>-</a:t>
            </a:r>
            <a:r>
              <a:rPr lang="zh-CN" altLang="en-US" dirty="0" smtClean="0">
                <a:latin typeface="宋体" pitchFamily="2" charset="-122"/>
              </a:rPr>
              <a:t>查看</a:t>
            </a:r>
            <a:r>
              <a:rPr lang="en-US" altLang="zh-CN" dirty="0" smtClean="0"/>
              <a:t>Saved</a:t>
            </a:r>
            <a:r>
              <a:rPr lang="zh-CN" altLang="en-US" dirty="0" smtClean="0"/>
              <a:t> </a:t>
            </a:r>
            <a:r>
              <a:rPr lang="en-US" altLang="zh-CN" dirty="0" smtClean="0"/>
              <a:t>Searches</a:t>
            </a:r>
            <a:endParaRPr lang="zh-CN" altLang="en-US" dirty="0" smtClean="0"/>
          </a:p>
        </p:txBody>
      </p:sp>
      <p:pic>
        <p:nvPicPr>
          <p:cNvPr id="54275" name="Picture 2"/>
          <p:cNvPicPr>
            <a:picLocks noChangeAspect="1" noChangeArrowheads="1"/>
          </p:cNvPicPr>
          <p:nvPr/>
        </p:nvPicPr>
        <p:blipFill>
          <a:blip r:embed="rId2"/>
          <a:srcRect l="3033" r="14313"/>
          <a:stretch>
            <a:fillRect/>
          </a:stretch>
        </p:blipFill>
        <p:spPr bwMode="auto">
          <a:xfrm>
            <a:off x="-12700" y="1600200"/>
            <a:ext cx="9151938" cy="1752600"/>
          </a:xfrm>
          <a:prstGeom prst="rect">
            <a:avLst/>
          </a:prstGeom>
          <a:noFill/>
          <a:ln w="9525" algn="ctr">
            <a:noFill/>
            <a:miter lim="800000"/>
            <a:headEnd/>
            <a:tailEnd/>
          </a:ln>
        </p:spPr>
      </p:pic>
      <p:sp>
        <p:nvSpPr>
          <p:cNvPr id="8" name="矩形 7"/>
          <p:cNvSpPr>
            <a:spLocks noChangeArrowheads="1"/>
          </p:cNvSpPr>
          <p:nvPr/>
        </p:nvSpPr>
        <p:spPr bwMode="auto">
          <a:xfrm>
            <a:off x="2438400" y="1752600"/>
            <a:ext cx="1219200" cy="15240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
        <p:nvSpPr>
          <p:cNvPr id="54277" name="TextBox 5"/>
          <p:cNvSpPr txBox="1">
            <a:spLocks noChangeArrowheads="1"/>
          </p:cNvSpPr>
          <p:nvPr/>
        </p:nvSpPr>
        <p:spPr bwMode="auto">
          <a:xfrm>
            <a:off x="2286000" y="5943600"/>
            <a:ext cx="4191000" cy="436563"/>
          </a:xfrm>
          <a:prstGeom prst="rect">
            <a:avLst/>
          </a:prstGeom>
          <a:solidFill>
            <a:srgbClr val="FFFF00"/>
          </a:solidFill>
          <a:ln w="9525">
            <a:noFill/>
            <a:miter lim="800000"/>
            <a:headEnd/>
            <a:tailEnd/>
          </a:ln>
        </p:spPr>
        <p:txBody>
          <a:bodyPr>
            <a:spAutoFit/>
          </a:bodyPr>
          <a:lstStyle/>
          <a:p>
            <a:pPr algn="ctr"/>
            <a:r>
              <a:rPr lang="zh-CN" altLang="en-US" sz="2800" b="1">
                <a:latin typeface="宋体" pitchFamily="2" charset="-122"/>
                <a:ea typeface="宋体" pitchFamily="2" charset="-122"/>
              </a:rPr>
              <a:t>最多可保存</a:t>
            </a:r>
            <a:r>
              <a:rPr lang="en-US" altLang="zh-CN" sz="2800" b="1">
                <a:latin typeface="宋体" pitchFamily="2" charset="-122"/>
                <a:ea typeface="宋体" pitchFamily="2" charset="-122"/>
              </a:rPr>
              <a:t>15</a:t>
            </a:r>
            <a:r>
              <a:rPr lang="zh-CN" altLang="en-US" sz="2800" b="1">
                <a:latin typeface="宋体" pitchFamily="2" charset="-122"/>
                <a:ea typeface="宋体" pitchFamily="2" charset="-122"/>
              </a:rPr>
              <a:t>个检索式</a:t>
            </a:r>
          </a:p>
        </p:txBody>
      </p:sp>
      <p:sp>
        <p:nvSpPr>
          <p:cNvPr id="11" name="五边形 10"/>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跟踪学科进展</a:t>
            </a:r>
          </a:p>
        </p:txBody>
      </p:sp>
      <p:pic>
        <p:nvPicPr>
          <p:cNvPr id="141313" name="Picture 1"/>
          <p:cNvPicPr>
            <a:picLocks noChangeAspect="1" noChangeArrowheads="1"/>
          </p:cNvPicPr>
          <p:nvPr/>
        </p:nvPicPr>
        <p:blipFill>
          <a:blip r:embed="rId3"/>
          <a:srcRect/>
          <a:stretch>
            <a:fillRect/>
          </a:stretch>
        </p:blipFill>
        <p:spPr bwMode="auto">
          <a:xfrm>
            <a:off x="1030288" y="2703513"/>
            <a:ext cx="7456487" cy="3781425"/>
          </a:xfrm>
          <a:prstGeom prst="rect">
            <a:avLst/>
          </a:prstGeom>
          <a:noFill/>
          <a:ln w="9525">
            <a:noFill/>
            <a:miter lim="800000"/>
            <a:headEnd/>
            <a:tailEnd/>
          </a:ln>
        </p:spPr>
      </p:pic>
      <p:sp>
        <p:nvSpPr>
          <p:cNvPr id="9" name="矩形 8"/>
          <p:cNvSpPr>
            <a:spLocks noChangeArrowheads="1"/>
          </p:cNvSpPr>
          <p:nvPr/>
        </p:nvSpPr>
        <p:spPr bwMode="auto">
          <a:xfrm>
            <a:off x="1065213" y="2981325"/>
            <a:ext cx="4233862" cy="3706813"/>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nodeType="withEffect">
                                  <p:stCondLst>
                                    <p:cond delay="0"/>
                                  </p:stCondLst>
                                  <p:childTnLst>
                                    <p:set>
                                      <p:cBhvr>
                                        <p:cTn id="14" dur="1" fill="hold">
                                          <p:stCondLst>
                                            <p:cond delay="0"/>
                                          </p:stCondLst>
                                        </p:cTn>
                                        <p:tgtEl>
                                          <p:spTgt spid="141313"/>
                                        </p:tgtEl>
                                        <p:attrNameLst>
                                          <p:attrName>style.visibility</p:attrName>
                                        </p:attrNameLst>
                                      </p:cBhvr>
                                      <p:to>
                                        <p:strVal val="visible"/>
                                      </p:to>
                                    </p:set>
                                    <p:animEffect transition="in" filter="blinds(horizontal)">
                                      <p:cBhvr>
                                        <p:cTn id="15" dur="500"/>
                                        <p:tgtEl>
                                          <p:spTgt spid="141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1"/>
          <p:cNvSpPr>
            <a:spLocks noGrp="1"/>
          </p:cNvSpPr>
          <p:nvPr>
            <p:ph type="title"/>
          </p:nvPr>
        </p:nvSpPr>
        <p:spPr>
          <a:xfrm>
            <a:off x="598488" y="333375"/>
            <a:ext cx="7772400" cy="1143000"/>
          </a:xfrm>
        </p:spPr>
        <p:txBody>
          <a:bodyPr/>
          <a:lstStyle/>
          <a:p>
            <a:r>
              <a:rPr lang="en-US" altLang="zh-CN" smtClean="0"/>
              <a:t>Alerts via Email</a:t>
            </a:r>
            <a:endParaRPr lang="zh-CN" altLang="en-US" smtClean="0"/>
          </a:p>
        </p:txBody>
      </p:sp>
      <p:sp>
        <p:nvSpPr>
          <p:cNvPr id="4" name="五边形 3"/>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a:latin typeface="宋体" pitchFamily="2" charset="-122"/>
                <a:ea typeface="宋体" pitchFamily="2" charset="-122"/>
              </a:rPr>
              <a:t>跟踪学科进展</a:t>
            </a:r>
          </a:p>
        </p:txBody>
      </p:sp>
      <p:pic>
        <p:nvPicPr>
          <p:cNvPr id="5" name="Picture 4"/>
          <p:cNvPicPr>
            <a:picLocks noChangeAspect="1" noChangeArrowheads="1"/>
          </p:cNvPicPr>
          <p:nvPr/>
        </p:nvPicPr>
        <p:blipFill>
          <a:blip r:embed="rId2"/>
          <a:srcRect/>
          <a:stretch>
            <a:fillRect/>
          </a:stretch>
        </p:blipFill>
        <p:spPr bwMode="auto">
          <a:xfrm>
            <a:off x="838200" y="990600"/>
            <a:ext cx="5819775" cy="5435366"/>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标题 1"/>
          <p:cNvSpPr>
            <a:spLocks noGrp="1"/>
          </p:cNvSpPr>
          <p:nvPr>
            <p:ph type="title"/>
          </p:nvPr>
        </p:nvSpPr>
        <p:spPr/>
        <p:txBody>
          <a:bodyPr/>
          <a:lstStyle/>
          <a:p>
            <a:r>
              <a:rPr lang="zh-CN" dirty="0" smtClean="0"/>
              <a:t>浏览与参加</a:t>
            </a:r>
            <a:r>
              <a:rPr altLang="zh-CN" dirty="0" smtClean="0"/>
              <a:t>IEEE</a:t>
            </a:r>
            <a:r>
              <a:rPr lang="zh-CN" dirty="0" smtClean="0"/>
              <a:t>会议</a:t>
            </a:r>
          </a:p>
        </p:txBody>
      </p:sp>
      <p:pic>
        <p:nvPicPr>
          <p:cNvPr id="63491" name="Picture 2"/>
          <p:cNvPicPr>
            <a:picLocks noGrp="1" noChangeAspect="1" noChangeArrowheads="1"/>
          </p:cNvPicPr>
          <p:nvPr>
            <p:ph idx="1"/>
          </p:nvPr>
        </p:nvPicPr>
        <p:blipFill>
          <a:blip r:embed="rId2"/>
          <a:srcRect l="11478" t="11111" r="29176" b="12962"/>
          <a:stretch>
            <a:fillRect/>
          </a:stretch>
        </p:blipFill>
        <p:spPr>
          <a:xfrm>
            <a:off x="236538" y="1524000"/>
            <a:ext cx="6697662" cy="4818063"/>
          </a:xfrm>
          <a:noFill/>
        </p:spPr>
      </p:pic>
      <p:pic>
        <p:nvPicPr>
          <p:cNvPr id="105475" name="Picture 3"/>
          <p:cNvPicPr>
            <a:picLocks noChangeAspect="1" noChangeArrowheads="1"/>
          </p:cNvPicPr>
          <p:nvPr/>
        </p:nvPicPr>
        <p:blipFill>
          <a:blip r:embed="rId3"/>
          <a:srcRect l="11789" t="13480" r="27579" b="11629"/>
          <a:stretch>
            <a:fillRect/>
          </a:stretch>
        </p:blipFill>
        <p:spPr bwMode="auto">
          <a:xfrm>
            <a:off x="1524000" y="1295400"/>
            <a:ext cx="7242175" cy="5029200"/>
          </a:xfrm>
          <a:prstGeom prst="rect">
            <a:avLst/>
          </a:prstGeom>
          <a:noFill/>
          <a:ln w="9525" algn="ctr">
            <a:noFill/>
            <a:miter lim="800000"/>
            <a:headEnd/>
            <a:tailEnd/>
          </a:ln>
        </p:spPr>
      </p:pic>
      <p:sp>
        <p:nvSpPr>
          <p:cNvPr id="5" name="五边形 4"/>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dirty="0">
                <a:latin typeface="宋体" pitchFamily="2" charset="-122"/>
                <a:ea typeface="宋体" pitchFamily="2" charset="-122"/>
              </a:rPr>
              <a:t>准备论文发表</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5475"/>
                                        </p:tgtEl>
                                        <p:attrNameLst>
                                          <p:attrName>style.visibility</p:attrName>
                                        </p:attrNameLst>
                                      </p:cBhvr>
                                      <p:to>
                                        <p:strVal val="visible"/>
                                      </p:to>
                                    </p:set>
                                    <p:animEffect transition="in" filter="blinds(horizontal)">
                                      <p:cBhvr>
                                        <p:cTn id="7" dur="500"/>
                                        <p:tgtEl>
                                          <p:spTgt spid="105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533400" y="390525"/>
            <a:ext cx="8077200" cy="979488"/>
          </a:xfrm>
        </p:spPr>
        <p:txBody>
          <a:bodyPr/>
          <a:lstStyle/>
          <a:p>
            <a:r>
              <a:rPr lang="zh-CN" sz="3600" smtClean="0"/>
              <a:t>查找即将召开的</a:t>
            </a:r>
            <a:r>
              <a:rPr altLang="zh-CN" sz="3600" smtClean="0"/>
              <a:t>IEEE</a:t>
            </a:r>
            <a:r>
              <a:rPr lang="zh-CN" sz="3600" smtClean="0"/>
              <a:t>会议</a:t>
            </a:r>
            <a:endParaRPr sz="3600" smtClean="0"/>
          </a:p>
        </p:txBody>
      </p:sp>
      <p:sp>
        <p:nvSpPr>
          <p:cNvPr id="64515" name="Content Placeholder 2"/>
          <p:cNvSpPr>
            <a:spLocks noGrp="1"/>
          </p:cNvSpPr>
          <p:nvPr>
            <p:ph idx="1"/>
          </p:nvPr>
        </p:nvSpPr>
        <p:spPr/>
        <p:txBody>
          <a:bodyPr/>
          <a:lstStyle/>
          <a:p>
            <a:endParaRPr lang="en-US" altLang="zh-CN" smtClean="0"/>
          </a:p>
        </p:txBody>
      </p:sp>
      <p:pic>
        <p:nvPicPr>
          <p:cNvPr id="64516" name="Picture 2"/>
          <p:cNvPicPr>
            <a:picLocks noChangeAspect="1" noChangeArrowheads="1"/>
          </p:cNvPicPr>
          <p:nvPr/>
        </p:nvPicPr>
        <p:blipFill>
          <a:blip r:embed="rId2"/>
          <a:srcRect/>
          <a:stretch>
            <a:fillRect/>
          </a:stretch>
        </p:blipFill>
        <p:spPr bwMode="auto">
          <a:xfrm>
            <a:off x="457200" y="1600200"/>
            <a:ext cx="6015038" cy="5059363"/>
          </a:xfrm>
          <a:prstGeom prst="rect">
            <a:avLst/>
          </a:prstGeom>
          <a:noFill/>
          <a:ln w="9525">
            <a:noFill/>
            <a:miter lim="800000"/>
            <a:headEnd/>
            <a:tailEnd/>
          </a:ln>
        </p:spPr>
      </p:pic>
      <p:pic>
        <p:nvPicPr>
          <p:cNvPr id="52227" name="Picture 3"/>
          <p:cNvPicPr>
            <a:picLocks noChangeAspect="1" noChangeArrowheads="1"/>
          </p:cNvPicPr>
          <p:nvPr/>
        </p:nvPicPr>
        <p:blipFill>
          <a:blip r:embed="rId3"/>
          <a:srcRect/>
          <a:stretch>
            <a:fillRect/>
          </a:stretch>
        </p:blipFill>
        <p:spPr bwMode="auto">
          <a:xfrm>
            <a:off x="457200" y="1600200"/>
            <a:ext cx="7947025" cy="4932363"/>
          </a:xfrm>
          <a:prstGeom prst="rect">
            <a:avLst/>
          </a:prstGeom>
          <a:noFill/>
          <a:ln w="9525">
            <a:noFill/>
            <a:miter lim="800000"/>
            <a:headEnd/>
            <a:tailEnd/>
          </a:ln>
        </p:spPr>
      </p:pic>
      <p:sp>
        <p:nvSpPr>
          <p:cNvPr id="64518" name="Rectangle 5"/>
          <p:cNvSpPr>
            <a:spLocks noChangeArrowheads="1"/>
          </p:cNvSpPr>
          <p:nvPr/>
        </p:nvSpPr>
        <p:spPr bwMode="auto">
          <a:xfrm>
            <a:off x="457200" y="1219200"/>
            <a:ext cx="3798888" cy="461963"/>
          </a:xfrm>
          <a:prstGeom prst="rect">
            <a:avLst/>
          </a:prstGeom>
          <a:noFill/>
          <a:ln w="9525">
            <a:noFill/>
            <a:miter lim="800000"/>
            <a:headEnd/>
            <a:tailEnd/>
          </a:ln>
        </p:spPr>
        <p:txBody>
          <a:bodyPr wrap="none">
            <a:spAutoFit/>
          </a:bodyPr>
          <a:lstStyle/>
          <a:p>
            <a:r>
              <a:rPr lang="en-US" altLang="zh-CN">
                <a:hlinkClick r:id="rId4"/>
              </a:rPr>
              <a:t>www.ieee.org/conferences</a:t>
            </a:r>
            <a:endParaRPr lang="en-US" altLang="zh-CN"/>
          </a:p>
        </p:txBody>
      </p:sp>
      <p:sp>
        <p:nvSpPr>
          <p:cNvPr id="9" name="Rectangle 8"/>
          <p:cNvSpPr>
            <a:spLocks noChangeArrowheads="1"/>
          </p:cNvSpPr>
          <p:nvPr/>
        </p:nvSpPr>
        <p:spPr bwMode="auto">
          <a:xfrm>
            <a:off x="1774825" y="2268538"/>
            <a:ext cx="3548063" cy="269875"/>
          </a:xfrm>
          <a:prstGeom prst="rect">
            <a:avLst/>
          </a:prstGeom>
          <a:noFill/>
          <a:ln w="38100" algn="ctr">
            <a:solidFill>
              <a:srgbClr val="FF3399"/>
            </a:solidFill>
            <a:round/>
            <a:headEnd/>
            <a:tailEnd/>
          </a:ln>
        </p:spPr>
        <p:txBody>
          <a:bodyPr/>
          <a:lstStyle/>
          <a:p>
            <a:endParaRPr lang="en-US" altLang="zh-CN"/>
          </a:p>
        </p:txBody>
      </p:sp>
      <p:pic>
        <p:nvPicPr>
          <p:cNvPr id="52228" name="Picture 4"/>
          <p:cNvPicPr>
            <a:picLocks noChangeAspect="1" noChangeArrowheads="1"/>
          </p:cNvPicPr>
          <p:nvPr/>
        </p:nvPicPr>
        <p:blipFill>
          <a:blip r:embed="rId5"/>
          <a:srcRect/>
          <a:stretch>
            <a:fillRect/>
          </a:stretch>
        </p:blipFill>
        <p:spPr bwMode="auto">
          <a:xfrm>
            <a:off x="3276600" y="2362200"/>
            <a:ext cx="5362575" cy="3797300"/>
          </a:xfrm>
          <a:prstGeom prst="rect">
            <a:avLst/>
          </a:prstGeom>
          <a:noFill/>
          <a:ln w="9525">
            <a:noFill/>
            <a:miter lim="800000"/>
            <a:headEnd/>
            <a:tailEnd/>
          </a:ln>
        </p:spPr>
      </p:pic>
      <p:sp>
        <p:nvSpPr>
          <p:cNvPr id="10" name="五边形 9"/>
          <p:cNvSpPr/>
          <p:nvPr/>
        </p:nvSpPr>
        <p:spPr bwMode="auto">
          <a:xfrm>
            <a:off x="7239000" y="0"/>
            <a:ext cx="1905000" cy="685800"/>
          </a:xfrm>
          <a:prstGeom prst="homePlate">
            <a:avLst/>
          </a:prstGeom>
          <a:solidFill>
            <a:schemeClr val="tx2">
              <a:lumMod val="40000"/>
              <a:lumOff val="60000"/>
            </a:schemeClr>
          </a:solidFill>
          <a:ln w="38100" algn="ctr">
            <a:noFill/>
            <a:round/>
            <a:headEnd/>
            <a:tailEnd/>
          </a:ln>
        </p:spPr>
        <p:txBody>
          <a:bodyPr anchor="ctr"/>
          <a:lstStyle/>
          <a:p>
            <a:pPr marL="342900" indent="-342900"/>
            <a:r>
              <a:rPr lang="zh-CN" altLang="en-US" sz="1600" dirty="0">
                <a:latin typeface="宋体" pitchFamily="2" charset="-122"/>
                <a:ea typeface="宋体" pitchFamily="2" charset="-122"/>
              </a:rPr>
              <a:t>准备论文发表</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dissolve">
                                      <p:cBhvr>
                                        <p:cTn id="7" dur="500"/>
                                        <p:tgtEl>
                                          <p:spTgt spid="522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2228"/>
                                        </p:tgtEl>
                                        <p:attrNameLst>
                                          <p:attrName>style.visibility</p:attrName>
                                        </p:attrNameLst>
                                      </p:cBhvr>
                                      <p:to>
                                        <p:strVal val="visible"/>
                                      </p:to>
                                    </p:set>
                                    <p:animEffect transition="in" filter="dissolve">
                                      <p:cBhvr>
                                        <p:cTn id="17"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ctrTitle"/>
          </p:nvPr>
        </p:nvSpPr>
        <p:spPr>
          <a:xfrm>
            <a:off x="457200" y="1066800"/>
            <a:ext cx="8229600" cy="1143000"/>
          </a:xfrm>
        </p:spPr>
        <p:txBody>
          <a:bodyPr/>
          <a:lstStyle/>
          <a:p>
            <a:pPr algn="ctr" eaLnBrk="1" hangingPunct="1"/>
            <a:r>
              <a:rPr lang="en-US" altLang="zh-CN" sz="4400" dirty="0" smtClean="0"/>
              <a:t/>
            </a:r>
            <a:br>
              <a:rPr lang="en-US" altLang="zh-CN" sz="4400" dirty="0" smtClean="0"/>
            </a:br>
            <a:r>
              <a:rPr lang="en-US" altLang="zh-CN" sz="4400" dirty="0" smtClean="0"/>
              <a:t>To be IEEE Authors</a:t>
            </a:r>
          </a:p>
        </p:txBody>
      </p:sp>
    </p:spTree>
  </p:cSld>
  <p:clrMapOvr>
    <a:masterClrMapping/>
  </p:clrMapOvr>
  <p:transition spd="med">
    <p:cover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77825" y="438150"/>
            <a:ext cx="8229600" cy="979488"/>
          </a:xfrm>
        </p:spPr>
        <p:txBody>
          <a:bodyPr/>
          <a:lstStyle/>
          <a:p>
            <a:r>
              <a:rPr smtClean="0"/>
              <a:t>What are the opportunities</a:t>
            </a:r>
            <a:br>
              <a:rPr smtClean="0"/>
            </a:br>
            <a:r>
              <a:rPr smtClean="0"/>
              <a:t>to publish at IEEE? </a:t>
            </a:r>
            <a:br>
              <a:rPr smtClean="0"/>
            </a:br>
            <a:endParaRPr smtClean="0"/>
          </a:p>
        </p:txBody>
      </p:sp>
      <p:sp>
        <p:nvSpPr>
          <p:cNvPr id="53253" name="Rounded Rectangle 16"/>
          <p:cNvSpPr>
            <a:spLocks noChangeArrowheads="1"/>
          </p:cNvSpPr>
          <p:nvPr/>
        </p:nvSpPr>
        <p:spPr bwMode="auto">
          <a:xfrm>
            <a:off x="2643188" y="1968500"/>
            <a:ext cx="3762375" cy="2398713"/>
          </a:xfrm>
          <a:prstGeom prst="roundRect">
            <a:avLst>
              <a:gd name="adj" fmla="val 16667"/>
            </a:avLst>
          </a:prstGeom>
          <a:solidFill>
            <a:schemeClr val="accent1"/>
          </a:solidFill>
          <a:ln w="63500">
            <a:noFill/>
            <a:round/>
            <a:headEnd/>
            <a:tailEnd/>
          </a:ln>
          <a:effectLst>
            <a:outerShdw dist="38100" dir="2700000" algn="tl" rotWithShape="0">
              <a:srgbClr val="808080">
                <a:alpha val="42999"/>
              </a:srgbClr>
            </a:outerShdw>
          </a:effectLst>
        </p:spPr>
        <p:txBody>
          <a:bodyPr/>
          <a:lstStyle/>
          <a:p>
            <a:pPr>
              <a:defRPr/>
            </a:pPr>
            <a:endParaRPr lang="en-US">
              <a:latin typeface="Arial" charset="0"/>
              <a:ea typeface="ＭＳ Ｐゴシック" charset="-128"/>
              <a:cs typeface="ＭＳ Ｐゴシック" charset="-128"/>
            </a:endParaRPr>
          </a:p>
        </p:txBody>
      </p:sp>
      <p:sp>
        <p:nvSpPr>
          <p:cNvPr id="7" name="Rectangle 17"/>
          <p:cNvSpPr>
            <a:spLocks noChangeArrowheads="1"/>
          </p:cNvSpPr>
          <p:nvPr/>
        </p:nvSpPr>
        <p:spPr bwMode="auto">
          <a:xfrm>
            <a:off x="2570163" y="1995488"/>
            <a:ext cx="3749675" cy="2308225"/>
          </a:xfrm>
          <a:prstGeom prst="rect">
            <a:avLst/>
          </a:prstGeom>
          <a:noFill/>
          <a:ln w="9525">
            <a:noFill/>
            <a:miter lim="800000"/>
            <a:headEnd/>
            <a:tailEnd/>
          </a:ln>
        </p:spPr>
        <p:txBody>
          <a:bodyPr>
            <a:spAutoFit/>
          </a:bodyPr>
          <a:lstStyle/>
          <a:p>
            <a:pPr algn="ctr">
              <a:defRPr/>
            </a:pPr>
            <a:r>
              <a:rPr lang="en-US" sz="10000" dirty="0">
                <a:solidFill>
                  <a:schemeClr val="bg1"/>
                </a:solidFill>
                <a:latin typeface="+mn-lt"/>
                <a:ea typeface="ＭＳ Ｐゴシック" charset="-128"/>
                <a:cs typeface="ＭＳ Ｐゴシック" charset="-128"/>
              </a:rPr>
              <a:t>154</a:t>
            </a:r>
          </a:p>
          <a:p>
            <a:pPr algn="ctr">
              <a:defRPr/>
            </a:pPr>
            <a:r>
              <a:rPr lang="en-US" sz="2200" dirty="0">
                <a:solidFill>
                  <a:schemeClr val="bg1"/>
                </a:solidFill>
                <a:latin typeface="+mn-lt"/>
                <a:ea typeface="ＭＳ Ｐゴシック" charset="-128"/>
                <a:cs typeface="ＭＳ Ｐゴシック" charset="-128"/>
              </a:rPr>
              <a:t>Journals, Transactions, Magazines</a:t>
            </a:r>
          </a:p>
        </p:txBody>
      </p:sp>
      <p:pic>
        <p:nvPicPr>
          <p:cNvPr id="9" name="Picture 8" descr="http://ieeexplore.ieee.org/ielx5/42/5968123/5968123.jpg"/>
          <p:cNvPicPr>
            <a:picLocks noChangeAspect="1" noChangeArrowheads="1"/>
          </p:cNvPicPr>
          <p:nvPr/>
        </p:nvPicPr>
        <p:blipFill>
          <a:blip r:embed="rId3"/>
          <a:srcRect/>
          <a:stretch>
            <a:fillRect/>
          </a:stretch>
        </p:blipFill>
        <p:spPr bwMode="auto">
          <a:xfrm>
            <a:off x="2994025" y="4619625"/>
            <a:ext cx="730250" cy="914400"/>
          </a:xfrm>
          <a:prstGeom prst="rect">
            <a:avLst/>
          </a:prstGeom>
          <a:noFill/>
          <a:ln w="9525">
            <a:solidFill>
              <a:schemeClr val="tx1">
                <a:lumMod val="75000"/>
              </a:schemeClr>
            </a:solidFill>
            <a:miter lim="800000"/>
            <a:headEnd/>
            <a:tailEnd/>
          </a:ln>
        </p:spPr>
      </p:pic>
      <p:pic>
        <p:nvPicPr>
          <p:cNvPr id="10" name="Picture 16" descr="http://s1.gigaimg.com/avaxhome/47/45/001a4547_medium.jpeg"/>
          <p:cNvPicPr>
            <a:picLocks noChangeAspect="1" noChangeArrowheads="1"/>
          </p:cNvPicPr>
          <p:nvPr/>
        </p:nvPicPr>
        <p:blipFill>
          <a:blip r:embed="rId4"/>
          <a:srcRect/>
          <a:stretch>
            <a:fillRect/>
          </a:stretch>
        </p:blipFill>
        <p:spPr bwMode="auto">
          <a:xfrm>
            <a:off x="3371850" y="4702175"/>
            <a:ext cx="838200" cy="1060450"/>
          </a:xfrm>
          <a:prstGeom prst="rect">
            <a:avLst/>
          </a:prstGeom>
          <a:noFill/>
          <a:ln w="9525">
            <a:solidFill>
              <a:schemeClr val="tx1">
                <a:lumMod val="75000"/>
              </a:schemeClr>
            </a:solidFill>
            <a:miter lim="800000"/>
            <a:headEnd/>
            <a:tailEnd/>
          </a:ln>
        </p:spPr>
      </p:pic>
      <p:pic>
        <p:nvPicPr>
          <p:cNvPr id="11" name="Picture 12" descr="http://www.ieee.org/ucm/groups/public/@ieee/@web/@org/@pubs/documents/images/42071962.jpg"/>
          <p:cNvPicPr>
            <a:picLocks noChangeAspect="1" noChangeArrowheads="1"/>
          </p:cNvPicPr>
          <p:nvPr/>
        </p:nvPicPr>
        <p:blipFill>
          <a:blip r:embed="rId5"/>
          <a:srcRect/>
          <a:stretch>
            <a:fillRect/>
          </a:stretch>
        </p:blipFill>
        <p:spPr bwMode="auto">
          <a:xfrm>
            <a:off x="4021138" y="4737100"/>
            <a:ext cx="1100137" cy="1435100"/>
          </a:xfrm>
          <a:prstGeom prst="rect">
            <a:avLst/>
          </a:prstGeom>
          <a:noFill/>
          <a:ln w="9525">
            <a:noFill/>
            <a:miter lim="800000"/>
            <a:headEnd/>
            <a:tailEnd/>
          </a:ln>
        </p:spPr>
      </p:pic>
      <p:pic>
        <p:nvPicPr>
          <p:cNvPr id="12" name="Picture 5" descr="Signal Processing Magazine, IEEE"/>
          <p:cNvPicPr>
            <a:picLocks noChangeAspect="1" noChangeArrowheads="1"/>
          </p:cNvPicPr>
          <p:nvPr/>
        </p:nvPicPr>
        <p:blipFill>
          <a:blip r:embed="rId6"/>
          <a:srcRect/>
          <a:stretch>
            <a:fillRect/>
          </a:stretch>
        </p:blipFill>
        <p:spPr bwMode="auto">
          <a:xfrm>
            <a:off x="4710113" y="4894263"/>
            <a:ext cx="1087437" cy="1484312"/>
          </a:xfrm>
          <a:prstGeom prst="rect">
            <a:avLst/>
          </a:prstGeom>
          <a:noFill/>
          <a:ln w="6350">
            <a:solidFill>
              <a:schemeClr val="tx1">
                <a:lumMod val="75000"/>
              </a:schemeClr>
            </a:solid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fade">
                                      <p:cBhvr>
                                        <p:cTn id="7" dur="1000"/>
                                        <p:tgtEl>
                                          <p:spTgt spid="53253"/>
                                        </p:tgtEl>
                                      </p:cBhvr>
                                    </p:animEffect>
                                  </p:childTnLst>
                                </p:cTn>
                              </p:par>
                            </p:childTnLst>
                          </p:cTn>
                        </p:par>
                        <p:par>
                          <p:cTn id="8" fill="hold">
                            <p:stCondLst>
                              <p:cond delay="1000"/>
                            </p:stCondLst>
                            <p:childTnLst>
                              <p:par>
                                <p:cTn id="9" presetID="1" presetClass="entr" presetSubtype="0"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nodeType="afterEffect">
                                  <p:stCondLst>
                                    <p:cond delay="50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nodeType="afterEffect">
                                  <p:stCondLst>
                                    <p:cond delay="50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685800" y="381000"/>
            <a:ext cx="7772400" cy="1143000"/>
          </a:xfrm>
        </p:spPr>
        <p:txBody>
          <a:bodyPr/>
          <a:lstStyle/>
          <a:p>
            <a:pPr eaLnBrk="1" hangingPunct="1"/>
            <a:r>
              <a:rPr lang="en-US" altLang="zh-CN" smtClean="0"/>
              <a:t>AIEE + IRE = IEEE</a:t>
            </a:r>
          </a:p>
        </p:txBody>
      </p:sp>
      <p:sp>
        <p:nvSpPr>
          <p:cNvPr id="23555" name="TextBox 6"/>
          <p:cNvSpPr txBox="1">
            <a:spLocks noChangeArrowheads="1"/>
          </p:cNvSpPr>
          <p:nvPr/>
        </p:nvSpPr>
        <p:spPr bwMode="auto">
          <a:xfrm>
            <a:off x="685800" y="1295400"/>
            <a:ext cx="8001000" cy="1274763"/>
          </a:xfrm>
          <a:prstGeom prst="rect">
            <a:avLst/>
          </a:prstGeom>
          <a:noFill/>
          <a:ln w="9525">
            <a:noFill/>
            <a:miter lim="800000"/>
            <a:headEnd/>
            <a:tailEnd/>
          </a:ln>
        </p:spPr>
        <p:txBody>
          <a:bodyPr>
            <a:spAutoFit/>
          </a:bodyPr>
          <a:lstStyle/>
          <a:p>
            <a:r>
              <a:rPr lang="en-US" altLang="zh-CN" sz="1600" b="1">
                <a:solidFill>
                  <a:schemeClr val="accent2"/>
                </a:solidFill>
                <a:latin typeface="Verdana" pitchFamily="34" charset="0"/>
              </a:rPr>
              <a:t>The idea that there should be one organization for all electrical engineers was an old one, and became more powerful as the profession expanded beyond its separate roots in power and radio.</a:t>
            </a:r>
            <a:r>
              <a:rPr lang="en-US" altLang="zh-CN" sz="1600">
                <a:latin typeface="Verdana" pitchFamily="34" charset="0"/>
              </a:rPr>
              <a:t> In 1962, the boards and memberships of the two institutes agreed to merge. On </a:t>
            </a:r>
            <a:r>
              <a:rPr lang="en-US" altLang="zh-CN" sz="1600" b="1">
                <a:latin typeface="Verdana" pitchFamily="34" charset="0"/>
              </a:rPr>
              <a:t>January 1, 1963</a:t>
            </a:r>
            <a:r>
              <a:rPr lang="en-US" altLang="zh-CN" sz="1600">
                <a:latin typeface="Verdana" pitchFamily="34" charset="0"/>
              </a:rPr>
              <a:t>, the Institute of Electrical and Electronic Engineers was born with </a:t>
            </a:r>
            <a:r>
              <a:rPr lang="en-US" altLang="zh-CN" sz="1600" b="1">
                <a:latin typeface="Verdana" pitchFamily="34" charset="0"/>
              </a:rPr>
              <a:t>150,000</a:t>
            </a:r>
            <a:r>
              <a:rPr lang="en-US" altLang="zh-CN" sz="1600">
                <a:latin typeface="Verdana" pitchFamily="34" charset="0"/>
              </a:rPr>
              <a:t> members.</a:t>
            </a:r>
          </a:p>
        </p:txBody>
      </p:sp>
      <p:grpSp>
        <p:nvGrpSpPr>
          <p:cNvPr id="2" name="Group 35"/>
          <p:cNvGrpSpPr>
            <a:grpSpLocks/>
          </p:cNvGrpSpPr>
          <p:nvPr/>
        </p:nvGrpSpPr>
        <p:grpSpPr bwMode="auto">
          <a:xfrm>
            <a:off x="609600" y="2590800"/>
            <a:ext cx="8001000" cy="3886200"/>
            <a:chOff x="480" y="1632"/>
            <a:chExt cx="5040" cy="2448"/>
          </a:xfrm>
        </p:grpSpPr>
        <p:grpSp>
          <p:nvGrpSpPr>
            <p:cNvPr id="3" name="Group 33"/>
            <p:cNvGrpSpPr>
              <a:grpSpLocks/>
            </p:cNvGrpSpPr>
            <p:nvPr/>
          </p:nvGrpSpPr>
          <p:grpSpPr bwMode="auto">
            <a:xfrm>
              <a:off x="480" y="1968"/>
              <a:ext cx="1647" cy="1632"/>
              <a:chOff x="-96" y="4416"/>
              <a:chExt cx="1647" cy="1632"/>
            </a:xfrm>
          </p:grpSpPr>
          <p:grpSp>
            <p:nvGrpSpPr>
              <p:cNvPr id="4" name="Group 23"/>
              <p:cNvGrpSpPr>
                <a:grpSpLocks/>
              </p:cNvGrpSpPr>
              <p:nvPr/>
            </p:nvGrpSpPr>
            <p:grpSpPr bwMode="auto">
              <a:xfrm>
                <a:off x="-96" y="4416"/>
                <a:ext cx="1647" cy="1632"/>
                <a:chOff x="1713" y="1675"/>
                <a:chExt cx="1647" cy="1205"/>
              </a:xfrm>
            </p:grpSpPr>
            <p:pic>
              <p:nvPicPr>
                <p:cNvPr id="23573" name="Picture 24" descr="Box Shadow2"/>
                <p:cNvPicPr>
                  <a:picLocks noChangeAspect="1" noChangeArrowheads="1"/>
                </p:cNvPicPr>
                <p:nvPr/>
              </p:nvPicPr>
              <p:blipFill>
                <a:blip r:embed="rId2"/>
                <a:srcRect/>
                <a:stretch>
                  <a:fillRect/>
                </a:stretch>
              </p:blipFill>
              <p:spPr bwMode="auto">
                <a:xfrm>
                  <a:off x="1713" y="1675"/>
                  <a:ext cx="1647" cy="1205"/>
                </a:xfrm>
                <a:prstGeom prst="rect">
                  <a:avLst/>
                </a:prstGeom>
                <a:noFill/>
                <a:ln w="9525">
                  <a:noFill/>
                  <a:miter lim="800000"/>
                  <a:headEnd/>
                  <a:tailEnd/>
                </a:ln>
              </p:spPr>
            </p:pic>
            <p:sp>
              <p:nvSpPr>
                <p:cNvPr id="23574" name="Rectangle 25"/>
                <p:cNvSpPr>
                  <a:spLocks noChangeArrowheads="1"/>
                </p:cNvSpPr>
                <p:nvPr/>
              </p:nvSpPr>
              <p:spPr bwMode="auto">
                <a:xfrm>
                  <a:off x="1728" y="1720"/>
                  <a:ext cx="1558" cy="1064"/>
                </a:xfrm>
                <a:prstGeom prst="rect">
                  <a:avLst/>
                </a:prstGeom>
                <a:solidFill>
                  <a:schemeClr val="accent1"/>
                </a:solidFill>
                <a:ln w="9525">
                  <a:noFill/>
                  <a:miter lim="800000"/>
                  <a:headEnd/>
                  <a:tailEnd/>
                </a:ln>
              </p:spPr>
              <p:txBody>
                <a:bodyPr wrap="none" anchor="ctr"/>
                <a:lstStyle/>
                <a:p>
                  <a:pPr algn="ctr"/>
                  <a:endParaRPr lang="zh-CN" altLang="zh-CN"/>
                </a:p>
              </p:txBody>
            </p:sp>
          </p:grpSp>
          <p:pic>
            <p:nvPicPr>
              <p:cNvPr id="23571" name="Picture 2"/>
              <p:cNvPicPr>
                <a:picLocks noChangeAspect="1" noChangeArrowheads="1"/>
              </p:cNvPicPr>
              <p:nvPr/>
            </p:nvPicPr>
            <p:blipFill>
              <a:blip r:embed="rId3"/>
              <a:srcRect/>
              <a:stretch>
                <a:fillRect/>
              </a:stretch>
            </p:blipFill>
            <p:spPr bwMode="auto">
              <a:xfrm>
                <a:off x="32" y="4570"/>
                <a:ext cx="1344" cy="908"/>
              </a:xfrm>
              <a:prstGeom prst="rect">
                <a:avLst/>
              </a:prstGeom>
              <a:noFill/>
              <a:ln w="12700">
                <a:solidFill>
                  <a:schemeClr val="bg1"/>
                </a:solidFill>
                <a:miter lim="800000"/>
                <a:headEnd/>
                <a:tailEnd/>
              </a:ln>
            </p:spPr>
          </p:pic>
          <p:sp>
            <p:nvSpPr>
              <p:cNvPr id="23572" name="TextBox 5"/>
              <p:cNvSpPr txBox="1">
                <a:spLocks noChangeArrowheads="1"/>
              </p:cNvSpPr>
              <p:nvPr/>
            </p:nvSpPr>
            <p:spPr bwMode="auto">
              <a:xfrm>
                <a:off x="-34" y="5510"/>
                <a:ext cx="1488" cy="359"/>
              </a:xfrm>
              <a:prstGeom prst="rect">
                <a:avLst/>
              </a:prstGeom>
              <a:noFill/>
              <a:ln w="9525">
                <a:noFill/>
                <a:miter lim="800000"/>
                <a:headEnd/>
                <a:tailEnd/>
              </a:ln>
            </p:spPr>
            <p:txBody>
              <a:bodyPr>
                <a:spAutoFit/>
              </a:bodyPr>
              <a:lstStyle/>
              <a:p>
                <a:r>
                  <a:rPr lang="en-US" altLang="zh-CN" sz="1100" b="1">
                    <a:solidFill>
                      <a:schemeClr val="bg1"/>
                    </a:solidFill>
                    <a:latin typeface="Verdana" pitchFamily="34" charset="0"/>
                  </a:rPr>
                  <a:t>1962 </a:t>
                </a:r>
                <a:r>
                  <a:rPr lang="en-US" altLang="zh-CN" sz="1000" b="1">
                    <a:solidFill>
                      <a:schemeClr val="bg1"/>
                    </a:solidFill>
                    <a:latin typeface="Verdana" pitchFamily="34" charset="0"/>
                  </a:rPr>
                  <a:t/>
                </a:r>
                <a:br>
                  <a:rPr lang="en-US" altLang="zh-CN" sz="1000" b="1">
                    <a:solidFill>
                      <a:schemeClr val="bg1"/>
                    </a:solidFill>
                    <a:latin typeface="Verdana" pitchFamily="34" charset="0"/>
                  </a:rPr>
                </a:br>
                <a:r>
                  <a:rPr lang="en-US" altLang="zh-CN" sz="1000">
                    <a:solidFill>
                      <a:schemeClr val="bg1"/>
                    </a:solidFill>
                    <a:latin typeface="Verdana" pitchFamily="34" charset="0"/>
                  </a:rPr>
                  <a:t>Symposium on the proposed</a:t>
                </a:r>
                <a:br>
                  <a:rPr lang="en-US" altLang="zh-CN" sz="1000">
                    <a:solidFill>
                      <a:schemeClr val="bg1"/>
                    </a:solidFill>
                    <a:latin typeface="Verdana" pitchFamily="34" charset="0"/>
                  </a:rPr>
                </a:br>
                <a:r>
                  <a:rPr lang="en-US" altLang="zh-CN" sz="1000">
                    <a:solidFill>
                      <a:schemeClr val="bg1"/>
                    </a:solidFill>
                    <a:latin typeface="Verdana" pitchFamily="34" charset="0"/>
                  </a:rPr>
                  <a:t>merger, IRE National Convention</a:t>
                </a:r>
              </a:p>
            </p:txBody>
          </p:sp>
        </p:grpSp>
        <p:grpSp>
          <p:nvGrpSpPr>
            <p:cNvPr id="5" name="Group 34"/>
            <p:cNvGrpSpPr>
              <a:grpSpLocks/>
            </p:cNvGrpSpPr>
            <p:nvPr/>
          </p:nvGrpSpPr>
          <p:grpSpPr bwMode="auto">
            <a:xfrm>
              <a:off x="2208" y="1728"/>
              <a:ext cx="1647" cy="2352"/>
              <a:chOff x="2064" y="3984"/>
              <a:chExt cx="1647" cy="2352"/>
            </a:xfrm>
          </p:grpSpPr>
          <p:grpSp>
            <p:nvGrpSpPr>
              <p:cNvPr id="6" name="Group 11"/>
              <p:cNvGrpSpPr>
                <a:grpSpLocks/>
              </p:cNvGrpSpPr>
              <p:nvPr/>
            </p:nvGrpSpPr>
            <p:grpSpPr bwMode="auto">
              <a:xfrm>
                <a:off x="2064" y="3984"/>
                <a:ext cx="1647" cy="2352"/>
                <a:chOff x="1713" y="1675"/>
                <a:chExt cx="1647" cy="1205"/>
              </a:xfrm>
            </p:grpSpPr>
            <p:pic>
              <p:nvPicPr>
                <p:cNvPr id="23568" name="Picture 12" descr="Box Shadow2"/>
                <p:cNvPicPr>
                  <a:picLocks noChangeAspect="1" noChangeArrowheads="1"/>
                </p:cNvPicPr>
                <p:nvPr/>
              </p:nvPicPr>
              <p:blipFill>
                <a:blip r:embed="rId2"/>
                <a:srcRect/>
                <a:stretch>
                  <a:fillRect/>
                </a:stretch>
              </p:blipFill>
              <p:spPr bwMode="auto">
                <a:xfrm>
                  <a:off x="1713" y="1675"/>
                  <a:ext cx="1647" cy="1205"/>
                </a:xfrm>
                <a:prstGeom prst="rect">
                  <a:avLst/>
                </a:prstGeom>
                <a:noFill/>
                <a:ln w="9525">
                  <a:noFill/>
                  <a:miter lim="800000"/>
                  <a:headEnd/>
                  <a:tailEnd/>
                </a:ln>
              </p:spPr>
            </p:pic>
            <p:sp>
              <p:nvSpPr>
                <p:cNvPr id="23569" name="Rectangle 13"/>
                <p:cNvSpPr>
                  <a:spLocks noChangeArrowheads="1"/>
                </p:cNvSpPr>
                <p:nvPr/>
              </p:nvSpPr>
              <p:spPr bwMode="auto">
                <a:xfrm>
                  <a:off x="1728" y="1720"/>
                  <a:ext cx="1558" cy="1064"/>
                </a:xfrm>
                <a:prstGeom prst="rect">
                  <a:avLst/>
                </a:prstGeom>
                <a:solidFill>
                  <a:schemeClr val="accent1"/>
                </a:solidFill>
                <a:ln w="9525">
                  <a:noFill/>
                  <a:miter lim="800000"/>
                  <a:headEnd/>
                  <a:tailEnd/>
                </a:ln>
              </p:spPr>
              <p:txBody>
                <a:bodyPr wrap="none" anchor="ctr"/>
                <a:lstStyle/>
                <a:p>
                  <a:pPr algn="ctr"/>
                  <a:endParaRPr lang="zh-CN" altLang="zh-CN"/>
                </a:p>
              </p:txBody>
            </p:sp>
          </p:grpSp>
          <p:sp>
            <p:nvSpPr>
              <p:cNvPr id="23566" name="TextBox 8"/>
              <p:cNvSpPr txBox="1">
                <a:spLocks noChangeArrowheads="1"/>
              </p:cNvSpPr>
              <p:nvPr/>
            </p:nvSpPr>
            <p:spPr bwMode="auto">
              <a:xfrm>
                <a:off x="2160" y="5856"/>
                <a:ext cx="1248" cy="250"/>
              </a:xfrm>
              <a:prstGeom prst="rect">
                <a:avLst/>
              </a:prstGeom>
              <a:noFill/>
              <a:ln w="9525">
                <a:noFill/>
                <a:miter lim="800000"/>
                <a:headEnd/>
                <a:tailEnd/>
              </a:ln>
            </p:spPr>
            <p:txBody>
              <a:bodyPr>
                <a:spAutoFit/>
              </a:bodyPr>
              <a:lstStyle/>
              <a:p>
                <a:r>
                  <a:rPr lang="en-US" altLang="zh-CN" sz="1000">
                    <a:solidFill>
                      <a:schemeClr val="bg1"/>
                    </a:solidFill>
                    <a:latin typeface="Verdana" pitchFamily="34" charset="0"/>
                  </a:rPr>
                  <a:t>Special merger issue of the</a:t>
                </a:r>
                <a:br>
                  <a:rPr lang="en-US" altLang="zh-CN" sz="1000">
                    <a:solidFill>
                      <a:schemeClr val="bg1"/>
                    </a:solidFill>
                    <a:latin typeface="Verdana" pitchFamily="34" charset="0"/>
                  </a:rPr>
                </a:br>
                <a:r>
                  <a:rPr lang="en-US" altLang="zh-CN" sz="1000">
                    <a:solidFill>
                      <a:schemeClr val="bg1"/>
                    </a:solidFill>
                    <a:latin typeface="Verdana" pitchFamily="34" charset="0"/>
                  </a:rPr>
                  <a:t>Proceedings of the IRE</a:t>
                </a:r>
              </a:p>
            </p:txBody>
          </p:sp>
          <p:pic>
            <p:nvPicPr>
              <p:cNvPr id="23567" name="Picture 4" descr="Mergerdoc small.tif"/>
              <p:cNvPicPr>
                <a:picLocks noChangeAspect="1"/>
              </p:cNvPicPr>
              <p:nvPr/>
            </p:nvPicPr>
            <p:blipFill>
              <a:blip r:embed="rId4"/>
              <a:srcRect/>
              <a:stretch>
                <a:fillRect/>
              </a:stretch>
            </p:blipFill>
            <p:spPr bwMode="auto">
              <a:xfrm>
                <a:off x="2197" y="4197"/>
                <a:ext cx="1317" cy="1659"/>
              </a:xfrm>
              <a:prstGeom prst="rect">
                <a:avLst/>
              </a:prstGeom>
              <a:noFill/>
              <a:ln w="12700">
                <a:solidFill>
                  <a:schemeClr val="bg1"/>
                </a:solidFill>
                <a:miter lim="800000"/>
                <a:headEnd/>
                <a:tailEnd/>
              </a:ln>
            </p:spPr>
          </p:pic>
        </p:grpSp>
        <p:grpSp>
          <p:nvGrpSpPr>
            <p:cNvPr id="7" name="Group 32"/>
            <p:cNvGrpSpPr>
              <a:grpSpLocks/>
            </p:cNvGrpSpPr>
            <p:nvPr/>
          </p:nvGrpSpPr>
          <p:grpSpPr bwMode="auto">
            <a:xfrm>
              <a:off x="3936" y="1632"/>
              <a:ext cx="1584" cy="2016"/>
              <a:chOff x="3792" y="3792"/>
              <a:chExt cx="1584" cy="2016"/>
            </a:xfrm>
          </p:grpSpPr>
          <p:grpSp>
            <p:nvGrpSpPr>
              <p:cNvPr id="8" name="Group 17"/>
              <p:cNvGrpSpPr>
                <a:grpSpLocks/>
              </p:cNvGrpSpPr>
              <p:nvPr/>
            </p:nvGrpSpPr>
            <p:grpSpPr bwMode="auto">
              <a:xfrm>
                <a:off x="3792" y="3792"/>
                <a:ext cx="1584" cy="2016"/>
                <a:chOff x="1713" y="1675"/>
                <a:chExt cx="1647" cy="1205"/>
              </a:xfrm>
            </p:grpSpPr>
            <p:pic>
              <p:nvPicPr>
                <p:cNvPr id="23563" name="Picture 18" descr="Box Shadow2"/>
                <p:cNvPicPr>
                  <a:picLocks noChangeAspect="1" noChangeArrowheads="1"/>
                </p:cNvPicPr>
                <p:nvPr/>
              </p:nvPicPr>
              <p:blipFill>
                <a:blip r:embed="rId2"/>
                <a:srcRect/>
                <a:stretch>
                  <a:fillRect/>
                </a:stretch>
              </p:blipFill>
              <p:spPr bwMode="auto">
                <a:xfrm>
                  <a:off x="1713" y="1675"/>
                  <a:ext cx="1647" cy="1205"/>
                </a:xfrm>
                <a:prstGeom prst="rect">
                  <a:avLst/>
                </a:prstGeom>
                <a:noFill/>
                <a:ln w="9525">
                  <a:noFill/>
                  <a:miter lim="800000"/>
                  <a:headEnd/>
                  <a:tailEnd/>
                </a:ln>
              </p:spPr>
            </p:pic>
            <p:sp>
              <p:nvSpPr>
                <p:cNvPr id="23564" name="Rectangle 19"/>
                <p:cNvSpPr>
                  <a:spLocks noChangeArrowheads="1"/>
                </p:cNvSpPr>
                <p:nvPr/>
              </p:nvSpPr>
              <p:spPr bwMode="auto">
                <a:xfrm>
                  <a:off x="1728" y="1720"/>
                  <a:ext cx="1558" cy="1064"/>
                </a:xfrm>
                <a:prstGeom prst="rect">
                  <a:avLst/>
                </a:prstGeom>
                <a:solidFill>
                  <a:schemeClr val="accent1"/>
                </a:solidFill>
                <a:ln w="9525">
                  <a:noFill/>
                  <a:miter lim="800000"/>
                  <a:headEnd/>
                  <a:tailEnd/>
                </a:ln>
              </p:spPr>
              <p:txBody>
                <a:bodyPr wrap="none" anchor="ctr"/>
                <a:lstStyle/>
                <a:p>
                  <a:pPr algn="ctr"/>
                  <a:endParaRPr lang="zh-CN" altLang="zh-CN"/>
                </a:p>
              </p:txBody>
            </p:sp>
          </p:grpSp>
          <p:sp>
            <p:nvSpPr>
              <p:cNvPr id="23561" name="TextBox 7"/>
              <p:cNvSpPr txBox="1">
                <a:spLocks noChangeArrowheads="1"/>
              </p:cNvSpPr>
              <p:nvPr/>
            </p:nvSpPr>
            <p:spPr bwMode="auto">
              <a:xfrm>
                <a:off x="3888" y="5174"/>
                <a:ext cx="1440" cy="442"/>
              </a:xfrm>
              <a:prstGeom prst="rect">
                <a:avLst/>
              </a:prstGeom>
              <a:noFill/>
              <a:ln w="9525">
                <a:noFill/>
                <a:miter lim="800000"/>
                <a:headEnd/>
                <a:tailEnd/>
              </a:ln>
            </p:spPr>
            <p:txBody>
              <a:bodyPr>
                <a:spAutoFit/>
              </a:bodyPr>
              <a:lstStyle/>
              <a:p>
                <a:r>
                  <a:rPr lang="en-US" altLang="zh-CN" sz="1000">
                    <a:solidFill>
                      <a:schemeClr val="bg1"/>
                    </a:solidFill>
                    <a:latin typeface="Verdana" pitchFamily="34" charset="0"/>
                  </a:rPr>
                  <a:t>The badge of the new IEEE</a:t>
                </a:r>
                <a:br>
                  <a:rPr lang="en-US" altLang="zh-CN" sz="1000">
                    <a:solidFill>
                      <a:schemeClr val="bg1"/>
                    </a:solidFill>
                    <a:latin typeface="Verdana" pitchFamily="34" charset="0"/>
                  </a:rPr>
                </a:br>
                <a:r>
                  <a:rPr lang="en-US" altLang="zh-CN" sz="1000">
                    <a:solidFill>
                      <a:schemeClr val="bg1"/>
                    </a:solidFill>
                    <a:latin typeface="Verdana" pitchFamily="34" charset="0"/>
                  </a:rPr>
                  <a:t>combined the right hand rule</a:t>
                </a:r>
                <a:br>
                  <a:rPr lang="en-US" altLang="zh-CN" sz="1000">
                    <a:solidFill>
                      <a:schemeClr val="bg1"/>
                    </a:solidFill>
                    <a:latin typeface="Verdana" pitchFamily="34" charset="0"/>
                  </a:rPr>
                </a:br>
                <a:r>
                  <a:rPr lang="en-US" altLang="zh-CN" sz="1000">
                    <a:solidFill>
                      <a:schemeClr val="bg1"/>
                    </a:solidFill>
                    <a:latin typeface="Verdana" pitchFamily="34" charset="0"/>
                  </a:rPr>
                  <a:t>from the IRE with the kite from</a:t>
                </a:r>
                <a:br>
                  <a:rPr lang="en-US" altLang="zh-CN" sz="1000">
                    <a:solidFill>
                      <a:schemeClr val="bg1"/>
                    </a:solidFill>
                    <a:latin typeface="Verdana" pitchFamily="34" charset="0"/>
                  </a:rPr>
                </a:br>
                <a:r>
                  <a:rPr lang="en-US" altLang="zh-CN" sz="1000">
                    <a:solidFill>
                      <a:schemeClr val="bg1"/>
                    </a:solidFill>
                    <a:latin typeface="Verdana" pitchFamily="34" charset="0"/>
                  </a:rPr>
                  <a:t>the AIEE</a:t>
                </a:r>
              </a:p>
            </p:txBody>
          </p:sp>
          <p:pic>
            <p:nvPicPr>
              <p:cNvPr id="23562" name="Picture 3"/>
              <p:cNvPicPr>
                <a:picLocks noChangeAspect="1" noChangeArrowheads="1"/>
              </p:cNvPicPr>
              <p:nvPr/>
            </p:nvPicPr>
            <p:blipFill>
              <a:blip r:embed="rId5"/>
              <a:srcRect/>
              <a:stretch>
                <a:fillRect/>
              </a:stretch>
            </p:blipFill>
            <p:spPr bwMode="auto">
              <a:xfrm>
                <a:off x="3952" y="3992"/>
                <a:ext cx="1200" cy="1147"/>
              </a:xfrm>
              <a:prstGeom prst="rect">
                <a:avLst/>
              </a:prstGeom>
              <a:noFill/>
              <a:ln w="12700">
                <a:solidFill>
                  <a:schemeClr val="bg1"/>
                </a:solidFill>
                <a:miter lim="800000"/>
                <a:headEnd/>
                <a:tailEnd/>
              </a:ln>
            </p:spPr>
          </p:pic>
        </p:grpSp>
      </p:grpSp>
    </p:spTree>
  </p:cSld>
  <p:clrMapOvr>
    <a:masterClrMapping/>
  </p:clrMapOvr>
  <p:transition spd="med">
    <p:cover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标题 1"/>
          <p:cNvSpPr>
            <a:spLocks noGrp="1"/>
          </p:cNvSpPr>
          <p:nvPr>
            <p:ph type="title"/>
          </p:nvPr>
        </p:nvSpPr>
        <p:spPr/>
        <p:txBody>
          <a:bodyPr/>
          <a:lstStyle/>
          <a:p>
            <a:r>
              <a:rPr altLang="zh-CN" smtClean="0"/>
              <a:t>Journals                  Magazines</a:t>
            </a:r>
            <a:endParaRPr lang="zh-CN" smtClean="0"/>
          </a:p>
        </p:txBody>
      </p:sp>
      <p:pic>
        <p:nvPicPr>
          <p:cNvPr id="115714" name="Picture 2"/>
          <p:cNvPicPr>
            <a:picLocks noChangeAspect="1" noChangeArrowheads="1"/>
          </p:cNvPicPr>
          <p:nvPr/>
        </p:nvPicPr>
        <p:blipFill>
          <a:blip r:embed="rId2"/>
          <a:srcRect l="4916" t="1852" r="1683" b="5556"/>
          <a:stretch>
            <a:fillRect/>
          </a:stretch>
        </p:blipFill>
        <p:spPr bwMode="auto">
          <a:xfrm>
            <a:off x="304800" y="1143000"/>
            <a:ext cx="3200400" cy="4211638"/>
          </a:xfrm>
          <a:prstGeom prst="rect">
            <a:avLst/>
          </a:prstGeom>
          <a:noFill/>
          <a:ln w="9525" algn="ctr">
            <a:noFill/>
            <a:miter lim="800000"/>
            <a:headEnd/>
            <a:tailEnd/>
          </a:ln>
        </p:spPr>
      </p:pic>
      <p:pic>
        <p:nvPicPr>
          <p:cNvPr id="115716" name="Picture 4"/>
          <p:cNvPicPr>
            <a:picLocks noChangeAspect="1" noChangeArrowheads="1"/>
          </p:cNvPicPr>
          <p:nvPr/>
        </p:nvPicPr>
        <p:blipFill>
          <a:blip r:embed="rId3"/>
          <a:srcRect l="4761" t="2725" r="4784"/>
          <a:stretch>
            <a:fillRect/>
          </a:stretch>
        </p:blipFill>
        <p:spPr bwMode="auto">
          <a:xfrm>
            <a:off x="609600" y="1752600"/>
            <a:ext cx="2971800" cy="4144963"/>
          </a:xfrm>
          <a:prstGeom prst="rect">
            <a:avLst/>
          </a:prstGeom>
          <a:noFill/>
          <a:ln w="9525" algn="ctr">
            <a:noFill/>
            <a:miter lim="800000"/>
            <a:headEnd/>
            <a:tailEnd/>
          </a:ln>
        </p:spPr>
      </p:pic>
      <p:pic>
        <p:nvPicPr>
          <p:cNvPr id="115715" name="Picture 3"/>
          <p:cNvPicPr>
            <a:picLocks noChangeAspect="1" noChangeArrowheads="1"/>
          </p:cNvPicPr>
          <p:nvPr/>
        </p:nvPicPr>
        <p:blipFill>
          <a:blip r:embed="rId4"/>
          <a:srcRect l="4485" t="2130" r="3589" b="427"/>
          <a:stretch>
            <a:fillRect/>
          </a:stretch>
        </p:blipFill>
        <p:spPr bwMode="auto">
          <a:xfrm>
            <a:off x="1143000" y="2286000"/>
            <a:ext cx="2743200" cy="4114800"/>
          </a:xfrm>
          <a:prstGeom prst="rect">
            <a:avLst/>
          </a:prstGeom>
          <a:noFill/>
          <a:ln w="9525" algn="ctr">
            <a:noFill/>
            <a:miter lim="800000"/>
            <a:headEnd/>
            <a:tailEnd/>
          </a:ln>
        </p:spPr>
      </p:pic>
      <p:pic>
        <p:nvPicPr>
          <p:cNvPr id="6" name="Picture 3"/>
          <p:cNvPicPr>
            <a:picLocks noChangeAspect="1" noChangeArrowheads="1"/>
          </p:cNvPicPr>
          <p:nvPr/>
        </p:nvPicPr>
        <p:blipFill>
          <a:blip r:embed="rId5"/>
          <a:srcRect/>
          <a:stretch>
            <a:fillRect/>
          </a:stretch>
        </p:blipFill>
        <p:spPr bwMode="auto">
          <a:xfrm>
            <a:off x="4572000" y="1295400"/>
            <a:ext cx="2835275" cy="4038600"/>
          </a:xfrm>
          <a:prstGeom prst="rect">
            <a:avLst/>
          </a:prstGeom>
          <a:noFill/>
          <a:ln w="9525">
            <a:noFill/>
            <a:miter lim="800000"/>
            <a:headEnd/>
            <a:tailEnd/>
          </a:ln>
        </p:spPr>
      </p:pic>
      <p:pic>
        <p:nvPicPr>
          <p:cNvPr id="7" name="Picture 6"/>
          <p:cNvPicPr>
            <a:picLocks noChangeAspect="1" noChangeArrowheads="1"/>
          </p:cNvPicPr>
          <p:nvPr/>
        </p:nvPicPr>
        <p:blipFill>
          <a:blip r:embed="rId6"/>
          <a:srcRect/>
          <a:stretch>
            <a:fillRect/>
          </a:stretch>
        </p:blipFill>
        <p:spPr bwMode="auto">
          <a:xfrm>
            <a:off x="5181600" y="2057400"/>
            <a:ext cx="2667000" cy="3659188"/>
          </a:xfrm>
          <a:prstGeom prst="rect">
            <a:avLst/>
          </a:prstGeom>
          <a:noFill/>
          <a:ln w="9525">
            <a:noFill/>
            <a:miter lim="800000"/>
            <a:headEnd/>
            <a:tailEnd/>
          </a:ln>
        </p:spPr>
      </p:pic>
      <p:pic>
        <p:nvPicPr>
          <p:cNvPr id="8" name="Picture 5"/>
          <p:cNvPicPr>
            <a:picLocks noChangeAspect="1" noChangeArrowheads="1"/>
          </p:cNvPicPr>
          <p:nvPr/>
        </p:nvPicPr>
        <p:blipFill>
          <a:blip r:embed="rId7"/>
          <a:srcRect/>
          <a:stretch>
            <a:fillRect/>
          </a:stretch>
        </p:blipFill>
        <p:spPr bwMode="auto">
          <a:xfrm>
            <a:off x="4953000" y="2590800"/>
            <a:ext cx="2771775" cy="38100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blinds(horizontal)">
                                      <p:cBhvr>
                                        <p:cTn id="7" dur="500"/>
                                        <p:tgtEl>
                                          <p:spTgt spid="11571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15716"/>
                                        </p:tgtEl>
                                        <p:attrNameLst>
                                          <p:attrName>style.visibility</p:attrName>
                                        </p:attrNameLst>
                                      </p:cBhvr>
                                      <p:to>
                                        <p:strVal val="visible"/>
                                      </p:to>
                                    </p:set>
                                    <p:animEffect transition="in" filter="blinds(horizontal)">
                                      <p:cBhvr>
                                        <p:cTn id="11" dur="500"/>
                                        <p:tgtEl>
                                          <p:spTgt spid="115716"/>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15715"/>
                                        </p:tgtEl>
                                        <p:attrNameLst>
                                          <p:attrName>style.visibility</p:attrName>
                                        </p:attrNameLst>
                                      </p:cBhvr>
                                      <p:to>
                                        <p:strVal val="visible"/>
                                      </p:to>
                                    </p:set>
                                    <p:animEffect transition="in" filter="blinds(horizontal)">
                                      <p:cBhvr>
                                        <p:cTn id="15" dur="500"/>
                                        <p:tgtEl>
                                          <p:spTgt spid="115715"/>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a:spLocks noGrp="1"/>
          </p:cNvSpPr>
          <p:nvPr>
            <p:ph type="title"/>
          </p:nvPr>
        </p:nvSpPr>
        <p:spPr>
          <a:xfrm>
            <a:off x="838200" y="533400"/>
            <a:ext cx="8001000" cy="1143000"/>
          </a:xfrm>
        </p:spPr>
        <p:txBody>
          <a:bodyPr/>
          <a:lstStyle/>
          <a:p>
            <a:r>
              <a:rPr altLang="zh-CN" smtClean="0"/>
              <a:t>Find Journals on IEEE Xplore </a:t>
            </a:r>
            <a:endParaRPr lang="zh-CN" smtClean="0"/>
          </a:p>
        </p:txBody>
      </p:sp>
      <p:pic>
        <p:nvPicPr>
          <p:cNvPr id="25603" name="Picture 2"/>
          <p:cNvPicPr>
            <a:picLocks noGrp="1" noChangeAspect="1" noChangeArrowheads="1"/>
          </p:cNvPicPr>
          <p:nvPr>
            <p:ph idx="1"/>
          </p:nvPr>
        </p:nvPicPr>
        <p:blipFill>
          <a:blip r:embed="rId2"/>
          <a:srcRect/>
          <a:stretch>
            <a:fillRect/>
          </a:stretch>
        </p:blipFill>
        <p:spPr>
          <a:xfrm>
            <a:off x="762000" y="1752600"/>
            <a:ext cx="7080250" cy="4572000"/>
          </a:xfrm>
          <a:noFill/>
        </p:spPr>
      </p:pic>
    </p:spTree>
  </p:cSld>
  <p:clrMapOvr>
    <a:masterClrMapping/>
  </p:clrMapOvr>
  <p:transition spd="med">
    <p:cover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152400" y="457200"/>
            <a:ext cx="8748713" cy="5867400"/>
          </a:xfrm>
          <a:prstGeom prst="rect">
            <a:avLst/>
          </a:prstGeom>
          <a:noFill/>
          <a:ln w="9525" algn="ctr">
            <a:noFill/>
            <a:miter lim="800000"/>
            <a:headEnd/>
            <a:tailEnd/>
          </a:ln>
        </p:spPr>
      </p:pic>
      <p:sp>
        <p:nvSpPr>
          <p:cNvPr id="3" name="矩形 2"/>
          <p:cNvSpPr>
            <a:spLocks noChangeArrowheads="1"/>
          </p:cNvSpPr>
          <p:nvPr/>
        </p:nvSpPr>
        <p:spPr bwMode="auto">
          <a:xfrm>
            <a:off x="304800" y="3505200"/>
            <a:ext cx="2438400" cy="16002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
        <p:nvSpPr>
          <p:cNvPr id="4" name="矩形 3"/>
          <p:cNvSpPr>
            <a:spLocks noChangeArrowheads="1"/>
          </p:cNvSpPr>
          <p:nvPr/>
        </p:nvSpPr>
        <p:spPr bwMode="auto">
          <a:xfrm>
            <a:off x="2743200" y="5410200"/>
            <a:ext cx="5486400" cy="3048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15875" y="114300"/>
            <a:ext cx="9102725" cy="6659563"/>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a:xfrm>
            <a:off x="762000" y="304800"/>
            <a:ext cx="7772400" cy="1143000"/>
          </a:xfrm>
        </p:spPr>
        <p:txBody>
          <a:bodyPr/>
          <a:lstStyle/>
          <a:p>
            <a:r>
              <a:rPr lang="zh-CN" smtClean="0"/>
              <a:t>电子投稿：</a:t>
            </a:r>
            <a:r>
              <a:rPr altLang="zh-CN" smtClean="0"/>
              <a:t>E-Submission</a:t>
            </a:r>
            <a:endParaRPr lang="zh-CN" smtClean="0"/>
          </a:p>
        </p:txBody>
      </p:sp>
      <p:pic>
        <p:nvPicPr>
          <p:cNvPr id="28675" name="Picture 2"/>
          <p:cNvPicPr>
            <a:picLocks noGrp="1" noChangeAspect="1" noChangeArrowheads="1"/>
          </p:cNvPicPr>
          <p:nvPr>
            <p:ph idx="1"/>
          </p:nvPr>
        </p:nvPicPr>
        <p:blipFill>
          <a:blip r:embed="rId2"/>
          <a:srcRect/>
          <a:stretch>
            <a:fillRect/>
          </a:stretch>
        </p:blipFill>
        <p:spPr>
          <a:xfrm>
            <a:off x="1100138" y="990600"/>
            <a:ext cx="6672262" cy="5605463"/>
          </a:xfrm>
          <a:noFill/>
        </p:spPr>
      </p:pic>
      <p:sp>
        <p:nvSpPr>
          <p:cNvPr id="28676" name="矩形 4"/>
          <p:cNvSpPr>
            <a:spLocks noChangeArrowheads="1"/>
          </p:cNvSpPr>
          <p:nvPr/>
        </p:nvSpPr>
        <p:spPr bwMode="auto">
          <a:xfrm>
            <a:off x="3886200" y="1625600"/>
            <a:ext cx="1905000" cy="4572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3"/>
          <p:cNvSpPr>
            <a:spLocks noGrp="1"/>
          </p:cNvSpPr>
          <p:nvPr>
            <p:ph type="title"/>
          </p:nvPr>
        </p:nvSpPr>
        <p:spPr/>
        <p:txBody>
          <a:bodyPr/>
          <a:lstStyle/>
          <a:p>
            <a:r>
              <a:rPr lang="zh-CN" smtClean="0"/>
              <a:t>注册帐号</a:t>
            </a:r>
          </a:p>
        </p:txBody>
      </p:sp>
      <p:pic>
        <p:nvPicPr>
          <p:cNvPr id="29699" name="Picture 4"/>
          <p:cNvPicPr>
            <a:picLocks noChangeAspect="1" noChangeArrowheads="1"/>
          </p:cNvPicPr>
          <p:nvPr/>
        </p:nvPicPr>
        <p:blipFill>
          <a:blip r:embed="rId2"/>
          <a:srcRect/>
          <a:stretch>
            <a:fillRect/>
          </a:stretch>
        </p:blipFill>
        <p:spPr bwMode="auto">
          <a:xfrm>
            <a:off x="0" y="1676400"/>
            <a:ext cx="9094788" cy="4170363"/>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p:nvPr>
        </p:nvSpPr>
        <p:spPr/>
        <p:txBody>
          <a:bodyPr/>
          <a:lstStyle/>
          <a:p>
            <a:r>
              <a:rPr lang="zh-CN" smtClean="0"/>
              <a:t>进入作者专区</a:t>
            </a:r>
          </a:p>
        </p:txBody>
      </p:sp>
      <p:pic>
        <p:nvPicPr>
          <p:cNvPr id="30723" name="Picture 5"/>
          <p:cNvPicPr>
            <a:picLocks noChangeAspect="1" noChangeArrowheads="1"/>
          </p:cNvPicPr>
          <p:nvPr/>
        </p:nvPicPr>
        <p:blipFill>
          <a:blip r:embed="rId2"/>
          <a:srcRect/>
          <a:stretch>
            <a:fillRect/>
          </a:stretch>
        </p:blipFill>
        <p:spPr bwMode="auto">
          <a:xfrm>
            <a:off x="304800" y="1304925"/>
            <a:ext cx="8534400" cy="5238750"/>
          </a:xfrm>
          <a:prstGeom prst="rect">
            <a:avLst/>
          </a:prstGeom>
          <a:noFill/>
          <a:ln w="9525" algn="ctr">
            <a:noFill/>
            <a:miter lim="800000"/>
            <a:headEnd/>
            <a:tailEnd/>
          </a:ln>
        </p:spPr>
      </p:pic>
      <p:sp>
        <p:nvSpPr>
          <p:cNvPr id="30724" name="矩形 5"/>
          <p:cNvSpPr>
            <a:spLocks noChangeArrowheads="1"/>
          </p:cNvSpPr>
          <p:nvPr/>
        </p:nvSpPr>
        <p:spPr bwMode="auto">
          <a:xfrm>
            <a:off x="0" y="6172200"/>
            <a:ext cx="7239000" cy="387350"/>
          </a:xfrm>
          <a:prstGeom prst="rect">
            <a:avLst/>
          </a:prstGeom>
          <a:noFill/>
          <a:ln w="9525">
            <a:noFill/>
            <a:miter lim="800000"/>
            <a:headEnd/>
            <a:tailEnd/>
          </a:ln>
        </p:spPr>
        <p:txBody>
          <a:bodyPr>
            <a:spAutoFit/>
          </a:bodyPr>
          <a:lstStyle/>
          <a:p>
            <a:r>
              <a:rPr lang="en-US" altLang="zh-CN">
                <a:hlinkClick r:id="rId3"/>
              </a:rPr>
              <a:t>http://mchelp.manuscriptcentral.com/gethelpnow/</a:t>
            </a:r>
            <a:r>
              <a:rPr lang="zh-CN" altLang="en-US"/>
              <a:t> </a:t>
            </a:r>
          </a:p>
        </p:txBody>
      </p:sp>
    </p:spTree>
  </p:cSld>
  <p:clrMapOvr>
    <a:masterClrMapping/>
  </p:clrMapOvr>
  <p:transition spd="med">
    <p:cover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标题 1"/>
          <p:cNvSpPr>
            <a:spLocks noGrp="1"/>
          </p:cNvSpPr>
          <p:nvPr>
            <p:ph type="title"/>
          </p:nvPr>
        </p:nvSpPr>
        <p:spPr/>
        <p:txBody>
          <a:bodyPr/>
          <a:lstStyle/>
          <a:p>
            <a:r>
              <a:rPr lang="zh-CN" smtClean="0"/>
              <a:t>输入题目和文摘</a:t>
            </a:r>
          </a:p>
        </p:txBody>
      </p:sp>
      <p:pic>
        <p:nvPicPr>
          <p:cNvPr id="31747" name="Picture 2"/>
          <p:cNvPicPr>
            <a:picLocks noChangeAspect="1" noChangeArrowheads="1"/>
          </p:cNvPicPr>
          <p:nvPr/>
        </p:nvPicPr>
        <p:blipFill>
          <a:blip r:embed="rId2"/>
          <a:srcRect/>
          <a:stretch>
            <a:fillRect/>
          </a:stretch>
        </p:blipFill>
        <p:spPr bwMode="auto">
          <a:xfrm>
            <a:off x="1143000" y="1447800"/>
            <a:ext cx="6934200" cy="4975225"/>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标题 1"/>
          <p:cNvSpPr>
            <a:spLocks noGrp="1"/>
          </p:cNvSpPr>
          <p:nvPr>
            <p:ph type="title"/>
          </p:nvPr>
        </p:nvSpPr>
        <p:spPr/>
        <p:txBody>
          <a:bodyPr/>
          <a:lstStyle/>
          <a:p>
            <a:r>
              <a:rPr lang="zh-CN" smtClean="0"/>
              <a:t>选择关键字</a:t>
            </a:r>
            <a:r>
              <a:rPr smtClean="0"/>
              <a:t/>
            </a:r>
            <a:br>
              <a:rPr smtClean="0"/>
            </a:br>
            <a:endParaRPr lang="zh-CN" smtClean="0"/>
          </a:p>
        </p:txBody>
      </p:sp>
      <p:pic>
        <p:nvPicPr>
          <p:cNvPr id="32771" name="Picture 2"/>
          <p:cNvPicPr>
            <a:picLocks noChangeAspect="1" noChangeArrowheads="1"/>
          </p:cNvPicPr>
          <p:nvPr/>
        </p:nvPicPr>
        <p:blipFill>
          <a:blip r:embed="rId2"/>
          <a:srcRect/>
          <a:stretch>
            <a:fillRect/>
          </a:stretch>
        </p:blipFill>
        <p:spPr bwMode="auto">
          <a:xfrm>
            <a:off x="534988" y="1981200"/>
            <a:ext cx="8075612" cy="3886200"/>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标题 1"/>
          <p:cNvSpPr>
            <a:spLocks noGrp="1"/>
          </p:cNvSpPr>
          <p:nvPr>
            <p:ph type="title"/>
          </p:nvPr>
        </p:nvSpPr>
        <p:spPr/>
        <p:txBody>
          <a:bodyPr/>
          <a:lstStyle/>
          <a:p>
            <a:r>
              <a:rPr lang="zh-CN" smtClean="0"/>
              <a:t>输入作者和机构</a:t>
            </a:r>
          </a:p>
        </p:txBody>
      </p:sp>
      <p:pic>
        <p:nvPicPr>
          <p:cNvPr id="33795" name="Picture 2"/>
          <p:cNvPicPr>
            <a:picLocks noChangeAspect="1" noChangeArrowheads="1"/>
          </p:cNvPicPr>
          <p:nvPr/>
        </p:nvPicPr>
        <p:blipFill>
          <a:blip r:embed="rId2"/>
          <a:srcRect/>
          <a:stretch>
            <a:fillRect/>
          </a:stretch>
        </p:blipFill>
        <p:spPr bwMode="auto">
          <a:xfrm>
            <a:off x="1143000" y="1500188"/>
            <a:ext cx="6562725" cy="4976812"/>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black">
          <a:xfrm>
            <a:off x="457200" y="1371600"/>
            <a:ext cx="8001000" cy="3657600"/>
          </a:xfrm>
          <a:prstGeom prst="rect">
            <a:avLst/>
          </a:prstGeom>
          <a:noFill/>
          <a:ln w="9525">
            <a:noFill/>
            <a:miter lim="800000"/>
            <a:headEnd/>
            <a:tailEnd/>
          </a:ln>
        </p:spPr>
        <p:txBody>
          <a:bodyPr lIns="92075" tIns="46038" rIns="92075" bIns="46038" anchorCtr="1"/>
          <a:lstStyle/>
          <a:p>
            <a:pPr marL="342900" indent="-342900">
              <a:lnSpc>
                <a:spcPct val="110000"/>
              </a:lnSpc>
              <a:buFont typeface="Wingdings" pitchFamily="2" charset="2"/>
              <a:buBlip>
                <a:blip r:embed="rId3"/>
              </a:buBlip>
            </a:pPr>
            <a:r>
              <a:rPr lang="zh-CN" altLang="en-US">
                <a:latin typeface="宋体" pitchFamily="2" charset="-122"/>
                <a:ea typeface="宋体" pitchFamily="2" charset="-122"/>
              </a:rPr>
              <a:t>非盈利组织，全球最大的技术行业协会，成员遍布</a:t>
            </a:r>
            <a:r>
              <a:rPr lang="en-US" altLang="zh-CN">
                <a:latin typeface="宋体" pitchFamily="2" charset="-122"/>
                <a:ea typeface="宋体" pitchFamily="2" charset="-122"/>
              </a:rPr>
              <a:t>160</a:t>
            </a:r>
            <a:r>
              <a:rPr lang="zh-CN" altLang="en-US">
                <a:latin typeface="宋体" pitchFamily="2" charset="-122"/>
                <a:ea typeface="宋体" pitchFamily="2" charset="-122"/>
              </a:rPr>
              <a:t>多个国家地区，会员超过</a:t>
            </a:r>
            <a:r>
              <a:rPr lang="en-US" altLang="zh-CN">
                <a:latin typeface="宋体" pitchFamily="2" charset="-122"/>
                <a:ea typeface="宋体" pitchFamily="2" charset="-122"/>
              </a:rPr>
              <a:t>40</a:t>
            </a:r>
            <a:r>
              <a:rPr lang="zh-CN" altLang="en-US">
                <a:latin typeface="宋体" pitchFamily="2" charset="-122"/>
                <a:ea typeface="宋体" pitchFamily="2" charset="-122"/>
              </a:rPr>
              <a:t>万人</a:t>
            </a:r>
            <a:endParaRPr lang="en-US" altLang="zh-CN">
              <a:latin typeface="宋体" pitchFamily="2" charset="-122"/>
              <a:ea typeface="宋体" pitchFamily="2" charset="-122"/>
            </a:endParaRPr>
          </a:p>
        </p:txBody>
      </p:sp>
      <p:sp>
        <p:nvSpPr>
          <p:cNvPr id="24579" name="Title 5"/>
          <p:cNvSpPr>
            <a:spLocks noGrp="1"/>
          </p:cNvSpPr>
          <p:nvPr>
            <p:ph type="title"/>
          </p:nvPr>
        </p:nvSpPr>
        <p:spPr/>
        <p:txBody>
          <a:bodyPr/>
          <a:lstStyle/>
          <a:p>
            <a:r>
              <a:rPr altLang="zh-CN" smtClean="0"/>
              <a:t>Today’s IEEE</a:t>
            </a:r>
          </a:p>
        </p:txBody>
      </p:sp>
      <p:pic>
        <p:nvPicPr>
          <p:cNvPr id="24580" name="Picture 6"/>
          <p:cNvPicPr>
            <a:picLocks noChangeAspect="1" noChangeArrowheads="1"/>
          </p:cNvPicPr>
          <p:nvPr/>
        </p:nvPicPr>
        <p:blipFill>
          <a:blip r:embed="rId4"/>
          <a:srcRect/>
          <a:stretch>
            <a:fillRect/>
          </a:stretch>
        </p:blipFill>
        <p:spPr bwMode="auto">
          <a:xfrm>
            <a:off x="381000" y="2286000"/>
            <a:ext cx="8467725" cy="4002088"/>
          </a:xfrm>
          <a:prstGeom prst="rect">
            <a:avLst/>
          </a:prstGeom>
          <a:noFill/>
          <a:ln w="9525">
            <a:noFill/>
            <a:miter lim="800000"/>
            <a:headEnd/>
            <a:tailEnd/>
          </a:ln>
        </p:spPr>
      </p:pic>
      <p:sp>
        <p:nvSpPr>
          <p:cNvPr id="7" name="椭圆 6"/>
          <p:cNvSpPr>
            <a:spLocks noChangeArrowheads="1"/>
          </p:cNvSpPr>
          <p:nvPr/>
        </p:nvSpPr>
        <p:spPr bwMode="auto">
          <a:xfrm>
            <a:off x="5562600" y="3200400"/>
            <a:ext cx="1905000" cy="1143000"/>
          </a:xfrm>
          <a:prstGeom prst="ellipse">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标题 1"/>
          <p:cNvSpPr>
            <a:spLocks noGrp="1"/>
          </p:cNvSpPr>
          <p:nvPr>
            <p:ph type="title"/>
          </p:nvPr>
        </p:nvSpPr>
        <p:spPr>
          <a:xfrm>
            <a:off x="762000" y="228600"/>
            <a:ext cx="7772400" cy="1143000"/>
          </a:xfrm>
        </p:spPr>
        <p:txBody>
          <a:bodyPr/>
          <a:lstStyle/>
          <a:p>
            <a:r>
              <a:rPr lang="zh-CN" smtClean="0"/>
              <a:t>推荐审稿人</a:t>
            </a:r>
          </a:p>
        </p:txBody>
      </p:sp>
      <p:pic>
        <p:nvPicPr>
          <p:cNvPr id="34819" name="Picture 2"/>
          <p:cNvPicPr>
            <a:picLocks noChangeAspect="1" noChangeArrowheads="1"/>
          </p:cNvPicPr>
          <p:nvPr/>
        </p:nvPicPr>
        <p:blipFill>
          <a:blip r:embed="rId3"/>
          <a:srcRect/>
          <a:stretch>
            <a:fillRect/>
          </a:stretch>
        </p:blipFill>
        <p:spPr bwMode="auto">
          <a:xfrm>
            <a:off x="685800" y="2743200"/>
            <a:ext cx="7129463" cy="3717925"/>
          </a:xfrm>
          <a:prstGeom prst="rect">
            <a:avLst/>
          </a:prstGeom>
          <a:noFill/>
          <a:ln w="9525" algn="ctr">
            <a:noFill/>
            <a:miter lim="800000"/>
            <a:headEnd/>
            <a:tailEnd/>
          </a:ln>
        </p:spPr>
      </p:pic>
      <p:pic>
        <p:nvPicPr>
          <p:cNvPr id="34820" name="Picture 2"/>
          <p:cNvPicPr>
            <a:picLocks noChangeAspect="1" noChangeArrowheads="1"/>
          </p:cNvPicPr>
          <p:nvPr/>
        </p:nvPicPr>
        <p:blipFill>
          <a:blip r:embed="rId4"/>
          <a:srcRect/>
          <a:stretch>
            <a:fillRect/>
          </a:stretch>
        </p:blipFill>
        <p:spPr bwMode="auto">
          <a:xfrm>
            <a:off x="2895600" y="1219200"/>
            <a:ext cx="5840413" cy="2079625"/>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标题 1"/>
          <p:cNvSpPr>
            <a:spLocks noGrp="1"/>
          </p:cNvSpPr>
          <p:nvPr>
            <p:ph type="title"/>
          </p:nvPr>
        </p:nvSpPr>
        <p:spPr/>
        <p:txBody>
          <a:bodyPr/>
          <a:lstStyle/>
          <a:p>
            <a:r>
              <a:rPr lang="zh-CN" smtClean="0"/>
              <a:t>说明信件</a:t>
            </a:r>
          </a:p>
        </p:txBody>
      </p:sp>
      <p:pic>
        <p:nvPicPr>
          <p:cNvPr id="35843" name="Picture 2"/>
          <p:cNvPicPr>
            <a:picLocks noChangeAspect="1" noChangeArrowheads="1"/>
          </p:cNvPicPr>
          <p:nvPr/>
        </p:nvPicPr>
        <p:blipFill>
          <a:blip r:embed="rId2"/>
          <a:srcRect/>
          <a:stretch>
            <a:fillRect/>
          </a:stretch>
        </p:blipFill>
        <p:spPr bwMode="auto">
          <a:xfrm>
            <a:off x="992188" y="2514600"/>
            <a:ext cx="7237412" cy="2514600"/>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标题 1"/>
          <p:cNvSpPr>
            <a:spLocks noGrp="1"/>
          </p:cNvSpPr>
          <p:nvPr>
            <p:ph type="title"/>
          </p:nvPr>
        </p:nvSpPr>
        <p:spPr>
          <a:xfrm>
            <a:off x="685800" y="533400"/>
            <a:ext cx="7772400" cy="1143000"/>
          </a:xfrm>
        </p:spPr>
        <p:txBody>
          <a:bodyPr/>
          <a:lstStyle/>
          <a:p>
            <a:r>
              <a:rPr lang="zh-CN" smtClean="0"/>
              <a:t>上载文章和附件</a:t>
            </a:r>
          </a:p>
        </p:txBody>
      </p:sp>
      <p:pic>
        <p:nvPicPr>
          <p:cNvPr id="36867" name="Picture 2"/>
          <p:cNvPicPr>
            <a:picLocks noChangeAspect="1" noChangeArrowheads="1"/>
          </p:cNvPicPr>
          <p:nvPr/>
        </p:nvPicPr>
        <p:blipFill>
          <a:blip r:embed="rId3"/>
          <a:srcRect/>
          <a:stretch>
            <a:fillRect/>
          </a:stretch>
        </p:blipFill>
        <p:spPr bwMode="auto">
          <a:xfrm>
            <a:off x="228600" y="1547813"/>
            <a:ext cx="6019800" cy="3938587"/>
          </a:xfrm>
          <a:prstGeom prst="rect">
            <a:avLst/>
          </a:prstGeom>
          <a:noFill/>
          <a:ln w="9525" algn="ctr">
            <a:noFill/>
            <a:miter lim="800000"/>
            <a:headEnd/>
            <a:tailEnd/>
          </a:ln>
        </p:spPr>
      </p:pic>
      <p:pic>
        <p:nvPicPr>
          <p:cNvPr id="36868" name="Picture 2"/>
          <p:cNvPicPr>
            <a:picLocks noChangeAspect="1" noChangeArrowheads="1"/>
          </p:cNvPicPr>
          <p:nvPr/>
        </p:nvPicPr>
        <p:blipFill>
          <a:blip r:embed="rId4"/>
          <a:srcRect/>
          <a:stretch>
            <a:fillRect/>
          </a:stretch>
        </p:blipFill>
        <p:spPr bwMode="auto">
          <a:xfrm>
            <a:off x="5140325" y="3657600"/>
            <a:ext cx="3775075" cy="2895600"/>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标题 1"/>
          <p:cNvSpPr>
            <a:spLocks noGrp="1"/>
          </p:cNvSpPr>
          <p:nvPr>
            <p:ph type="title"/>
          </p:nvPr>
        </p:nvSpPr>
        <p:spPr>
          <a:xfrm>
            <a:off x="609600" y="533400"/>
            <a:ext cx="7772400" cy="1143000"/>
          </a:xfrm>
        </p:spPr>
        <p:txBody>
          <a:bodyPr/>
          <a:lstStyle/>
          <a:p>
            <a:r>
              <a:rPr lang="zh-CN" smtClean="0"/>
              <a:t>查看进程</a:t>
            </a:r>
          </a:p>
        </p:txBody>
      </p:sp>
      <p:pic>
        <p:nvPicPr>
          <p:cNvPr id="37891" name="Picture 2"/>
          <p:cNvPicPr>
            <a:picLocks noChangeAspect="1" noChangeArrowheads="1"/>
          </p:cNvPicPr>
          <p:nvPr/>
        </p:nvPicPr>
        <p:blipFill>
          <a:blip r:embed="rId2"/>
          <a:srcRect/>
          <a:stretch>
            <a:fillRect/>
          </a:stretch>
        </p:blipFill>
        <p:spPr bwMode="auto">
          <a:xfrm>
            <a:off x="944563" y="1371600"/>
            <a:ext cx="7285037" cy="52578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idx="1"/>
          </p:nvPr>
        </p:nvPicPr>
        <p:blipFill>
          <a:blip r:embed="rId2"/>
          <a:srcRect/>
          <a:stretch>
            <a:fillRect/>
          </a:stretch>
        </p:blipFill>
        <p:spPr>
          <a:xfrm>
            <a:off x="3048000" y="344488"/>
            <a:ext cx="6096000" cy="6030912"/>
          </a:xfrm>
          <a:noFill/>
        </p:spPr>
      </p:pic>
      <p:sp>
        <p:nvSpPr>
          <p:cNvPr id="38915" name="标题 1"/>
          <p:cNvSpPr>
            <a:spLocks noGrp="1"/>
          </p:cNvSpPr>
          <p:nvPr>
            <p:ph type="title"/>
          </p:nvPr>
        </p:nvSpPr>
        <p:spPr>
          <a:xfrm>
            <a:off x="304800" y="609600"/>
            <a:ext cx="4343400" cy="1143000"/>
          </a:xfrm>
        </p:spPr>
        <p:txBody>
          <a:bodyPr/>
          <a:lstStyle/>
          <a:p>
            <a:r>
              <a:rPr lang="zh-CN" smtClean="0"/>
              <a:t>评审流程</a:t>
            </a:r>
            <a:r>
              <a:rPr altLang="zh-CN" smtClean="0"/>
              <a:t/>
            </a:r>
            <a:br>
              <a:rPr altLang="zh-CN" smtClean="0"/>
            </a:br>
            <a:r>
              <a:rPr altLang="zh-CN" smtClean="0"/>
              <a:t>Review Process</a:t>
            </a:r>
            <a:br>
              <a:rPr altLang="zh-CN" smtClean="0"/>
            </a:br>
            <a:endParaRPr lang="zh-CN" smtClean="0">
              <a:latin typeface="宋体" pitchFamily="2" charset="-122"/>
            </a:endParaRPr>
          </a:p>
        </p:txBody>
      </p:sp>
      <p:sp>
        <p:nvSpPr>
          <p:cNvPr id="38916" name="日期占位符 3"/>
          <p:cNvSpPr>
            <a:spLocks noGrp="1"/>
          </p:cNvSpPr>
          <p:nvPr>
            <p:ph type="dt" sz="quarter" idx="4294967295"/>
          </p:nvPr>
        </p:nvSpPr>
        <p:spPr bwMode="auto">
          <a:xfrm>
            <a:off x="685800" y="6580188"/>
            <a:ext cx="914400" cy="228600"/>
          </a:xfrm>
          <a:prstGeom prst="rect">
            <a:avLst/>
          </a:prstGeom>
          <a:noFill/>
          <a:ln>
            <a:miter lim="800000"/>
            <a:headEnd/>
            <a:tailEnd/>
          </a:ln>
        </p:spPr>
        <p:txBody>
          <a:bodyPr/>
          <a:lstStyle/>
          <a:p>
            <a:pPr eaLnBrk="0" hangingPunct="0">
              <a:lnSpc>
                <a:spcPct val="100000"/>
              </a:lnSpc>
              <a:spcBef>
                <a:spcPct val="0"/>
              </a:spcBef>
              <a:buClrTx/>
              <a:buSzTx/>
              <a:buFontTx/>
              <a:buNone/>
            </a:pPr>
            <a:fld id="{7EDD54A4-F865-46FE-9512-B9127961CB70}" type="datetime5">
              <a:rPr lang="zh-CN" altLang="en-US" sz="1000">
                <a:solidFill>
                  <a:schemeClr val="bg1"/>
                </a:solidFill>
              </a:rPr>
              <a:pPr eaLnBrk="0" hangingPunct="0">
                <a:lnSpc>
                  <a:spcPct val="100000"/>
                </a:lnSpc>
                <a:spcBef>
                  <a:spcPct val="0"/>
                </a:spcBef>
                <a:buClrTx/>
                <a:buSzTx/>
                <a:buFontTx/>
                <a:buNone/>
              </a:pPr>
              <a:t>2013/4/24</a:t>
            </a:fld>
            <a:endParaRPr lang="en-US" altLang="zh-CN" sz="1000">
              <a:solidFill>
                <a:schemeClr val="bg1"/>
              </a:solidFill>
            </a:endParaRPr>
          </a:p>
        </p:txBody>
      </p:sp>
      <p:sp>
        <p:nvSpPr>
          <p:cNvPr id="38917" name="矩形 5"/>
          <p:cNvSpPr>
            <a:spLocks noChangeArrowheads="1"/>
          </p:cNvSpPr>
          <p:nvPr/>
        </p:nvSpPr>
        <p:spPr bwMode="auto">
          <a:xfrm>
            <a:off x="304800" y="4800600"/>
            <a:ext cx="2971800" cy="1570038"/>
          </a:xfrm>
          <a:prstGeom prst="rect">
            <a:avLst/>
          </a:prstGeom>
          <a:noFill/>
          <a:ln w="9525">
            <a:noFill/>
            <a:miter lim="800000"/>
            <a:headEnd/>
            <a:tailEnd/>
          </a:ln>
        </p:spPr>
        <p:txBody>
          <a:bodyPr>
            <a:spAutoFit/>
          </a:bodyPr>
          <a:lstStyle/>
          <a:p>
            <a:r>
              <a:rPr lang="en-US" altLang="zh-CN"/>
              <a:t>e.g. IEEE Transactions on Information</a:t>
            </a:r>
            <a:r>
              <a:rPr lang="zh-CN" altLang="en-US"/>
              <a:t> </a:t>
            </a:r>
            <a:r>
              <a:rPr lang="en-US" altLang="zh-CN"/>
              <a:t>Technology in Biomedicine </a:t>
            </a:r>
            <a:endParaRPr lang="zh-CN" altLang="en-US"/>
          </a:p>
        </p:txBody>
      </p:sp>
    </p:spTree>
  </p:cSld>
  <p:clrMapOvr>
    <a:masterClrMapping/>
  </p:clrMapOvr>
  <p:transition spd="med">
    <p:cover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2"/>
          <a:srcRect/>
          <a:stretch>
            <a:fillRect/>
          </a:stretch>
        </p:blipFill>
        <p:spPr>
          <a:xfrm>
            <a:off x="3033713" y="0"/>
            <a:ext cx="6110287" cy="6858000"/>
          </a:xfrm>
          <a:noFill/>
        </p:spPr>
      </p:pic>
      <p:sp>
        <p:nvSpPr>
          <p:cNvPr id="4" name="内容占位符 2"/>
          <p:cNvSpPr txBox="1">
            <a:spLocks/>
          </p:cNvSpPr>
          <p:nvPr/>
        </p:nvSpPr>
        <p:spPr bwMode="auto">
          <a:xfrm>
            <a:off x="457200" y="3429000"/>
            <a:ext cx="2362200" cy="3048000"/>
          </a:xfrm>
          <a:prstGeom prst="rect">
            <a:avLst/>
          </a:prstGeom>
          <a:noFill/>
          <a:ln w="9525">
            <a:noFill/>
            <a:miter lim="800000"/>
            <a:headEnd/>
            <a:tailEnd/>
          </a:ln>
        </p:spPr>
        <p:txBody>
          <a:bodyPr/>
          <a:lstStyle/>
          <a:p>
            <a:pPr marL="342900" indent="-342900" eaLnBrk="0" hangingPunct="0">
              <a:lnSpc>
                <a:spcPct val="110000"/>
              </a:lnSpc>
              <a:buFont typeface="Wingdings" pitchFamily="2" charset="2"/>
              <a:buBlip>
                <a:blip r:embed="rId3"/>
              </a:buBlip>
              <a:defRPr/>
            </a:pPr>
            <a:r>
              <a:rPr lang="en-US" altLang="zh-CN" sz="1600" kern="0" dirty="0">
                <a:latin typeface="+mn-lt"/>
              </a:rPr>
              <a:t>Average time from submission to first decision: 20 days</a:t>
            </a:r>
          </a:p>
          <a:p>
            <a:pPr marL="342900" indent="-342900" eaLnBrk="0" hangingPunct="0">
              <a:lnSpc>
                <a:spcPct val="110000"/>
              </a:lnSpc>
              <a:buFont typeface="Wingdings" pitchFamily="2" charset="2"/>
              <a:buBlip>
                <a:blip r:embed="rId3"/>
              </a:buBlip>
              <a:defRPr/>
            </a:pPr>
            <a:r>
              <a:rPr lang="en-US" altLang="zh-CN" sz="1600" kern="0" dirty="0">
                <a:latin typeface="+mn-lt"/>
              </a:rPr>
              <a:t>Average time from submission to Web posting: 38 days</a:t>
            </a:r>
          </a:p>
          <a:p>
            <a:pPr marL="342900" indent="-342900" eaLnBrk="0" hangingPunct="0">
              <a:lnSpc>
                <a:spcPct val="110000"/>
              </a:lnSpc>
              <a:buFont typeface="Wingdings" pitchFamily="2" charset="2"/>
              <a:buBlip>
                <a:blip r:embed="rId3"/>
              </a:buBlip>
              <a:defRPr/>
            </a:pPr>
            <a:r>
              <a:rPr lang="en-US" altLang="zh-CN" sz="1600" kern="0" dirty="0">
                <a:latin typeface="+mn-lt"/>
              </a:rPr>
              <a:t>Average time from submission to appearing on issue: 60 day</a:t>
            </a:r>
            <a:endParaRPr lang="zh-CN" altLang="en-US" sz="1600" kern="0" dirty="0">
              <a:latin typeface="+mn-lt"/>
            </a:endParaRPr>
          </a:p>
        </p:txBody>
      </p:sp>
      <p:sp>
        <p:nvSpPr>
          <p:cNvPr id="39940" name="标题 1"/>
          <p:cNvSpPr>
            <a:spLocks noGrp="1"/>
          </p:cNvSpPr>
          <p:nvPr>
            <p:ph type="title"/>
          </p:nvPr>
        </p:nvSpPr>
        <p:spPr>
          <a:xfrm>
            <a:off x="457200" y="533400"/>
            <a:ext cx="3048000" cy="1143000"/>
          </a:xfrm>
        </p:spPr>
        <p:txBody>
          <a:bodyPr/>
          <a:lstStyle/>
          <a:p>
            <a:r>
              <a:rPr smtClean="0"/>
              <a:t>IEEE Photonics Journal</a:t>
            </a:r>
            <a:endParaRPr lang="zh-CN" smtClean="0"/>
          </a:p>
        </p:txBody>
      </p:sp>
    </p:spTree>
  </p:cSld>
  <p:clrMapOvr>
    <a:masterClrMapping/>
  </p:clrMapOvr>
  <p:transition spd="med">
    <p:cover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a:xfrm>
            <a:off x="762000" y="304800"/>
            <a:ext cx="7772400" cy="1143000"/>
          </a:xfrm>
        </p:spPr>
        <p:txBody>
          <a:bodyPr/>
          <a:lstStyle/>
          <a:p>
            <a:r>
              <a:rPr lang="zh-CN" smtClean="0"/>
              <a:t>投稿格式：</a:t>
            </a:r>
            <a:r>
              <a:rPr altLang="zh-CN" smtClean="0"/>
              <a:t>Tools for Authors </a:t>
            </a:r>
            <a:endParaRPr lang="zh-CN" smtClean="0"/>
          </a:p>
        </p:txBody>
      </p:sp>
      <p:pic>
        <p:nvPicPr>
          <p:cNvPr id="40963" name="Picture 2"/>
          <p:cNvPicPr>
            <a:picLocks noGrp="1" noChangeAspect="1" noChangeArrowheads="1"/>
          </p:cNvPicPr>
          <p:nvPr>
            <p:ph idx="1"/>
          </p:nvPr>
        </p:nvPicPr>
        <p:blipFill>
          <a:blip r:embed="rId2"/>
          <a:srcRect/>
          <a:stretch>
            <a:fillRect/>
          </a:stretch>
        </p:blipFill>
        <p:spPr>
          <a:xfrm>
            <a:off x="762000" y="1066800"/>
            <a:ext cx="7543800" cy="5537200"/>
          </a:xfrm>
          <a:noFill/>
        </p:spPr>
      </p:pic>
      <p:sp>
        <p:nvSpPr>
          <p:cNvPr id="40964" name="矩形 4"/>
          <p:cNvSpPr>
            <a:spLocks noChangeArrowheads="1"/>
          </p:cNvSpPr>
          <p:nvPr/>
        </p:nvSpPr>
        <p:spPr bwMode="auto">
          <a:xfrm>
            <a:off x="5715000" y="5186363"/>
            <a:ext cx="3200400" cy="757237"/>
          </a:xfrm>
          <a:prstGeom prst="rect">
            <a:avLst/>
          </a:prstGeom>
          <a:noFill/>
          <a:ln w="9525">
            <a:noFill/>
            <a:miter lim="800000"/>
            <a:headEnd/>
            <a:tailEnd/>
          </a:ln>
        </p:spPr>
        <p:txBody>
          <a:bodyPr>
            <a:spAutoFit/>
          </a:bodyPr>
          <a:lstStyle/>
          <a:p>
            <a:r>
              <a:rPr lang="en-US" altLang="zh-CN" sz="1800">
                <a:hlinkClick r:id="rId3"/>
              </a:rPr>
              <a:t>http://www.ieee.org/publications_standards/publications/authors/authors_journals.html</a:t>
            </a:r>
            <a:r>
              <a:rPr lang="en-US" altLang="zh-CN" sz="1800"/>
              <a:t> </a:t>
            </a:r>
            <a:endParaRPr lang="zh-CN" altLang="en-US" sz="1800"/>
          </a:p>
        </p:txBody>
      </p:sp>
    </p:spTree>
  </p:cSld>
  <p:clrMapOvr>
    <a:masterClrMapping/>
  </p:clrMapOvr>
  <p:transition spd="med">
    <p:cover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lstStyle/>
          <a:p>
            <a:r>
              <a:rPr dirty="0" smtClean="0"/>
              <a:t>Article Preparation and Submission</a:t>
            </a:r>
            <a:br>
              <a:rPr dirty="0" smtClean="0"/>
            </a:br>
            <a:endParaRPr lang="zh-CN" dirty="0" smtClean="0"/>
          </a:p>
        </p:txBody>
      </p:sp>
      <p:sp>
        <p:nvSpPr>
          <p:cNvPr id="41987" name="内容占位符 2"/>
          <p:cNvSpPr>
            <a:spLocks noGrp="1"/>
          </p:cNvSpPr>
          <p:nvPr>
            <p:ph idx="1"/>
          </p:nvPr>
        </p:nvSpPr>
        <p:spPr/>
        <p:txBody>
          <a:bodyPr/>
          <a:lstStyle/>
          <a:p>
            <a:r>
              <a:rPr lang="en-US" altLang="zh-CN" sz="1800" dirty="0" smtClean="0">
                <a:hlinkClick r:id="rId2"/>
              </a:rPr>
              <a:t>IEEE Taxonomy</a:t>
            </a:r>
            <a:r>
              <a:rPr lang="en-US" altLang="zh-CN" sz="1800" dirty="0" smtClean="0"/>
              <a:t> (PDF,374 KB)</a:t>
            </a:r>
          </a:p>
          <a:p>
            <a:r>
              <a:rPr lang="en-US" altLang="zh-CN" sz="1800" dirty="0" smtClean="0">
                <a:hlinkClick r:id="rId3"/>
              </a:rPr>
              <a:t>Reference Preparation Assistant</a:t>
            </a:r>
            <a:endParaRPr lang="en-US" altLang="zh-CN" sz="1800" dirty="0" smtClean="0"/>
          </a:p>
          <a:p>
            <a:r>
              <a:rPr lang="en-US" altLang="zh-CN" sz="1800" dirty="0" smtClean="0">
                <a:hlinkClick r:id="rId4"/>
              </a:rPr>
              <a:t>STIX Fonts Web Site</a:t>
            </a:r>
            <a:r>
              <a:rPr lang="en-US" altLang="zh-CN" sz="1800" dirty="0" smtClean="0"/>
              <a:t>  </a:t>
            </a:r>
          </a:p>
          <a:p>
            <a:r>
              <a:rPr lang="en-US" altLang="zh-CN" sz="1800" dirty="0" smtClean="0">
                <a:hlinkClick r:id="rId5"/>
              </a:rPr>
              <a:t>IEEE Style Manual</a:t>
            </a:r>
            <a:r>
              <a:rPr lang="en-US" altLang="zh-CN" sz="1800" dirty="0" smtClean="0"/>
              <a:t> (PDF, 132 KB) </a:t>
            </a:r>
          </a:p>
          <a:p>
            <a:r>
              <a:rPr lang="en-US" altLang="zh-CN" sz="1800" dirty="0" smtClean="0">
                <a:hlinkClick r:id="rId6"/>
              </a:rPr>
              <a:t>Refine the Use of English in Your Manuscript</a:t>
            </a:r>
            <a:endParaRPr lang="en-US" altLang="zh-CN" sz="1800" dirty="0" smtClean="0"/>
          </a:p>
          <a:p>
            <a:r>
              <a:rPr lang="en-US" altLang="zh-CN" sz="1800" dirty="0" smtClean="0">
                <a:hlinkClick r:id="rId7"/>
              </a:rPr>
              <a:t>IEEE "Information for Authors" kit</a:t>
            </a:r>
            <a:r>
              <a:rPr lang="en-US" altLang="zh-CN" sz="1800" dirty="0" smtClean="0"/>
              <a:t> (PDF, 755 KB) </a:t>
            </a:r>
          </a:p>
          <a:p>
            <a:r>
              <a:rPr lang="en-US" altLang="zh-CN" sz="1800" dirty="0" smtClean="0">
                <a:hlinkClick r:id="rId8"/>
              </a:rPr>
              <a:t>Graphics Checker Tool</a:t>
            </a:r>
            <a:endParaRPr lang="en-US" altLang="zh-CN" sz="1800" dirty="0" smtClean="0"/>
          </a:p>
          <a:p>
            <a:r>
              <a:rPr lang="en-US" altLang="zh-CN" sz="1800" dirty="0" smtClean="0"/>
              <a:t> </a:t>
            </a:r>
            <a:r>
              <a:rPr lang="en-US" altLang="zh-CN" sz="1800" dirty="0" smtClean="0">
                <a:hlinkClick r:id="rId9"/>
              </a:rPr>
              <a:t>Frequently Asked Questions on Submitting Graphics</a:t>
            </a:r>
            <a:r>
              <a:rPr lang="en-US" altLang="zh-CN" sz="1800" dirty="0" smtClean="0"/>
              <a:t> (PDF, 20 KB) </a:t>
            </a:r>
          </a:p>
          <a:p>
            <a:r>
              <a:rPr lang="en-US" altLang="zh-CN" sz="1800" dirty="0" smtClean="0">
                <a:hlinkClick r:id="rId10"/>
              </a:rPr>
              <a:t>Titles of IEEE Transactions, Journals, and Magazines</a:t>
            </a:r>
            <a:r>
              <a:rPr lang="en-US" altLang="zh-CN" sz="1800" dirty="0" smtClean="0"/>
              <a:t> (PDF, 728 KB)</a:t>
            </a:r>
          </a:p>
          <a:p>
            <a:r>
              <a:rPr lang="en-US" altLang="zh-CN" sz="1800" dirty="0" smtClean="0">
                <a:hlinkClick r:id="rId11"/>
              </a:rPr>
              <a:t>Using</a:t>
            </a:r>
            <a:r>
              <a:rPr lang="en-US" altLang="zh-CN" sz="1800" dirty="0" smtClean="0"/>
              <a:t> </a:t>
            </a:r>
            <a:r>
              <a:rPr lang="en-US" altLang="zh-CN" sz="1800" dirty="0" smtClean="0">
                <a:hlinkClick r:id="rId11"/>
              </a:rPr>
              <a:t>Microsoft Products or PDFs to Submit Graphics</a:t>
            </a:r>
            <a:r>
              <a:rPr lang="en-US" altLang="zh-CN" sz="1800" dirty="0" smtClean="0"/>
              <a:t>  (PDF, 2.2 MB)</a:t>
            </a:r>
          </a:p>
          <a:p>
            <a:endParaRPr lang="zh-CN" altLang="en-US" sz="1800" dirty="0" smtClean="0"/>
          </a:p>
        </p:txBody>
      </p:sp>
    </p:spTree>
  </p:cSld>
  <p:clrMapOvr>
    <a:masterClrMapping/>
  </p:clrMapOvr>
  <p:transition spd="med">
    <p:cover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a:spLocks noGrp="1"/>
          </p:cNvSpPr>
          <p:nvPr>
            <p:ph type="title"/>
          </p:nvPr>
        </p:nvSpPr>
        <p:spPr>
          <a:xfrm>
            <a:off x="762000" y="533400"/>
            <a:ext cx="7924800" cy="1143000"/>
          </a:xfrm>
        </p:spPr>
        <p:txBody>
          <a:bodyPr/>
          <a:lstStyle/>
          <a:p>
            <a:r>
              <a:rPr smtClean="0"/>
              <a:t>Template for all Transactions*</a:t>
            </a:r>
          </a:p>
        </p:txBody>
      </p:sp>
      <p:sp>
        <p:nvSpPr>
          <p:cNvPr id="43011" name="内容占位符 2"/>
          <p:cNvSpPr>
            <a:spLocks noGrp="1"/>
          </p:cNvSpPr>
          <p:nvPr>
            <p:ph idx="1"/>
          </p:nvPr>
        </p:nvSpPr>
        <p:spPr>
          <a:xfrm>
            <a:off x="685800" y="1676400"/>
            <a:ext cx="7772400" cy="4114800"/>
          </a:xfrm>
        </p:spPr>
        <p:txBody>
          <a:bodyPr/>
          <a:lstStyle/>
          <a:p>
            <a:r>
              <a:rPr lang="en-US" altLang="zh-CN" sz="2400" smtClean="0"/>
              <a:t>•</a:t>
            </a:r>
            <a:r>
              <a:rPr lang="en-US" altLang="zh-CN" sz="2400" smtClean="0">
                <a:hlinkClick r:id="rId2"/>
              </a:rPr>
              <a:t>Template and Instructions on How to Create Your Paper</a:t>
            </a:r>
            <a:r>
              <a:rPr lang="en-US" altLang="zh-CN" sz="2400" smtClean="0"/>
              <a:t> (DOC, 92KB)</a:t>
            </a:r>
            <a:br>
              <a:rPr lang="en-US" altLang="zh-CN" sz="2400" smtClean="0"/>
            </a:br>
            <a:r>
              <a:rPr lang="en-US" altLang="zh-CN" sz="2400" smtClean="0"/>
              <a:t>•</a:t>
            </a:r>
            <a:r>
              <a:rPr lang="en-US" altLang="zh-CN" sz="2400" smtClean="0">
                <a:hlinkClick r:id="rId3"/>
              </a:rPr>
              <a:t>Instructions Only</a:t>
            </a:r>
            <a:r>
              <a:rPr lang="en-US" altLang="zh-CN" sz="2400" smtClean="0"/>
              <a:t> (PDF, 108 KB)</a:t>
            </a:r>
            <a:br>
              <a:rPr lang="en-US" altLang="zh-CN" sz="2400" smtClean="0"/>
            </a:br>
            <a:r>
              <a:rPr lang="en-US" altLang="zh-CN" sz="2400" smtClean="0"/>
              <a:t>•</a:t>
            </a:r>
            <a:r>
              <a:rPr lang="en-US" altLang="zh-CN" sz="2400" smtClean="0">
                <a:hlinkClick r:id="rId4" tooltip="Mac users can use either of the packages. However, Mac (especially OzTeX) users should be aware that they should not use text files with Windows style line feeds. Therefore, if using IEEEtran.zip, OzTeX users need to convert the line feeds of any Windows style ASCII files (.txt, .sty, .tex, .bib, .bst, etc.) to Mac format before use. Most Mac text editors and word processors can easily perform this conversion. OzTeX will work with the UNIX releases(IEEEtran.tar.gz) without need of modification."/>
              </a:rPr>
              <a:t> WIN and MAC Bibliography File</a:t>
            </a:r>
            <a:r>
              <a:rPr lang="en-US" altLang="zh-CN" sz="2400" smtClean="0"/>
              <a:t> (ZIP, 208 KB)</a:t>
            </a:r>
            <a:br>
              <a:rPr lang="en-US" altLang="zh-CN" sz="2400" smtClean="0"/>
            </a:br>
            <a:r>
              <a:rPr lang="en-US" altLang="zh-CN" sz="2400" smtClean="0"/>
              <a:t>•</a:t>
            </a:r>
            <a:r>
              <a:rPr lang="en-US" altLang="zh-CN" sz="2400" smtClean="0">
                <a:hlinkClick r:id="rId5"/>
              </a:rPr>
              <a:t> Unix LaTeX2e Transactions Style File</a:t>
            </a:r>
            <a:r>
              <a:rPr lang="en-US" altLang="zh-CN" sz="2400" smtClean="0"/>
              <a:t> (TAR.GZ, 204 KB)</a:t>
            </a:r>
            <a:br>
              <a:rPr lang="en-US" altLang="zh-CN" sz="2400" smtClean="0"/>
            </a:br>
            <a:r>
              <a:rPr lang="en-US" altLang="zh-CN" sz="2400" smtClean="0"/>
              <a:t>•</a:t>
            </a:r>
            <a:r>
              <a:rPr lang="en-US" altLang="zh-CN" sz="2400" smtClean="0">
                <a:hlinkClick r:id="rId6"/>
              </a:rPr>
              <a:t> WIN OR MAC LaTeX2e Transactions Style File</a:t>
            </a:r>
            <a:r>
              <a:rPr lang="en-US" altLang="zh-CN" sz="2400" smtClean="0"/>
              <a:t> (ZIP, 348 KB)</a:t>
            </a:r>
            <a:br>
              <a:rPr lang="en-US" altLang="zh-CN" sz="2400" smtClean="0"/>
            </a:br>
            <a:r>
              <a:rPr lang="en-US" altLang="zh-CN" sz="2400" smtClean="0"/>
              <a:t>•</a:t>
            </a:r>
            <a:r>
              <a:rPr lang="en-US" altLang="zh-CN" sz="2400" smtClean="0">
                <a:hlinkClick r:id="rId7"/>
              </a:rPr>
              <a:t> Unix Bibliography File</a:t>
            </a:r>
            <a:r>
              <a:rPr lang="en-US" altLang="zh-CN" sz="2400" smtClean="0"/>
              <a:t> (TAR.GZ, 204 KB) </a:t>
            </a:r>
            <a:endParaRPr lang="zh-CN" altLang="en-US" sz="2400" smtClean="0"/>
          </a:p>
        </p:txBody>
      </p:sp>
      <p:sp>
        <p:nvSpPr>
          <p:cNvPr id="43012" name="矩形 3"/>
          <p:cNvSpPr>
            <a:spLocks noChangeArrowheads="1"/>
          </p:cNvSpPr>
          <p:nvPr/>
        </p:nvSpPr>
        <p:spPr bwMode="auto">
          <a:xfrm>
            <a:off x="1066800" y="5799138"/>
            <a:ext cx="6934200" cy="830262"/>
          </a:xfrm>
          <a:prstGeom prst="rect">
            <a:avLst/>
          </a:prstGeom>
          <a:noFill/>
          <a:ln w="9525">
            <a:noFill/>
            <a:miter lim="800000"/>
            <a:headEnd/>
            <a:tailEnd/>
          </a:ln>
        </p:spPr>
        <p:txBody>
          <a:bodyPr>
            <a:spAutoFit/>
          </a:bodyPr>
          <a:lstStyle/>
          <a:p>
            <a:r>
              <a:rPr lang="en-US" altLang="zh-CN" sz="2000" i="1"/>
              <a:t>(except IEEE Transactions on Magnetics, IEEE Magnetics Letters, IEEE Photonics Journal and IEEE Transactions on Dielectrics and Electrical Insulation )</a:t>
            </a:r>
            <a:endParaRPr lang="zh-CN" altLang="en-US" sz="2000" i="1"/>
          </a:p>
        </p:txBody>
      </p:sp>
    </p:spTree>
  </p:cSld>
  <p:clrMapOvr>
    <a:masterClrMapping/>
  </p:clrMapOvr>
  <p:transition spd="med">
    <p:cover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标题 1"/>
          <p:cNvSpPr>
            <a:spLocks noGrp="1"/>
          </p:cNvSpPr>
          <p:nvPr>
            <p:ph type="title"/>
          </p:nvPr>
        </p:nvSpPr>
        <p:spPr/>
        <p:txBody>
          <a:bodyPr/>
          <a:lstStyle/>
          <a:p>
            <a:r>
              <a:rPr lang="zh-CN" smtClean="0"/>
              <a:t>利用参考文献管理工具设置格式</a:t>
            </a:r>
          </a:p>
        </p:txBody>
      </p:sp>
      <p:pic>
        <p:nvPicPr>
          <p:cNvPr id="44035" name="Picture 2"/>
          <p:cNvPicPr>
            <a:picLocks noGrp="1" noChangeAspect="1" noChangeArrowheads="1"/>
          </p:cNvPicPr>
          <p:nvPr>
            <p:ph idx="1"/>
          </p:nvPr>
        </p:nvPicPr>
        <p:blipFill>
          <a:blip r:embed="rId2"/>
          <a:srcRect/>
          <a:stretch>
            <a:fillRect/>
          </a:stretch>
        </p:blipFill>
        <p:spPr>
          <a:xfrm>
            <a:off x="685800" y="1828800"/>
            <a:ext cx="8029575" cy="4724400"/>
          </a:xfrm>
          <a:noFill/>
        </p:spPr>
      </p:pic>
      <p:sp>
        <p:nvSpPr>
          <p:cNvPr id="44036" name="矩形 4"/>
          <p:cNvSpPr>
            <a:spLocks noChangeArrowheads="1"/>
          </p:cNvSpPr>
          <p:nvPr/>
        </p:nvSpPr>
        <p:spPr bwMode="auto">
          <a:xfrm>
            <a:off x="1676400" y="2895600"/>
            <a:ext cx="2667000" cy="3810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pic>
        <p:nvPicPr>
          <p:cNvPr id="93187" name="Picture 3"/>
          <p:cNvPicPr>
            <a:picLocks noChangeAspect="1" noChangeArrowheads="1"/>
          </p:cNvPicPr>
          <p:nvPr/>
        </p:nvPicPr>
        <p:blipFill>
          <a:blip r:embed="rId3"/>
          <a:srcRect/>
          <a:stretch>
            <a:fillRect/>
          </a:stretch>
        </p:blipFill>
        <p:spPr bwMode="auto">
          <a:xfrm>
            <a:off x="1295400" y="1371600"/>
            <a:ext cx="6789738" cy="5029200"/>
          </a:xfrm>
          <a:prstGeom prst="rect">
            <a:avLst/>
          </a:prstGeom>
          <a:noFill/>
          <a:ln w="9525" algn="ctr">
            <a:noFill/>
            <a:miter lim="800000"/>
            <a:headEnd/>
            <a:tailEnd/>
          </a:ln>
        </p:spPr>
      </p:pic>
      <p:pic>
        <p:nvPicPr>
          <p:cNvPr id="93188" name="Picture 4"/>
          <p:cNvPicPr>
            <a:picLocks noChangeAspect="1" noChangeArrowheads="1"/>
          </p:cNvPicPr>
          <p:nvPr/>
        </p:nvPicPr>
        <p:blipFill>
          <a:blip r:embed="rId4"/>
          <a:srcRect/>
          <a:stretch>
            <a:fillRect/>
          </a:stretch>
        </p:blipFill>
        <p:spPr bwMode="auto">
          <a:xfrm>
            <a:off x="2057400" y="4419600"/>
            <a:ext cx="6513513" cy="1981200"/>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blinds(horizontal)">
                                      <p:cBhvr>
                                        <p:cTn id="7" dur="500"/>
                                        <p:tgtEl>
                                          <p:spTgt spid="9318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3188"/>
                                        </p:tgtEl>
                                        <p:attrNameLst>
                                          <p:attrName>style.visibility</p:attrName>
                                        </p:attrNameLst>
                                      </p:cBhvr>
                                      <p:to>
                                        <p:strVal val="visible"/>
                                      </p:to>
                                    </p:set>
                                    <p:animEffect transition="in" filter="blinds(horizontal)">
                                      <p:cBhvr>
                                        <p:cTn id="12" dur="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noChangeArrowheads="1"/>
          </p:cNvPicPr>
          <p:nvPr/>
        </p:nvPicPr>
        <p:blipFill>
          <a:blip r:embed="rId3"/>
          <a:srcRect/>
          <a:stretch>
            <a:fillRect/>
          </a:stretch>
        </p:blipFill>
        <p:spPr bwMode="auto">
          <a:xfrm>
            <a:off x="3048000" y="1181100"/>
            <a:ext cx="5943600" cy="4991100"/>
          </a:xfrm>
          <a:prstGeom prst="rect">
            <a:avLst/>
          </a:prstGeom>
          <a:noFill/>
          <a:ln w="9525" algn="ctr">
            <a:noFill/>
            <a:miter lim="800000"/>
            <a:headEnd/>
            <a:tailEnd/>
          </a:ln>
        </p:spPr>
      </p:pic>
      <p:sp>
        <p:nvSpPr>
          <p:cNvPr id="25603" name="Title 5"/>
          <p:cNvSpPr>
            <a:spLocks noGrp="1"/>
          </p:cNvSpPr>
          <p:nvPr>
            <p:ph type="title"/>
          </p:nvPr>
        </p:nvSpPr>
        <p:spPr>
          <a:xfrm>
            <a:off x="533400" y="381000"/>
            <a:ext cx="7772400" cy="668338"/>
          </a:xfrm>
        </p:spPr>
        <p:txBody>
          <a:bodyPr/>
          <a:lstStyle/>
          <a:p>
            <a:pPr eaLnBrk="1" hangingPunct="1"/>
            <a:r>
              <a:rPr lang="en-US" altLang="zh-CN" smtClean="0"/>
              <a:t>IEEE</a:t>
            </a:r>
            <a:r>
              <a:rPr lang="zh-CN" altLang="en-US" smtClean="0"/>
              <a:t> </a:t>
            </a:r>
            <a:r>
              <a:rPr lang="en-US" altLang="zh-CN" smtClean="0"/>
              <a:t>in China</a:t>
            </a:r>
          </a:p>
        </p:txBody>
      </p:sp>
      <p:sp>
        <p:nvSpPr>
          <p:cNvPr id="25604" name="Content Placeholder 2"/>
          <p:cNvSpPr>
            <a:spLocks noGrp="1"/>
          </p:cNvSpPr>
          <p:nvPr>
            <p:ph sz="half" idx="1"/>
          </p:nvPr>
        </p:nvSpPr>
        <p:spPr>
          <a:xfrm>
            <a:off x="381000" y="1600200"/>
            <a:ext cx="3810000" cy="4343400"/>
          </a:xfrm>
        </p:spPr>
        <p:txBody>
          <a:bodyPr/>
          <a:lstStyle/>
          <a:p>
            <a:pPr eaLnBrk="1" hangingPunct="1">
              <a:lnSpc>
                <a:spcPct val="80000"/>
              </a:lnSpc>
            </a:pPr>
            <a:r>
              <a:rPr lang="en-US" altLang="zh-CN" sz="2000" b="1" smtClean="0">
                <a:latin typeface="宋体" pitchFamily="2" charset="-122"/>
                <a:ea typeface="宋体" pitchFamily="2" charset="-122"/>
              </a:rPr>
              <a:t>10,000</a:t>
            </a:r>
            <a:r>
              <a:rPr lang="zh-CN" altLang="en-US" sz="2000" b="1" smtClean="0">
                <a:latin typeface="宋体" pitchFamily="2" charset="-122"/>
                <a:ea typeface="宋体" pitchFamily="2" charset="-122"/>
              </a:rPr>
              <a:t>多名会员，包括</a:t>
            </a:r>
            <a:r>
              <a:rPr lang="en-US" altLang="zh-CN" sz="2000" b="1" smtClean="0">
                <a:latin typeface="宋体" pitchFamily="2" charset="-122"/>
                <a:ea typeface="宋体" pitchFamily="2" charset="-122"/>
              </a:rPr>
              <a:t>3,000</a:t>
            </a:r>
            <a:r>
              <a:rPr lang="zh-CN" altLang="en-US" sz="2000" b="1" smtClean="0">
                <a:latin typeface="宋体" pitchFamily="2" charset="-122"/>
                <a:ea typeface="宋体" pitchFamily="2" charset="-122"/>
              </a:rPr>
              <a:t>多名学生会员</a:t>
            </a:r>
            <a:endParaRPr lang="en-US" altLang="zh-CN" sz="2000" b="1" smtClean="0">
              <a:latin typeface="宋体" pitchFamily="2" charset="-122"/>
              <a:ea typeface="宋体" pitchFamily="2" charset="-122"/>
            </a:endParaRPr>
          </a:p>
          <a:p>
            <a:pPr eaLnBrk="1" hangingPunct="1">
              <a:lnSpc>
                <a:spcPct val="80000"/>
              </a:lnSpc>
            </a:pPr>
            <a:endParaRPr lang="en-US" altLang="zh-CN" sz="2000" b="1" smtClean="0">
              <a:latin typeface="宋体" pitchFamily="2" charset="-122"/>
              <a:ea typeface="宋体" pitchFamily="2" charset="-122"/>
            </a:endParaRPr>
          </a:p>
          <a:p>
            <a:pPr eaLnBrk="1" hangingPunct="1">
              <a:lnSpc>
                <a:spcPct val="80000"/>
              </a:lnSpc>
            </a:pPr>
            <a:r>
              <a:rPr lang="en-US" altLang="zh-CN" sz="2000" b="1" smtClean="0">
                <a:latin typeface="宋体" pitchFamily="2" charset="-122"/>
                <a:ea typeface="宋体" pitchFamily="2" charset="-122"/>
              </a:rPr>
              <a:t>7</a:t>
            </a:r>
            <a:r>
              <a:rPr lang="zh-CN" altLang="en-US" sz="2000" b="1" smtClean="0">
                <a:latin typeface="宋体" pitchFamily="2" charset="-122"/>
                <a:ea typeface="宋体" pitchFamily="2" charset="-122"/>
              </a:rPr>
              <a:t>个分会</a:t>
            </a:r>
            <a:r>
              <a:rPr lang="en-US" altLang="zh-CN" sz="2000" b="1" smtClean="0">
                <a:latin typeface="宋体" pitchFamily="2" charset="-122"/>
                <a:ea typeface="宋体" pitchFamily="2" charset="-122"/>
              </a:rPr>
              <a:t>(Section)</a:t>
            </a:r>
            <a:r>
              <a:rPr lang="zh-CN" altLang="en-US" sz="2000" b="1" smtClean="0">
                <a:latin typeface="宋体" pitchFamily="2" charset="-122"/>
                <a:ea typeface="宋体" pitchFamily="2" charset="-122"/>
              </a:rPr>
              <a:t>：北京</a:t>
            </a:r>
            <a:r>
              <a:rPr lang="en-US" altLang="zh-CN" sz="2000" b="1" smtClean="0">
                <a:latin typeface="宋体" pitchFamily="2" charset="-122"/>
                <a:ea typeface="宋体" pitchFamily="2" charset="-122"/>
              </a:rPr>
              <a:t>,</a:t>
            </a:r>
            <a:r>
              <a:rPr lang="zh-CN" altLang="en-US" sz="2000" b="1" smtClean="0">
                <a:latin typeface="宋体" pitchFamily="2" charset="-122"/>
                <a:ea typeface="宋体" pitchFamily="2" charset="-122"/>
              </a:rPr>
              <a:t>上海，成都，武汉，哈尔滨，西安，南京</a:t>
            </a:r>
            <a:endParaRPr lang="en-US" altLang="zh-CN" sz="2000" b="1" smtClean="0">
              <a:latin typeface="宋体" pitchFamily="2" charset="-122"/>
              <a:ea typeface="宋体" pitchFamily="2" charset="-122"/>
            </a:endParaRPr>
          </a:p>
          <a:p>
            <a:pPr eaLnBrk="1" hangingPunct="1">
              <a:lnSpc>
                <a:spcPct val="80000"/>
              </a:lnSpc>
            </a:pPr>
            <a:endParaRPr lang="en-US" altLang="zh-CN" sz="2000" b="1" smtClean="0">
              <a:latin typeface="宋体" pitchFamily="2" charset="-122"/>
              <a:ea typeface="宋体" pitchFamily="2" charset="-122"/>
            </a:endParaRPr>
          </a:p>
          <a:p>
            <a:pPr eaLnBrk="1" hangingPunct="1">
              <a:lnSpc>
                <a:spcPct val="80000"/>
              </a:lnSpc>
            </a:pPr>
            <a:r>
              <a:rPr lang="en-US" altLang="zh-CN" sz="2000" b="1" smtClean="0">
                <a:latin typeface="宋体" pitchFamily="2" charset="-122"/>
                <a:ea typeface="宋体" pitchFamily="2" charset="-122"/>
              </a:rPr>
              <a:t>28</a:t>
            </a:r>
            <a:r>
              <a:rPr lang="zh-CN" altLang="en-US" sz="2000" b="1" smtClean="0">
                <a:latin typeface="宋体" pitchFamily="2" charset="-122"/>
                <a:ea typeface="宋体" pitchFamily="2" charset="-122"/>
              </a:rPr>
              <a:t>个学生分会（</a:t>
            </a:r>
            <a:r>
              <a:rPr lang="en-US" altLang="zh-CN" sz="2000" b="1" smtClean="0">
                <a:latin typeface="宋体" pitchFamily="2" charset="-122"/>
                <a:ea typeface="宋体" pitchFamily="2" charset="-122"/>
              </a:rPr>
              <a:t>Student Branch</a:t>
            </a:r>
            <a:r>
              <a:rPr lang="zh-CN" altLang="en-US" sz="2000" b="1" smtClean="0">
                <a:latin typeface="宋体" pitchFamily="2" charset="-122"/>
                <a:ea typeface="宋体" pitchFamily="2" charset="-122"/>
              </a:rPr>
              <a:t>）分布在北京，上海，南京，武汉，西安，山东等地</a:t>
            </a:r>
            <a:endParaRPr lang="en-US" altLang="zh-CN" sz="2000" b="1" smtClean="0">
              <a:latin typeface="宋体" pitchFamily="2" charset="-122"/>
              <a:ea typeface="宋体" pitchFamily="2" charset="-122"/>
            </a:endParaRPr>
          </a:p>
          <a:p>
            <a:pPr eaLnBrk="1" hangingPunct="1">
              <a:lnSpc>
                <a:spcPct val="80000"/>
              </a:lnSpc>
            </a:pPr>
            <a:endParaRPr lang="en-US" altLang="zh-CN" sz="2000" b="1" smtClean="0">
              <a:latin typeface="宋体" pitchFamily="2" charset="-122"/>
              <a:ea typeface="宋体" pitchFamily="2" charset="-122"/>
            </a:endParaRPr>
          </a:p>
          <a:p>
            <a:pPr eaLnBrk="1" hangingPunct="1">
              <a:lnSpc>
                <a:spcPct val="80000"/>
              </a:lnSpc>
            </a:pPr>
            <a:r>
              <a:rPr lang="en-US" altLang="zh-CN" sz="2000" b="1" smtClean="0">
                <a:latin typeface="宋体" pitchFamily="2" charset="-122"/>
                <a:ea typeface="宋体" pitchFamily="2" charset="-122"/>
              </a:rPr>
              <a:t>IEEE</a:t>
            </a:r>
            <a:r>
              <a:rPr lang="zh-CN" altLang="en-US" sz="2000" b="1" smtClean="0">
                <a:latin typeface="宋体" pitchFamily="2" charset="-122"/>
                <a:ea typeface="宋体" pitchFamily="2" charset="-122"/>
              </a:rPr>
              <a:t>中国代表处于</a:t>
            </a:r>
            <a:r>
              <a:rPr lang="en-US" altLang="zh-CN" sz="2000" b="1" smtClean="0">
                <a:latin typeface="宋体" pitchFamily="2" charset="-122"/>
                <a:ea typeface="宋体" pitchFamily="2" charset="-122"/>
              </a:rPr>
              <a:t>2007</a:t>
            </a:r>
            <a:r>
              <a:rPr lang="zh-CN" altLang="en-US" sz="2000" b="1" smtClean="0">
                <a:latin typeface="宋体" pitchFamily="2" charset="-122"/>
                <a:ea typeface="宋体" pitchFamily="2" charset="-122"/>
              </a:rPr>
              <a:t>年在北京成立，中文网站：</a:t>
            </a:r>
            <a:r>
              <a:rPr lang="en-US" altLang="zh-CN" sz="2000" b="1" smtClean="0">
                <a:latin typeface="宋体" pitchFamily="2" charset="-122"/>
                <a:ea typeface="宋体" pitchFamily="2" charset="-122"/>
                <a:hlinkClick r:id="rId4"/>
              </a:rPr>
              <a:t>http://cn.ieee.org/</a:t>
            </a:r>
            <a:r>
              <a:rPr lang="en-US" altLang="zh-CN" sz="2400" smtClean="0">
                <a:latin typeface="宋体" pitchFamily="2" charset="-122"/>
                <a:ea typeface="宋体" pitchFamily="2" charset="-122"/>
              </a:rPr>
              <a:t/>
            </a:r>
            <a:br>
              <a:rPr lang="en-US" altLang="zh-CN" sz="2400" smtClean="0">
                <a:latin typeface="宋体" pitchFamily="2" charset="-122"/>
                <a:ea typeface="宋体" pitchFamily="2" charset="-122"/>
              </a:rPr>
            </a:br>
            <a:endParaRPr lang="en-US" altLang="zh-CN" sz="2400" smtClean="0">
              <a:latin typeface="宋体" pitchFamily="2" charset="-122"/>
              <a:ea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标题 1"/>
          <p:cNvSpPr>
            <a:spLocks noGrp="1"/>
          </p:cNvSpPr>
          <p:nvPr>
            <p:ph type="title"/>
          </p:nvPr>
        </p:nvSpPr>
        <p:spPr/>
        <p:txBody>
          <a:bodyPr/>
          <a:lstStyle/>
          <a:p>
            <a:r>
              <a:rPr lang="zh-CN" smtClean="0"/>
              <a:t>利用参考文献管理工具设置格式</a:t>
            </a:r>
          </a:p>
        </p:txBody>
      </p:sp>
      <p:pic>
        <p:nvPicPr>
          <p:cNvPr id="45059" name="Picture 2"/>
          <p:cNvPicPr>
            <a:picLocks noGrp="1" noChangeAspect="1" noChangeArrowheads="1"/>
          </p:cNvPicPr>
          <p:nvPr>
            <p:ph idx="1"/>
          </p:nvPr>
        </p:nvPicPr>
        <p:blipFill>
          <a:blip r:embed="rId2"/>
          <a:srcRect/>
          <a:stretch>
            <a:fillRect/>
          </a:stretch>
        </p:blipFill>
        <p:spPr>
          <a:xfrm>
            <a:off x="439738" y="1524000"/>
            <a:ext cx="7942262" cy="4876800"/>
          </a:xfrm>
          <a:noFill/>
        </p:spPr>
      </p:pic>
    </p:spTree>
  </p:cSld>
  <p:clrMapOvr>
    <a:masterClrMapping/>
  </p:clrMapOvr>
  <p:transition spd="med">
    <p:cover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1"/>
          <p:cNvSpPr>
            <a:spLocks noGrp="1"/>
          </p:cNvSpPr>
          <p:nvPr>
            <p:ph type="title"/>
          </p:nvPr>
        </p:nvSpPr>
        <p:spPr/>
        <p:txBody>
          <a:bodyPr/>
          <a:lstStyle/>
          <a:p>
            <a:r>
              <a:rPr smtClean="0"/>
              <a:t>IEEE Reference Preparation Assistant</a:t>
            </a:r>
            <a:br>
              <a:rPr smtClean="0"/>
            </a:br>
            <a:endParaRPr lang="zh-CN" smtClean="0"/>
          </a:p>
        </p:txBody>
      </p:sp>
      <p:pic>
        <p:nvPicPr>
          <p:cNvPr id="46083" name="Picture 2"/>
          <p:cNvPicPr>
            <a:picLocks noGrp="1" noChangeAspect="1" noChangeArrowheads="1"/>
          </p:cNvPicPr>
          <p:nvPr>
            <p:ph idx="1"/>
          </p:nvPr>
        </p:nvPicPr>
        <p:blipFill>
          <a:blip r:embed="rId2"/>
          <a:srcRect/>
          <a:stretch>
            <a:fillRect/>
          </a:stretch>
        </p:blipFill>
        <p:spPr>
          <a:xfrm>
            <a:off x="228600" y="2187575"/>
            <a:ext cx="8686800" cy="4213225"/>
          </a:xfrm>
          <a:noFill/>
        </p:spPr>
      </p:pic>
      <p:sp>
        <p:nvSpPr>
          <p:cNvPr id="46084" name="矩形 4"/>
          <p:cNvSpPr>
            <a:spLocks noChangeArrowheads="1"/>
          </p:cNvSpPr>
          <p:nvPr/>
        </p:nvSpPr>
        <p:spPr bwMode="auto">
          <a:xfrm>
            <a:off x="533400" y="5257800"/>
            <a:ext cx="4572000" cy="682625"/>
          </a:xfrm>
          <a:prstGeom prst="rect">
            <a:avLst/>
          </a:prstGeom>
          <a:noFill/>
          <a:ln w="9525">
            <a:noFill/>
            <a:miter lim="800000"/>
            <a:headEnd/>
            <a:tailEnd/>
          </a:ln>
        </p:spPr>
        <p:txBody>
          <a:bodyPr>
            <a:spAutoFit/>
          </a:bodyPr>
          <a:lstStyle/>
          <a:p>
            <a:r>
              <a:rPr lang="en-US" altLang="zh-CN">
                <a:hlinkClick r:id="rId3"/>
              </a:rPr>
              <a:t>http://refassist.ieee.org/action/showAuthorLogin</a:t>
            </a:r>
            <a:r>
              <a:rPr lang="zh-CN" altLang="en-US"/>
              <a:t> </a:t>
            </a:r>
          </a:p>
        </p:txBody>
      </p:sp>
    </p:spTree>
  </p:cSld>
  <p:clrMapOvr>
    <a:masterClrMapping/>
  </p:clrMapOvr>
  <p:transition spd="med">
    <p:cover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p:nvPr>
        </p:nvSpPr>
        <p:spPr>
          <a:xfrm>
            <a:off x="609600" y="381000"/>
            <a:ext cx="7772400" cy="1143000"/>
          </a:xfrm>
        </p:spPr>
        <p:txBody>
          <a:bodyPr/>
          <a:lstStyle/>
          <a:p>
            <a:r>
              <a:rPr smtClean="0"/>
              <a:t>Editing Assistance</a:t>
            </a:r>
            <a:endParaRPr lang="zh-CN" smtClean="0"/>
          </a:p>
        </p:txBody>
      </p:sp>
      <p:pic>
        <p:nvPicPr>
          <p:cNvPr id="47107" name="Picture 2"/>
          <p:cNvPicPr>
            <a:picLocks noGrp="1" noChangeAspect="1" noChangeArrowheads="1"/>
          </p:cNvPicPr>
          <p:nvPr>
            <p:ph idx="1"/>
          </p:nvPr>
        </p:nvPicPr>
        <p:blipFill>
          <a:blip r:embed="rId2"/>
          <a:srcRect/>
          <a:stretch>
            <a:fillRect/>
          </a:stretch>
        </p:blipFill>
        <p:spPr>
          <a:xfrm>
            <a:off x="685800" y="990600"/>
            <a:ext cx="6973887" cy="5410200"/>
          </a:xfrm>
          <a:noFill/>
        </p:spPr>
      </p:pic>
      <p:sp>
        <p:nvSpPr>
          <p:cNvPr id="47108" name="矩形 3"/>
          <p:cNvSpPr>
            <a:spLocks noChangeArrowheads="1"/>
          </p:cNvSpPr>
          <p:nvPr/>
        </p:nvSpPr>
        <p:spPr bwMode="auto">
          <a:xfrm>
            <a:off x="4953000" y="2286000"/>
            <a:ext cx="3200400" cy="979488"/>
          </a:xfrm>
          <a:prstGeom prst="rect">
            <a:avLst/>
          </a:prstGeom>
          <a:noFill/>
          <a:ln w="9525">
            <a:noFill/>
            <a:miter lim="800000"/>
            <a:headEnd/>
            <a:tailEnd/>
          </a:ln>
        </p:spPr>
        <p:txBody>
          <a:bodyPr>
            <a:spAutoFit/>
          </a:bodyPr>
          <a:lstStyle/>
          <a:p>
            <a:r>
              <a:rPr lang="en-US" altLang="zh-CN">
                <a:hlinkClick r:id="rId3"/>
              </a:rPr>
              <a:t>http://www.prof-editing.com/ieee/index.php</a:t>
            </a:r>
            <a:r>
              <a:rPr lang="zh-CN" altLang="en-US"/>
              <a:t> </a:t>
            </a:r>
          </a:p>
        </p:txBody>
      </p:sp>
    </p:spTree>
  </p:cSld>
  <p:clrMapOvr>
    <a:masterClrMapping/>
  </p:clrMapOvr>
  <p:transition spd="med">
    <p:cover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smtClean="0"/>
              <a:t>What are the opportunities</a:t>
            </a:r>
            <a:br>
              <a:rPr smtClean="0"/>
            </a:br>
            <a:r>
              <a:rPr smtClean="0"/>
              <a:t>to publish at IEEE? </a:t>
            </a:r>
            <a:br>
              <a:rPr smtClean="0"/>
            </a:br>
            <a:endParaRPr smtClean="0"/>
          </a:p>
        </p:txBody>
      </p:sp>
      <p:sp>
        <p:nvSpPr>
          <p:cNvPr id="48131" name="Date Placeholder 3"/>
          <p:cNvSpPr>
            <a:spLocks noGrp="1"/>
          </p:cNvSpPr>
          <p:nvPr>
            <p:ph type="dt" sz="quarter" idx="4294967295"/>
          </p:nvPr>
        </p:nvSpPr>
        <p:spPr bwMode="auto">
          <a:xfrm>
            <a:off x="685800" y="6580188"/>
            <a:ext cx="914400" cy="228600"/>
          </a:xfrm>
          <a:prstGeom prst="rect">
            <a:avLst/>
          </a:prstGeom>
          <a:noFill/>
          <a:ln>
            <a:miter lim="800000"/>
            <a:headEnd/>
            <a:tailEnd/>
          </a:ln>
        </p:spPr>
        <p:txBody>
          <a:bodyPr/>
          <a:lstStyle/>
          <a:p>
            <a:pPr eaLnBrk="0" hangingPunct="0">
              <a:lnSpc>
                <a:spcPct val="100000"/>
              </a:lnSpc>
              <a:spcBef>
                <a:spcPct val="0"/>
              </a:spcBef>
              <a:buClrTx/>
              <a:buSzTx/>
              <a:buFontTx/>
              <a:buNone/>
            </a:pPr>
            <a:fld id="{36B9B07A-89BA-4603-B79C-A5B1560420CE}" type="datetime1">
              <a:rPr lang="en-US" altLang="zh-CN" sz="1000">
                <a:solidFill>
                  <a:schemeClr val="bg1"/>
                </a:solidFill>
              </a:rPr>
              <a:pPr eaLnBrk="0" hangingPunct="0">
                <a:lnSpc>
                  <a:spcPct val="100000"/>
                </a:lnSpc>
                <a:spcBef>
                  <a:spcPct val="0"/>
                </a:spcBef>
                <a:buClrTx/>
                <a:buSzTx/>
                <a:buFontTx/>
                <a:buNone/>
              </a:pPr>
              <a:t>4/24/2013</a:t>
            </a:fld>
            <a:endParaRPr lang="en-US" altLang="zh-CN" sz="1000">
              <a:solidFill>
                <a:schemeClr val="bg1"/>
              </a:solidFill>
            </a:endParaRPr>
          </a:p>
        </p:txBody>
      </p:sp>
      <p:sp>
        <p:nvSpPr>
          <p:cNvPr id="48132" name="Slide Number Placeholder 4"/>
          <p:cNvSpPr>
            <a:spLocks noGrp="1"/>
          </p:cNvSpPr>
          <p:nvPr>
            <p:ph type="sldNum" sz="quarter" idx="10"/>
          </p:nvPr>
        </p:nvSpPr>
        <p:spPr>
          <a:xfrm>
            <a:off x="533400" y="6172200"/>
            <a:ext cx="685800" cy="365125"/>
          </a:xfrm>
          <a:noFill/>
        </p:spPr>
        <p:txBody>
          <a:bodyPr/>
          <a:lstStyle/>
          <a:p>
            <a:fld id="{8114FB31-5695-4DD0-8F98-E72F0D81EDB6}" type="slidenum">
              <a:rPr lang="en-US" altLang="zh-CN" smtClean="0"/>
              <a:pPr/>
              <a:t>73</a:t>
            </a:fld>
            <a:endParaRPr lang="en-US" altLang="zh-CN" smtClean="0"/>
          </a:p>
        </p:txBody>
      </p:sp>
      <p:sp>
        <p:nvSpPr>
          <p:cNvPr id="53253" name="Rounded Rectangle 16"/>
          <p:cNvSpPr>
            <a:spLocks noChangeArrowheads="1"/>
          </p:cNvSpPr>
          <p:nvPr/>
        </p:nvSpPr>
        <p:spPr bwMode="auto">
          <a:xfrm>
            <a:off x="530225" y="1968500"/>
            <a:ext cx="3762375" cy="2398713"/>
          </a:xfrm>
          <a:prstGeom prst="roundRect">
            <a:avLst>
              <a:gd name="adj" fmla="val 16667"/>
            </a:avLst>
          </a:prstGeom>
          <a:solidFill>
            <a:schemeClr val="accent1"/>
          </a:solidFill>
          <a:ln w="63500">
            <a:noFill/>
            <a:round/>
            <a:headEnd/>
            <a:tailEnd/>
          </a:ln>
          <a:effectLst>
            <a:outerShdw dist="38100" dir="2700000" algn="tl" rotWithShape="0">
              <a:srgbClr val="808080">
                <a:alpha val="42999"/>
              </a:srgbClr>
            </a:outerShdw>
          </a:effectLst>
        </p:spPr>
        <p:txBody>
          <a:bodyPr/>
          <a:lstStyle/>
          <a:p>
            <a:pPr>
              <a:defRPr/>
            </a:pPr>
            <a:endParaRPr lang="en-US">
              <a:latin typeface="Arial" charset="0"/>
              <a:ea typeface="ＭＳ Ｐゴシック" charset="-128"/>
              <a:cs typeface="ＭＳ Ｐゴシック" charset="-128"/>
            </a:endParaRPr>
          </a:p>
        </p:txBody>
      </p:sp>
      <p:sp>
        <p:nvSpPr>
          <p:cNvPr id="7" name="Rectangle 17"/>
          <p:cNvSpPr>
            <a:spLocks noChangeArrowheads="1"/>
          </p:cNvSpPr>
          <p:nvPr/>
        </p:nvSpPr>
        <p:spPr bwMode="auto">
          <a:xfrm>
            <a:off x="457200" y="1995488"/>
            <a:ext cx="3749675" cy="2308225"/>
          </a:xfrm>
          <a:prstGeom prst="rect">
            <a:avLst/>
          </a:prstGeom>
          <a:noFill/>
          <a:ln w="9525">
            <a:noFill/>
            <a:miter lim="800000"/>
            <a:headEnd/>
            <a:tailEnd/>
          </a:ln>
        </p:spPr>
        <p:txBody>
          <a:bodyPr>
            <a:spAutoFit/>
          </a:bodyPr>
          <a:lstStyle/>
          <a:p>
            <a:pPr algn="ctr">
              <a:defRPr/>
            </a:pPr>
            <a:r>
              <a:rPr lang="en-US" sz="10000" dirty="0">
                <a:solidFill>
                  <a:schemeClr val="bg1"/>
                </a:solidFill>
                <a:latin typeface="+mn-lt"/>
                <a:ea typeface="ＭＳ Ｐゴシック" charset="-128"/>
                <a:cs typeface="ＭＳ Ｐゴシック" charset="-128"/>
              </a:rPr>
              <a:t>154</a:t>
            </a:r>
          </a:p>
          <a:p>
            <a:pPr algn="ctr">
              <a:defRPr/>
            </a:pPr>
            <a:r>
              <a:rPr lang="en-US" sz="2200" dirty="0">
                <a:solidFill>
                  <a:schemeClr val="bg1"/>
                </a:solidFill>
                <a:latin typeface="+mn-lt"/>
                <a:ea typeface="ＭＳ Ｐゴシック" charset="-128"/>
                <a:cs typeface="ＭＳ Ｐゴシック" charset="-128"/>
              </a:rPr>
              <a:t>Journals, Transactions, Magazines</a:t>
            </a:r>
          </a:p>
        </p:txBody>
      </p:sp>
      <p:sp>
        <p:nvSpPr>
          <p:cNvPr id="53255" name="Rounded Rectangle 16"/>
          <p:cNvSpPr>
            <a:spLocks noChangeArrowheads="1"/>
          </p:cNvSpPr>
          <p:nvPr/>
        </p:nvSpPr>
        <p:spPr bwMode="auto">
          <a:xfrm>
            <a:off x="4760913" y="1968500"/>
            <a:ext cx="3925887" cy="2398713"/>
          </a:xfrm>
          <a:prstGeom prst="roundRect">
            <a:avLst>
              <a:gd name="adj" fmla="val 16667"/>
            </a:avLst>
          </a:prstGeom>
          <a:solidFill>
            <a:schemeClr val="accent2"/>
          </a:solidFill>
          <a:ln w="63500">
            <a:noFill/>
            <a:round/>
            <a:headEnd/>
            <a:tailEnd/>
          </a:ln>
          <a:effectLst>
            <a:outerShdw dist="38100" dir="2700000" algn="tl" rotWithShape="0">
              <a:srgbClr val="808080">
                <a:alpha val="42999"/>
              </a:srgbClr>
            </a:outerShdw>
          </a:effectLst>
        </p:spPr>
        <p:txBody>
          <a:bodyPr/>
          <a:lstStyle/>
          <a:p>
            <a:pPr>
              <a:defRPr/>
            </a:pPr>
            <a:endParaRPr lang="en-US">
              <a:latin typeface="Arial" charset="0"/>
              <a:ea typeface="ＭＳ Ｐゴシック" charset="-128"/>
              <a:cs typeface="ＭＳ Ｐゴシック" charset="-128"/>
            </a:endParaRPr>
          </a:p>
        </p:txBody>
      </p:sp>
      <p:sp>
        <p:nvSpPr>
          <p:cNvPr id="48136" name="Rectangle 17"/>
          <p:cNvSpPr>
            <a:spLocks noChangeArrowheads="1"/>
          </p:cNvSpPr>
          <p:nvPr/>
        </p:nvSpPr>
        <p:spPr bwMode="auto">
          <a:xfrm>
            <a:off x="4637088" y="1965325"/>
            <a:ext cx="4049712" cy="1970088"/>
          </a:xfrm>
          <a:prstGeom prst="rect">
            <a:avLst/>
          </a:prstGeom>
          <a:noFill/>
          <a:ln w="9525">
            <a:noFill/>
            <a:miter lim="800000"/>
            <a:headEnd/>
            <a:tailEnd/>
          </a:ln>
        </p:spPr>
        <p:txBody>
          <a:bodyPr>
            <a:spAutoFit/>
          </a:bodyPr>
          <a:lstStyle/>
          <a:p>
            <a:pPr algn="ctr"/>
            <a:r>
              <a:rPr lang="en-US" altLang="zh-CN" sz="10000">
                <a:solidFill>
                  <a:schemeClr val="bg1"/>
                </a:solidFill>
                <a:latin typeface="Verdana" pitchFamily="34" charset="0"/>
              </a:rPr>
              <a:t>1,200 </a:t>
            </a:r>
          </a:p>
          <a:p>
            <a:pPr algn="ctr"/>
            <a:r>
              <a:rPr lang="en-US" altLang="zh-CN" sz="2200">
                <a:solidFill>
                  <a:schemeClr val="bg1"/>
                </a:solidFill>
                <a:latin typeface="Verdana" pitchFamily="34" charset="0"/>
              </a:rPr>
              <a:t>Conferences</a:t>
            </a:r>
          </a:p>
        </p:txBody>
      </p:sp>
      <p:pic>
        <p:nvPicPr>
          <p:cNvPr id="9" name="Picture 8" descr="http://ieeexplore.ieee.org/ielx5/42/5968123/5968123.jpg"/>
          <p:cNvPicPr>
            <a:picLocks noChangeAspect="1" noChangeArrowheads="1"/>
          </p:cNvPicPr>
          <p:nvPr/>
        </p:nvPicPr>
        <p:blipFill>
          <a:blip r:embed="rId3"/>
          <a:srcRect/>
          <a:stretch>
            <a:fillRect/>
          </a:stretch>
        </p:blipFill>
        <p:spPr bwMode="auto">
          <a:xfrm>
            <a:off x="881063" y="4619625"/>
            <a:ext cx="730250" cy="914400"/>
          </a:xfrm>
          <a:prstGeom prst="rect">
            <a:avLst/>
          </a:prstGeom>
          <a:noFill/>
          <a:ln w="9525">
            <a:solidFill>
              <a:schemeClr val="tx1">
                <a:lumMod val="75000"/>
              </a:schemeClr>
            </a:solidFill>
            <a:miter lim="800000"/>
            <a:headEnd/>
            <a:tailEnd/>
          </a:ln>
        </p:spPr>
      </p:pic>
      <p:pic>
        <p:nvPicPr>
          <p:cNvPr id="10" name="Picture 16" descr="http://s1.gigaimg.com/avaxhome/47/45/001a4547_medium.jpeg"/>
          <p:cNvPicPr>
            <a:picLocks noChangeAspect="1" noChangeArrowheads="1"/>
          </p:cNvPicPr>
          <p:nvPr/>
        </p:nvPicPr>
        <p:blipFill>
          <a:blip r:embed="rId4"/>
          <a:srcRect/>
          <a:stretch>
            <a:fillRect/>
          </a:stretch>
        </p:blipFill>
        <p:spPr bwMode="auto">
          <a:xfrm>
            <a:off x="1258888" y="4702175"/>
            <a:ext cx="838200" cy="1060450"/>
          </a:xfrm>
          <a:prstGeom prst="rect">
            <a:avLst/>
          </a:prstGeom>
          <a:noFill/>
          <a:ln w="9525">
            <a:solidFill>
              <a:schemeClr val="tx1">
                <a:lumMod val="75000"/>
              </a:schemeClr>
            </a:solidFill>
            <a:miter lim="800000"/>
            <a:headEnd/>
            <a:tailEnd/>
          </a:ln>
        </p:spPr>
      </p:pic>
      <p:pic>
        <p:nvPicPr>
          <p:cNvPr id="48139" name="Picture 12" descr="http://www.ieee.org/ucm/groups/public/@ieee/@web/@org/@pubs/documents/images/42071962.jpg"/>
          <p:cNvPicPr>
            <a:picLocks noChangeAspect="1" noChangeArrowheads="1"/>
          </p:cNvPicPr>
          <p:nvPr/>
        </p:nvPicPr>
        <p:blipFill>
          <a:blip r:embed="rId5"/>
          <a:srcRect/>
          <a:stretch>
            <a:fillRect/>
          </a:stretch>
        </p:blipFill>
        <p:spPr bwMode="auto">
          <a:xfrm>
            <a:off x="1908175" y="4737100"/>
            <a:ext cx="1100138" cy="1435100"/>
          </a:xfrm>
          <a:prstGeom prst="rect">
            <a:avLst/>
          </a:prstGeom>
          <a:noFill/>
          <a:ln w="9525">
            <a:noFill/>
            <a:miter lim="800000"/>
            <a:headEnd/>
            <a:tailEnd/>
          </a:ln>
        </p:spPr>
      </p:pic>
      <p:pic>
        <p:nvPicPr>
          <p:cNvPr id="12" name="Picture 5" descr="Signal Processing Magazine, IEEE"/>
          <p:cNvPicPr>
            <a:picLocks noChangeAspect="1" noChangeArrowheads="1"/>
          </p:cNvPicPr>
          <p:nvPr/>
        </p:nvPicPr>
        <p:blipFill>
          <a:blip r:embed="rId6"/>
          <a:srcRect/>
          <a:stretch>
            <a:fillRect/>
          </a:stretch>
        </p:blipFill>
        <p:spPr bwMode="auto">
          <a:xfrm>
            <a:off x="2597150" y="4894263"/>
            <a:ext cx="1087438" cy="1484312"/>
          </a:xfrm>
          <a:prstGeom prst="rect">
            <a:avLst/>
          </a:prstGeom>
          <a:noFill/>
          <a:ln w="6350">
            <a:solidFill>
              <a:schemeClr val="tx1">
                <a:lumMod val="75000"/>
              </a:schemeClr>
            </a:solidFill>
            <a:miter lim="800000"/>
            <a:headEnd/>
            <a:tailEnd/>
          </a:ln>
        </p:spPr>
      </p:pic>
      <p:pic>
        <p:nvPicPr>
          <p:cNvPr id="13" name="Picture 19"/>
          <p:cNvPicPr>
            <a:picLocks noChangeAspect="1" noChangeArrowheads="1"/>
          </p:cNvPicPr>
          <p:nvPr/>
        </p:nvPicPr>
        <p:blipFill>
          <a:blip r:embed="rId7"/>
          <a:srcRect l="30901" r="34219"/>
          <a:stretch>
            <a:fillRect/>
          </a:stretch>
        </p:blipFill>
        <p:spPr bwMode="auto">
          <a:xfrm>
            <a:off x="5029200" y="4619625"/>
            <a:ext cx="3248025" cy="1244600"/>
          </a:xfrm>
          <a:prstGeom prst="rect">
            <a:avLst/>
          </a:prstGeom>
          <a:noFill/>
          <a:ln w="12700">
            <a:noFill/>
            <a:miter lim="800000"/>
            <a:headEnd type="none" w="sm" len="sm"/>
            <a:tailEnd type="none" w="sm" len="sm"/>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fade">
                                      <p:cBhvr>
                                        <p:cTn id="7" dur="1000"/>
                                        <p:tgtEl>
                                          <p:spTgt spid="53255"/>
                                        </p:tgtEl>
                                      </p:cBhvr>
                                    </p:animEffect>
                                  </p:childTnLst>
                                </p:cTn>
                              </p:par>
                            </p:childTnLst>
                          </p:cTn>
                        </p:par>
                        <p:par>
                          <p:cTn id="8" fill="hold">
                            <p:stCondLst>
                              <p:cond delay="1000"/>
                            </p:stCondLst>
                            <p:childTnLst>
                              <p:par>
                                <p:cTn id="9" presetID="1" presetClass="entr" presetSubtype="0"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2"/>
          <p:cNvSpPr>
            <a:spLocks noGrp="1"/>
          </p:cNvSpPr>
          <p:nvPr>
            <p:ph type="title"/>
          </p:nvPr>
        </p:nvSpPr>
        <p:spPr/>
        <p:txBody>
          <a:bodyPr/>
          <a:lstStyle/>
          <a:p>
            <a:r>
              <a:rPr lang="zh-CN" altLang="en-US" sz="3200" smtClean="0"/>
              <a:t>会议论文和期刊论文的区别</a:t>
            </a:r>
            <a:endParaRPr lang="zh-CN" sz="3200" smtClean="0"/>
          </a:p>
        </p:txBody>
      </p:sp>
      <p:sp>
        <p:nvSpPr>
          <p:cNvPr id="49155" name="内容占位符 4"/>
          <p:cNvSpPr>
            <a:spLocks noGrp="1"/>
          </p:cNvSpPr>
          <p:nvPr>
            <p:ph sz="half" idx="1"/>
          </p:nvPr>
        </p:nvSpPr>
        <p:spPr>
          <a:xfrm>
            <a:off x="685800" y="1752600"/>
            <a:ext cx="3810000" cy="4114800"/>
          </a:xfrm>
        </p:spPr>
        <p:txBody>
          <a:bodyPr/>
          <a:lstStyle/>
          <a:p>
            <a:r>
              <a:rPr lang="zh-CN" altLang="en-US" sz="2000" smtClean="0">
                <a:latin typeface="宋体" pitchFamily="2" charset="-122"/>
                <a:ea typeface="宋体" pitchFamily="2" charset="-122"/>
              </a:rPr>
              <a:t>会议主要目的是通过演讲现场交流信息和交换想法</a:t>
            </a:r>
          </a:p>
          <a:p>
            <a:r>
              <a:rPr lang="zh-CN" altLang="en-US" sz="2000" smtClean="0">
                <a:latin typeface="宋体" pitchFamily="2" charset="-122"/>
                <a:ea typeface="宋体" pitchFamily="2" charset="-122"/>
              </a:rPr>
              <a:t>会议常常反映最新最前沿的研究，很多研究尚未到达正式期刊发表的程度。所以会议主要是快速传播科研信息，以从观众中获取宝贵的意见和反馈</a:t>
            </a:r>
          </a:p>
          <a:p>
            <a:r>
              <a:rPr lang="zh-CN" altLang="en-US" sz="2000" smtClean="0">
                <a:latin typeface="宋体" pitchFamily="2" charset="-122"/>
                <a:ea typeface="宋体" pitchFamily="2" charset="-122"/>
              </a:rPr>
              <a:t>会议常常会尽可能能覆盖较多的参与者，所以很多会议论文接受率较高</a:t>
            </a:r>
          </a:p>
        </p:txBody>
      </p:sp>
      <p:sp>
        <p:nvSpPr>
          <p:cNvPr id="49156" name="内容占位符 5"/>
          <p:cNvSpPr>
            <a:spLocks noGrp="1"/>
          </p:cNvSpPr>
          <p:nvPr>
            <p:ph sz="half" idx="2"/>
          </p:nvPr>
        </p:nvSpPr>
        <p:spPr>
          <a:xfrm>
            <a:off x="4648200" y="1676400"/>
            <a:ext cx="3810000" cy="4114800"/>
          </a:xfrm>
        </p:spPr>
        <p:txBody>
          <a:bodyPr/>
          <a:lstStyle/>
          <a:p>
            <a:r>
              <a:rPr lang="zh-CN" altLang="en-US" sz="2000" smtClean="0">
                <a:latin typeface="宋体" pitchFamily="2" charset="-122"/>
                <a:ea typeface="宋体" pitchFamily="2" charset="-122"/>
              </a:rPr>
              <a:t>期刊发表体现更严格的评审以及更高质量的成果</a:t>
            </a:r>
          </a:p>
          <a:p>
            <a:r>
              <a:rPr lang="zh-CN" altLang="en-US" sz="2000" smtClean="0">
                <a:latin typeface="宋体" pitchFamily="2" charset="-122"/>
                <a:ea typeface="宋体" pitchFamily="2" charset="-122"/>
              </a:rPr>
              <a:t>没有演讲此类口头交流信息的形式</a:t>
            </a:r>
          </a:p>
          <a:p>
            <a:r>
              <a:rPr lang="zh-CN" altLang="en-US" sz="2000" smtClean="0">
                <a:latin typeface="宋体" pitchFamily="2" charset="-122"/>
                <a:ea typeface="宋体" pitchFamily="2" charset="-122"/>
              </a:rPr>
              <a:t>大部分期刊论文至少有</a:t>
            </a:r>
            <a:r>
              <a:rPr lang="en-US" altLang="zh-CN" sz="2000" smtClean="0">
                <a:latin typeface="宋体" pitchFamily="2" charset="-122"/>
                <a:ea typeface="宋体" pitchFamily="2" charset="-122"/>
              </a:rPr>
              <a:t>3</a:t>
            </a:r>
            <a:r>
              <a:rPr lang="zh-CN" altLang="en-US" sz="2000" smtClean="0">
                <a:latin typeface="宋体" pitchFamily="2" charset="-122"/>
                <a:ea typeface="宋体" pitchFamily="2" charset="-122"/>
              </a:rPr>
              <a:t>名以上评审人审稿，并有副主编定稿</a:t>
            </a:r>
          </a:p>
          <a:p>
            <a:r>
              <a:rPr lang="zh-CN" altLang="en-US" sz="2000" smtClean="0">
                <a:latin typeface="宋体" pitchFamily="2" charset="-122"/>
                <a:ea typeface="宋体" pitchFamily="2" charset="-122"/>
              </a:rPr>
              <a:t>期刊论文必须很好地反映该领域研究状态，因为评审人会仔细审核其引用文献</a:t>
            </a:r>
          </a:p>
          <a:p>
            <a:r>
              <a:rPr lang="zh-CN" altLang="en-US" sz="2000" smtClean="0">
                <a:latin typeface="宋体" pitchFamily="2" charset="-122"/>
                <a:ea typeface="宋体" pitchFamily="2" charset="-122"/>
              </a:rPr>
              <a:t>期刊论文接受率通常远低于会议论文</a:t>
            </a:r>
          </a:p>
        </p:txBody>
      </p:sp>
    </p:spTree>
  </p:cSld>
  <p:clrMapOvr>
    <a:masterClrMapping/>
  </p:clrMapOvr>
  <p:transition spd="med">
    <p:cover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灯片编号占位符 1"/>
          <p:cNvSpPr>
            <a:spLocks noGrp="1"/>
          </p:cNvSpPr>
          <p:nvPr>
            <p:ph type="sldNum" sz="quarter" idx="10"/>
          </p:nvPr>
        </p:nvSpPr>
        <p:spPr>
          <a:xfrm>
            <a:off x="533400" y="6172200"/>
            <a:ext cx="685800" cy="365125"/>
          </a:xfrm>
          <a:noFill/>
        </p:spPr>
        <p:txBody>
          <a:bodyPr/>
          <a:lstStyle/>
          <a:p>
            <a:fld id="{6CE377A6-ECEC-4511-89FD-063469C592D3}" type="slidenum">
              <a:rPr lang="en-US" altLang="zh-CN" smtClean="0"/>
              <a:pPr/>
              <a:t>75</a:t>
            </a:fld>
            <a:endParaRPr lang="en-US" altLang="zh-CN" smtClean="0"/>
          </a:p>
        </p:txBody>
      </p:sp>
      <p:pic>
        <p:nvPicPr>
          <p:cNvPr id="50179" name="Picture 2"/>
          <p:cNvPicPr>
            <a:picLocks noChangeAspect="1" noChangeArrowheads="1"/>
          </p:cNvPicPr>
          <p:nvPr/>
        </p:nvPicPr>
        <p:blipFill>
          <a:blip r:embed="rId2"/>
          <a:srcRect/>
          <a:stretch>
            <a:fillRect/>
          </a:stretch>
        </p:blipFill>
        <p:spPr bwMode="auto">
          <a:xfrm>
            <a:off x="200025" y="1066800"/>
            <a:ext cx="8943975" cy="5486400"/>
          </a:xfrm>
          <a:prstGeom prst="rect">
            <a:avLst/>
          </a:prstGeom>
          <a:noFill/>
          <a:ln w="9525">
            <a:noFill/>
            <a:miter lim="800000"/>
            <a:headEnd/>
            <a:tailEnd/>
          </a:ln>
        </p:spPr>
      </p:pic>
      <p:sp>
        <p:nvSpPr>
          <p:cNvPr id="8" name="标题 1"/>
          <p:cNvSpPr txBox="1">
            <a:spLocks/>
          </p:cNvSpPr>
          <p:nvPr/>
        </p:nvSpPr>
        <p:spPr>
          <a:xfrm>
            <a:off x="685800" y="304800"/>
            <a:ext cx="8153400" cy="1143000"/>
          </a:xfrm>
          <a:prstGeom prst="rect">
            <a:avLst/>
          </a:prstGeom>
        </p:spPr>
        <p:txBody>
          <a:bodyPr/>
          <a:lstStyle/>
          <a:p>
            <a:pPr eaLnBrk="0" hangingPunct="0">
              <a:lnSpc>
                <a:spcPct val="100000"/>
              </a:lnSpc>
              <a:spcBef>
                <a:spcPct val="0"/>
              </a:spcBef>
              <a:buClrTx/>
              <a:buSzTx/>
              <a:buFontTx/>
              <a:buNone/>
              <a:defRPr/>
            </a:pPr>
            <a:r>
              <a:rPr lang="en-US" altLang="zh-CN" sz="4000" b="1" kern="0" dirty="0">
                <a:solidFill>
                  <a:srgbClr val="C00000"/>
                </a:solidFill>
                <a:latin typeface="+mj-lt"/>
                <a:ea typeface="宋体" pitchFamily="2" charset="-122"/>
                <a:cs typeface="ＭＳ Ｐゴシック" pitchFamily="-112" charset="-128"/>
              </a:rPr>
              <a:t>Conferences Call For Papers</a:t>
            </a:r>
            <a:endParaRPr lang="zh-CN" altLang="en-US" sz="4000" b="1" kern="0" dirty="0">
              <a:solidFill>
                <a:srgbClr val="C00000"/>
              </a:solidFill>
              <a:latin typeface="+mj-lt"/>
              <a:ea typeface="宋体" pitchFamily="2" charset="-122"/>
              <a:cs typeface="ＭＳ Ｐゴシック" pitchFamily="-112" charset="-128"/>
            </a:endParaRPr>
          </a:p>
        </p:txBody>
      </p:sp>
      <p:sp>
        <p:nvSpPr>
          <p:cNvPr id="50181" name="矩形 2"/>
          <p:cNvSpPr>
            <a:spLocks noChangeArrowheads="1"/>
          </p:cNvSpPr>
          <p:nvPr/>
        </p:nvSpPr>
        <p:spPr bwMode="auto">
          <a:xfrm>
            <a:off x="4495800" y="5410200"/>
            <a:ext cx="4648200" cy="1200150"/>
          </a:xfrm>
          <a:prstGeom prst="rect">
            <a:avLst/>
          </a:prstGeom>
          <a:solidFill>
            <a:srgbClr val="FFFF00"/>
          </a:solidFill>
          <a:ln w="9525">
            <a:noFill/>
            <a:miter lim="800000"/>
            <a:headEnd/>
            <a:tailEnd/>
          </a:ln>
        </p:spPr>
        <p:txBody>
          <a:bodyPr>
            <a:spAutoFit/>
          </a:bodyPr>
          <a:lstStyle/>
          <a:p>
            <a:r>
              <a:rPr lang="en-US" altLang="zh-CN" sz="2000" b="1" dirty="0">
                <a:latin typeface="宋体" pitchFamily="2" charset="-122"/>
                <a:ea typeface="宋体" pitchFamily="2" charset="-122"/>
              </a:rPr>
              <a:t>IEEE</a:t>
            </a:r>
            <a:r>
              <a:rPr lang="zh-CN" altLang="en-US" sz="2000" b="1" dirty="0">
                <a:latin typeface="宋体" pitchFamily="2" charset="-122"/>
                <a:ea typeface="宋体" pitchFamily="2" charset="-122"/>
              </a:rPr>
              <a:t>每年在中国地区举办</a:t>
            </a:r>
            <a:r>
              <a:rPr lang="en-US" altLang="zh-CN" sz="2000" b="1" dirty="0">
                <a:latin typeface="宋体" pitchFamily="2" charset="-122"/>
                <a:ea typeface="宋体" pitchFamily="2" charset="-122"/>
              </a:rPr>
              <a:t>200</a:t>
            </a:r>
            <a:r>
              <a:rPr lang="zh-CN" altLang="en-US" sz="2000" b="1" dirty="0">
                <a:latin typeface="宋体" pitchFamily="2" charset="-122"/>
                <a:ea typeface="宋体" pitchFamily="2" charset="-122"/>
              </a:rPr>
              <a:t>多场会议</a:t>
            </a:r>
            <a:endParaRPr lang="en-US" altLang="zh-CN" sz="2000" b="1" dirty="0">
              <a:latin typeface="宋体" pitchFamily="2" charset="-122"/>
              <a:ea typeface="宋体" pitchFamily="2" charset="-122"/>
            </a:endParaRPr>
          </a:p>
          <a:p>
            <a:r>
              <a:rPr lang="zh-CN" altLang="en-US" sz="2000" b="1" dirty="0">
                <a:latin typeface="宋体" pitchFamily="2" charset="-122"/>
                <a:ea typeface="宋体" pitchFamily="2" charset="-122"/>
              </a:rPr>
              <a:t>查看</a:t>
            </a:r>
            <a:r>
              <a:rPr lang="en-US" altLang="zh-CN" sz="2000" b="1" dirty="0">
                <a:latin typeface="宋体" pitchFamily="2" charset="-122"/>
                <a:ea typeface="宋体" pitchFamily="2" charset="-122"/>
              </a:rPr>
              <a:t>IEEE</a:t>
            </a:r>
            <a:r>
              <a:rPr lang="zh-CN" altLang="en-US" sz="2000" b="1" dirty="0">
                <a:latin typeface="宋体" pitchFamily="2" charset="-122"/>
                <a:ea typeface="宋体" pitchFamily="2" charset="-122"/>
              </a:rPr>
              <a:t>所有征稿信息请登录  </a:t>
            </a:r>
            <a:endParaRPr lang="en-US" altLang="zh-CN" sz="2000" b="1" dirty="0">
              <a:latin typeface="宋体" pitchFamily="2" charset="-122"/>
              <a:ea typeface="宋体" pitchFamily="2" charset="-122"/>
            </a:endParaRPr>
          </a:p>
          <a:p>
            <a:r>
              <a:rPr lang="en-US" altLang="zh-CN" sz="2000" b="1" dirty="0">
                <a:latin typeface="宋体" pitchFamily="2" charset="-122"/>
                <a:ea typeface="宋体" pitchFamily="2" charset="-122"/>
                <a:hlinkClick r:id="rId3"/>
              </a:rPr>
              <a:t>http://www.ieee.org/conferences_events/index.html</a:t>
            </a:r>
            <a:r>
              <a:rPr lang="zh-CN" altLang="en-US" sz="2000" b="1" dirty="0">
                <a:latin typeface="宋体" pitchFamily="2" charset="-122"/>
                <a:ea typeface="宋体" pitchFamily="2" charset="-122"/>
              </a:rPr>
              <a:t> </a:t>
            </a:r>
            <a:r>
              <a:rPr lang="en-US" altLang="zh-CN" sz="2000" b="1" dirty="0">
                <a:latin typeface="宋体" pitchFamily="2" charset="-122"/>
                <a:ea typeface="宋体" pitchFamily="2" charset="-122"/>
              </a:rPr>
              <a:t> </a:t>
            </a:r>
            <a:endParaRPr lang="zh-CN" altLang="en-US" sz="2000" b="1" dirty="0">
              <a:latin typeface="宋体" pitchFamily="2" charset="-122"/>
              <a:ea typeface="宋体" pitchFamily="2" charset="-122"/>
            </a:endParaRPr>
          </a:p>
        </p:txBody>
      </p:sp>
      <p:sp>
        <p:nvSpPr>
          <p:cNvPr id="6" name="矩形 5"/>
          <p:cNvSpPr>
            <a:spLocks noChangeArrowheads="1"/>
          </p:cNvSpPr>
          <p:nvPr/>
        </p:nvSpPr>
        <p:spPr bwMode="auto">
          <a:xfrm>
            <a:off x="228600" y="1066800"/>
            <a:ext cx="2362200" cy="54864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矩形 2"/>
          <p:cNvSpPr>
            <a:spLocks noChangeArrowheads="1"/>
          </p:cNvSpPr>
          <p:nvPr/>
        </p:nvSpPr>
        <p:spPr bwMode="auto">
          <a:xfrm>
            <a:off x="228600" y="4495800"/>
            <a:ext cx="2057400" cy="12954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pic>
        <p:nvPicPr>
          <p:cNvPr id="1026" name="Picture 2"/>
          <p:cNvPicPr>
            <a:picLocks noChangeAspect="1" noChangeArrowheads="1"/>
          </p:cNvPicPr>
          <p:nvPr/>
        </p:nvPicPr>
        <p:blipFill>
          <a:blip r:embed="rId2"/>
          <a:srcRect/>
          <a:stretch>
            <a:fillRect/>
          </a:stretch>
        </p:blipFill>
        <p:spPr bwMode="auto">
          <a:xfrm>
            <a:off x="0" y="509588"/>
            <a:ext cx="9153525" cy="5838825"/>
          </a:xfrm>
          <a:prstGeom prst="rect">
            <a:avLst/>
          </a:prstGeom>
          <a:noFill/>
          <a:ln w="9525">
            <a:noFill/>
            <a:miter lim="800000"/>
            <a:headEnd/>
            <a:tailEnd/>
          </a:ln>
          <a:effectLst/>
        </p:spPr>
      </p:pic>
      <p:sp>
        <p:nvSpPr>
          <p:cNvPr id="5" name="矩形 4"/>
          <p:cNvSpPr/>
          <p:nvPr/>
        </p:nvSpPr>
        <p:spPr bwMode="auto">
          <a:xfrm>
            <a:off x="2438400" y="2895600"/>
            <a:ext cx="1828800" cy="3429000"/>
          </a:xfrm>
          <a:prstGeom prst="rect">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p:cNvSpPr>
            <a:spLocks noGrp="1"/>
          </p:cNvSpPr>
          <p:nvPr>
            <p:ph type="title"/>
          </p:nvPr>
        </p:nvSpPr>
        <p:spPr>
          <a:xfrm>
            <a:off x="762000" y="533400"/>
            <a:ext cx="8077200" cy="1143000"/>
          </a:xfrm>
        </p:spPr>
        <p:txBody>
          <a:bodyPr/>
          <a:lstStyle/>
          <a:p>
            <a:r>
              <a:rPr smtClean="0"/>
              <a:t>IEEE and IEEE Communications Society Policies</a:t>
            </a:r>
            <a:br>
              <a:rPr smtClean="0"/>
            </a:br>
            <a:endParaRPr lang="zh-CN" smtClean="0"/>
          </a:p>
        </p:txBody>
      </p:sp>
      <p:sp>
        <p:nvSpPr>
          <p:cNvPr id="52227" name="内容占位符 2"/>
          <p:cNvSpPr>
            <a:spLocks noGrp="1"/>
          </p:cNvSpPr>
          <p:nvPr>
            <p:ph idx="1"/>
          </p:nvPr>
        </p:nvSpPr>
        <p:spPr/>
        <p:txBody>
          <a:bodyPr/>
          <a:lstStyle/>
          <a:p>
            <a:r>
              <a:rPr lang="en-US" altLang="zh-CN" sz="2000" smtClean="0"/>
              <a:t>Papers are reviewed on the basis that they do not contain plagiarized material and have not been submitted to any other conference at the same time (double submission). These matters are taken very seriously and the IEEE Communications Society will take action against any author who has engaged in either practice.</a:t>
            </a:r>
          </a:p>
          <a:p>
            <a:endParaRPr lang="en-US" altLang="zh-CN" sz="2000" smtClean="0"/>
          </a:p>
          <a:p>
            <a:r>
              <a:rPr lang="en-US" altLang="zh-CN" sz="2000" smtClean="0"/>
              <a:t>IEEE Web Page on Plagiarism: </a:t>
            </a:r>
            <a:r>
              <a:rPr lang="en-US" altLang="zh-CN" sz="2000" smtClean="0">
                <a:hlinkClick r:id="rId2"/>
              </a:rPr>
              <a:t>http://www.ieee.org/web/publications/rights/Plagiarism_Guidelines_Intro.htm</a:t>
            </a:r>
            <a:r>
              <a:rPr lang="en-US" altLang="zh-CN" sz="2000" smtClean="0"/>
              <a:t> . </a:t>
            </a:r>
          </a:p>
          <a:p>
            <a:r>
              <a:rPr lang="en-US" altLang="zh-CN" sz="2000" smtClean="0"/>
              <a:t>IEEE Web Page on Double Submission: </a:t>
            </a:r>
            <a:r>
              <a:rPr lang="en-US" altLang="zh-CN" sz="2000" smtClean="0">
                <a:hlinkClick r:id="rId3"/>
              </a:rPr>
              <a:t>http://www.ieee.org/web/publications/rights/Multi_Sub_Guidelines_Intro.html</a:t>
            </a:r>
            <a:r>
              <a:rPr lang="en-US" altLang="zh-CN" sz="2000" smtClean="0"/>
              <a:t> .</a:t>
            </a:r>
          </a:p>
          <a:p>
            <a:endParaRPr lang="zh-CN" altLang="en-US" sz="2000" smtClean="0"/>
          </a:p>
        </p:txBody>
      </p:sp>
    </p:spTree>
  </p:cSld>
  <p:clrMapOvr>
    <a:masterClrMapping/>
  </p:clrMapOvr>
  <p:transition spd="med">
    <p:cover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标题 1"/>
          <p:cNvSpPr>
            <a:spLocks noGrp="1"/>
          </p:cNvSpPr>
          <p:nvPr>
            <p:ph type="title"/>
          </p:nvPr>
        </p:nvSpPr>
        <p:spPr/>
        <p:txBody>
          <a:bodyPr/>
          <a:lstStyle/>
          <a:p>
            <a:r>
              <a:rPr smtClean="0"/>
              <a:t>EDAS</a:t>
            </a:r>
            <a:br>
              <a:rPr smtClean="0"/>
            </a:br>
            <a:endParaRPr lang="zh-CN" smtClean="0"/>
          </a:p>
        </p:txBody>
      </p:sp>
      <p:pic>
        <p:nvPicPr>
          <p:cNvPr id="54275" name="Picture 2"/>
          <p:cNvPicPr>
            <a:picLocks noGrp="1" noChangeAspect="1" noChangeArrowheads="1"/>
          </p:cNvPicPr>
          <p:nvPr>
            <p:ph idx="1"/>
          </p:nvPr>
        </p:nvPicPr>
        <p:blipFill>
          <a:blip r:embed="rId2"/>
          <a:srcRect/>
          <a:stretch>
            <a:fillRect/>
          </a:stretch>
        </p:blipFill>
        <p:spPr>
          <a:xfrm>
            <a:off x="168275" y="1676400"/>
            <a:ext cx="8670925" cy="3810000"/>
          </a:xfrm>
          <a:noFill/>
        </p:spPr>
      </p:pic>
      <p:sp>
        <p:nvSpPr>
          <p:cNvPr id="54276" name="矩形 4"/>
          <p:cNvSpPr>
            <a:spLocks noChangeArrowheads="1"/>
          </p:cNvSpPr>
          <p:nvPr/>
        </p:nvSpPr>
        <p:spPr bwMode="auto">
          <a:xfrm>
            <a:off x="1676400" y="5867400"/>
            <a:ext cx="4564063" cy="387350"/>
          </a:xfrm>
          <a:prstGeom prst="rect">
            <a:avLst/>
          </a:prstGeom>
          <a:noFill/>
          <a:ln w="9525">
            <a:noFill/>
            <a:miter lim="800000"/>
            <a:headEnd/>
            <a:tailEnd/>
          </a:ln>
        </p:spPr>
        <p:txBody>
          <a:bodyPr wrap="none">
            <a:spAutoFit/>
          </a:bodyPr>
          <a:lstStyle/>
          <a:p>
            <a:r>
              <a:rPr lang="en-US" altLang="zh-CN"/>
              <a:t>http://edas.info/doc/authors.html</a:t>
            </a:r>
            <a:endParaRPr lang="zh-CN" altLang="en-US"/>
          </a:p>
        </p:txBody>
      </p:sp>
    </p:spTree>
  </p:cSld>
  <p:clrMapOvr>
    <a:masterClrMapping/>
  </p:clrMapOvr>
  <p:transition spd="med">
    <p:cover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标题 2"/>
          <p:cNvSpPr>
            <a:spLocks noGrp="1"/>
          </p:cNvSpPr>
          <p:nvPr>
            <p:ph type="title"/>
          </p:nvPr>
        </p:nvSpPr>
        <p:spPr>
          <a:xfrm>
            <a:off x="685800" y="381000"/>
            <a:ext cx="7772400" cy="1143000"/>
          </a:xfrm>
        </p:spPr>
        <p:txBody>
          <a:bodyPr/>
          <a:lstStyle/>
          <a:p>
            <a:r>
              <a:rPr lang="en-US" altLang="zh-CN" smtClean="0"/>
              <a:t>Browse Past Conferences</a:t>
            </a:r>
            <a:endParaRPr lang="zh-CN" altLang="en-US" smtClean="0"/>
          </a:p>
        </p:txBody>
      </p:sp>
      <p:pic>
        <p:nvPicPr>
          <p:cNvPr id="59395" name="Picture 5"/>
          <p:cNvPicPr>
            <a:picLocks noChangeAspect="1" noChangeArrowheads="1"/>
          </p:cNvPicPr>
          <p:nvPr/>
        </p:nvPicPr>
        <p:blipFill>
          <a:blip r:embed="rId2"/>
          <a:srcRect/>
          <a:stretch>
            <a:fillRect/>
          </a:stretch>
        </p:blipFill>
        <p:spPr bwMode="auto">
          <a:xfrm>
            <a:off x="228600" y="1295400"/>
            <a:ext cx="7951788" cy="4343400"/>
          </a:xfrm>
          <a:prstGeom prst="rect">
            <a:avLst/>
          </a:prstGeom>
          <a:noFill/>
          <a:ln w="9525" algn="ctr">
            <a:noFill/>
            <a:miter lim="800000"/>
            <a:headEnd/>
            <a:tailEnd/>
          </a:ln>
        </p:spPr>
      </p:pic>
      <p:pic>
        <p:nvPicPr>
          <p:cNvPr id="59396" name="Picture 6"/>
          <p:cNvPicPr>
            <a:picLocks noChangeAspect="1" noChangeArrowheads="1"/>
          </p:cNvPicPr>
          <p:nvPr/>
        </p:nvPicPr>
        <p:blipFill>
          <a:blip r:embed="rId3"/>
          <a:srcRect/>
          <a:stretch>
            <a:fillRect/>
          </a:stretch>
        </p:blipFill>
        <p:spPr bwMode="auto">
          <a:xfrm>
            <a:off x="990600" y="2547938"/>
            <a:ext cx="7842250" cy="3852862"/>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430213"/>
            <a:ext cx="7772400" cy="784225"/>
          </a:xfrm>
        </p:spPr>
        <p:txBody>
          <a:bodyPr/>
          <a:lstStyle/>
          <a:p>
            <a:r>
              <a:rPr altLang="zh-CN" dirty="0" smtClean="0"/>
              <a:t>IEEE Volunteer Activities </a:t>
            </a:r>
          </a:p>
        </p:txBody>
      </p:sp>
      <p:sp>
        <p:nvSpPr>
          <p:cNvPr id="20483" name="Rectangle 3"/>
          <p:cNvSpPr>
            <a:spLocks noGrp="1" noChangeArrowheads="1"/>
          </p:cNvSpPr>
          <p:nvPr>
            <p:ph type="body" idx="1"/>
          </p:nvPr>
        </p:nvSpPr>
        <p:spPr>
          <a:xfrm>
            <a:off x="739775" y="1541463"/>
            <a:ext cx="7689850" cy="4706937"/>
          </a:xfrm>
        </p:spPr>
        <p:txBody>
          <a:bodyPr/>
          <a:lstStyle/>
          <a:p>
            <a:r>
              <a:rPr lang="zh-CN" altLang="en-US" sz="2200" dirty="0" smtClean="0">
                <a:latin typeface="宋体" pitchFamily="2" charset="-122"/>
                <a:ea typeface="宋体" pitchFamily="2" charset="-122"/>
              </a:rPr>
              <a:t>非盈利组织，全球最大的技术行业协会，成员遍布</a:t>
            </a:r>
            <a:r>
              <a:rPr lang="en-US" altLang="zh-CN" sz="2200" dirty="0" smtClean="0">
                <a:latin typeface="宋体" pitchFamily="2" charset="-122"/>
                <a:ea typeface="宋体" pitchFamily="2" charset="-122"/>
              </a:rPr>
              <a:t>160</a:t>
            </a:r>
            <a:r>
              <a:rPr lang="zh-CN" altLang="en-US" sz="2200" dirty="0" smtClean="0">
                <a:latin typeface="宋体" pitchFamily="2" charset="-122"/>
                <a:ea typeface="宋体" pitchFamily="2" charset="-122"/>
              </a:rPr>
              <a:t>多个国家地区，会员超过</a:t>
            </a:r>
            <a:r>
              <a:rPr lang="en-US" altLang="zh-CN" sz="2200" dirty="0" smtClean="0">
                <a:latin typeface="宋体" pitchFamily="2" charset="-122"/>
                <a:ea typeface="宋体" pitchFamily="2" charset="-122"/>
              </a:rPr>
              <a:t>40</a:t>
            </a:r>
            <a:r>
              <a:rPr lang="zh-CN" altLang="en-US" sz="2200" dirty="0" smtClean="0">
                <a:latin typeface="宋体" pitchFamily="2" charset="-122"/>
                <a:ea typeface="宋体" pitchFamily="2" charset="-122"/>
              </a:rPr>
              <a:t>万人</a:t>
            </a:r>
            <a:endParaRPr lang="en-US" altLang="zh-CN" sz="2200" dirty="0" smtClean="0">
              <a:latin typeface="宋体" pitchFamily="2" charset="-122"/>
              <a:ea typeface="宋体" pitchFamily="2" charset="-122"/>
            </a:endParaRPr>
          </a:p>
          <a:p>
            <a:pPr lvl="1" eaLnBrk="1" hangingPunct="1">
              <a:lnSpc>
                <a:spcPct val="80000"/>
              </a:lnSpc>
            </a:pPr>
            <a:r>
              <a:rPr lang="en-US" altLang="zh-CN" sz="2200" dirty="0" smtClean="0">
                <a:latin typeface="宋体" pitchFamily="2" charset="-122"/>
                <a:ea typeface="宋体" pitchFamily="2" charset="-122"/>
              </a:rPr>
              <a:t>45 </a:t>
            </a:r>
            <a:r>
              <a:rPr lang="zh-CN" altLang="en-US" sz="2200" dirty="0" smtClean="0">
                <a:latin typeface="宋体" pitchFamily="2" charset="-122"/>
                <a:ea typeface="宋体" pitchFamily="2" charset="-122"/>
              </a:rPr>
              <a:t>个技术协会和技术委员会</a:t>
            </a:r>
          </a:p>
          <a:p>
            <a:pPr lvl="1" eaLnBrk="1" hangingPunct="1">
              <a:lnSpc>
                <a:spcPct val="80000"/>
              </a:lnSpc>
            </a:pPr>
            <a:r>
              <a:rPr lang="en-US" altLang="zh-CN" sz="2200" dirty="0" smtClean="0">
                <a:latin typeface="宋体" pitchFamily="2" charset="-122"/>
                <a:ea typeface="宋体" pitchFamily="2" charset="-122"/>
              </a:rPr>
              <a:t>329 </a:t>
            </a:r>
            <a:r>
              <a:rPr lang="zh-CN" altLang="en-US" sz="2200" dirty="0" smtClean="0">
                <a:latin typeface="宋体" pitchFamily="2" charset="-122"/>
                <a:ea typeface="宋体" pitchFamily="2" charset="-122"/>
              </a:rPr>
              <a:t>个地方分会</a:t>
            </a:r>
          </a:p>
          <a:p>
            <a:pPr lvl="2" eaLnBrk="1" hangingPunct="1">
              <a:lnSpc>
                <a:spcPct val="80000"/>
              </a:lnSpc>
            </a:pPr>
            <a:r>
              <a:rPr lang="en-US" altLang="en-US" dirty="0" smtClean="0">
                <a:latin typeface="宋体" pitchFamily="2" charset="-122"/>
                <a:ea typeface="宋体" pitchFamily="2" charset="-122"/>
              </a:rPr>
              <a:t>1860 </a:t>
            </a:r>
            <a:r>
              <a:rPr lang="zh-CN" altLang="en-US" dirty="0" smtClean="0">
                <a:latin typeface="宋体" pitchFamily="2" charset="-122"/>
                <a:ea typeface="宋体" pitchFamily="2" charset="-122"/>
              </a:rPr>
              <a:t>专业技术委员会</a:t>
            </a:r>
            <a:endParaRPr lang="en-US" altLang="en-US" dirty="0" smtClean="0">
              <a:latin typeface="宋体" pitchFamily="2" charset="-122"/>
              <a:ea typeface="宋体" pitchFamily="2" charset="-122"/>
            </a:endParaRPr>
          </a:p>
          <a:p>
            <a:pPr lvl="2" eaLnBrk="1" hangingPunct="1">
              <a:lnSpc>
                <a:spcPct val="80000"/>
              </a:lnSpc>
            </a:pPr>
            <a:r>
              <a:rPr lang="en-US" altLang="en-US" dirty="0" smtClean="0">
                <a:latin typeface="宋体" pitchFamily="2" charset="-122"/>
                <a:ea typeface="宋体" pitchFamily="2" charset="-122"/>
              </a:rPr>
              <a:t>80</a:t>
            </a:r>
            <a:r>
              <a:rPr lang="zh-CN" altLang="en-US" dirty="0" smtClean="0">
                <a:latin typeface="宋体" pitchFamily="2" charset="-122"/>
                <a:ea typeface="宋体" pitchFamily="2" charset="-122"/>
              </a:rPr>
              <a:t>个国家的</a:t>
            </a:r>
            <a:r>
              <a:rPr lang="en-US" altLang="en-US" dirty="0" smtClean="0">
                <a:latin typeface="宋体" pitchFamily="2" charset="-122"/>
                <a:ea typeface="宋体" pitchFamily="2" charset="-122"/>
              </a:rPr>
              <a:t>1,789 </a:t>
            </a:r>
            <a:r>
              <a:rPr lang="zh-CN" altLang="en-US" dirty="0" smtClean="0">
                <a:latin typeface="宋体" pitchFamily="2" charset="-122"/>
                <a:ea typeface="宋体" pitchFamily="2" charset="-122"/>
              </a:rPr>
              <a:t>个学生分会</a:t>
            </a:r>
            <a:endParaRPr lang="en-US" altLang="en-US" dirty="0" smtClean="0">
              <a:latin typeface="宋体" pitchFamily="2" charset="-122"/>
              <a:ea typeface="宋体" pitchFamily="2" charset="-122"/>
            </a:endParaRPr>
          </a:p>
          <a:p>
            <a:pPr eaLnBrk="1" hangingPunct="1">
              <a:lnSpc>
                <a:spcPct val="90000"/>
              </a:lnSpc>
              <a:spcBef>
                <a:spcPct val="75000"/>
              </a:spcBef>
            </a:pPr>
            <a:r>
              <a:rPr lang="zh-CN" altLang="en-US" sz="2200" dirty="0" smtClean="0">
                <a:latin typeface="宋体" pitchFamily="2" charset="-122"/>
                <a:ea typeface="宋体" pitchFamily="2" charset="-122"/>
              </a:rPr>
              <a:t>每年在全球范围内举办</a:t>
            </a:r>
            <a:r>
              <a:rPr lang="en-US" altLang="zh-CN" sz="2200" dirty="0" smtClean="0">
                <a:latin typeface="宋体" pitchFamily="2" charset="-122"/>
                <a:ea typeface="宋体" pitchFamily="2" charset="-122"/>
              </a:rPr>
              <a:t>1000</a:t>
            </a:r>
            <a:r>
              <a:rPr lang="zh-CN" altLang="en-US" sz="2200" dirty="0" smtClean="0">
                <a:latin typeface="宋体" pitchFamily="2" charset="-122"/>
                <a:ea typeface="宋体" pitchFamily="2" charset="-122"/>
              </a:rPr>
              <a:t>多场会议</a:t>
            </a:r>
          </a:p>
          <a:p>
            <a:pPr eaLnBrk="1" hangingPunct="1">
              <a:lnSpc>
                <a:spcPct val="90000"/>
              </a:lnSpc>
              <a:spcBef>
                <a:spcPct val="75000"/>
              </a:spcBef>
            </a:pPr>
            <a:r>
              <a:rPr lang="zh-CN" altLang="en-US" sz="2200" dirty="0" smtClean="0">
                <a:latin typeface="宋体" pitchFamily="2" charset="-122"/>
                <a:ea typeface="宋体" pitchFamily="2" charset="-122"/>
              </a:rPr>
              <a:t>出版世界电气电子工程和计算机领域</a:t>
            </a:r>
            <a:r>
              <a:rPr lang="en-US" altLang="zh-CN" sz="2200" dirty="0" smtClean="0">
                <a:latin typeface="宋体" pitchFamily="2" charset="-122"/>
                <a:ea typeface="宋体" pitchFamily="2" charset="-122"/>
              </a:rPr>
              <a:t>30</a:t>
            </a:r>
            <a:r>
              <a:rPr lang="zh-CN" altLang="en-US" sz="2200" dirty="0" smtClean="0">
                <a:latin typeface="宋体" pitchFamily="2" charset="-122"/>
                <a:ea typeface="宋体" pitchFamily="2" charset="-122"/>
              </a:rPr>
              <a:t>％的文献</a:t>
            </a:r>
          </a:p>
          <a:p>
            <a:pPr eaLnBrk="1" hangingPunct="1">
              <a:lnSpc>
                <a:spcPct val="90000"/>
              </a:lnSpc>
              <a:spcBef>
                <a:spcPct val="75000"/>
              </a:spcBef>
            </a:pPr>
            <a:r>
              <a:rPr lang="zh-CN" altLang="en-US" sz="2200" dirty="0" smtClean="0">
                <a:latin typeface="宋体" pitchFamily="2" charset="-122"/>
                <a:ea typeface="宋体" pitchFamily="2" charset="-122"/>
              </a:rPr>
              <a:t>提供</a:t>
            </a:r>
            <a:r>
              <a:rPr lang="en-US" altLang="zh-CN" sz="2200" dirty="0" smtClean="0">
                <a:latin typeface="宋体" pitchFamily="2" charset="-122"/>
                <a:ea typeface="宋体" pitchFamily="2" charset="-122"/>
              </a:rPr>
              <a:t>900</a:t>
            </a:r>
            <a:r>
              <a:rPr lang="zh-CN" altLang="en-US" sz="2200" dirty="0" smtClean="0">
                <a:latin typeface="宋体" pitchFamily="2" charset="-122"/>
                <a:ea typeface="宋体" pitchFamily="2" charset="-122"/>
              </a:rPr>
              <a:t>多个现行的产业标准，及</a:t>
            </a:r>
            <a:r>
              <a:rPr lang="en-US" altLang="zh-CN" sz="2200" dirty="0" smtClean="0">
                <a:latin typeface="宋体" pitchFamily="2" charset="-122"/>
                <a:ea typeface="宋体" pitchFamily="2" charset="-122"/>
              </a:rPr>
              <a:t>400</a:t>
            </a:r>
            <a:r>
              <a:rPr lang="zh-CN" altLang="en-US" sz="2200" dirty="0" smtClean="0">
                <a:latin typeface="宋体" pitchFamily="2" charset="-122"/>
                <a:ea typeface="宋体" pitchFamily="2" charset="-122"/>
              </a:rPr>
              <a:t>个正在制定的标准</a:t>
            </a:r>
          </a:p>
        </p:txBody>
      </p:sp>
      <p:pic>
        <p:nvPicPr>
          <p:cNvPr id="20484" name="Picture 2"/>
          <p:cNvPicPr>
            <a:picLocks noChangeAspect="1" noChangeArrowheads="1"/>
          </p:cNvPicPr>
          <p:nvPr/>
        </p:nvPicPr>
        <p:blipFill>
          <a:blip r:embed="rId3"/>
          <a:srcRect/>
          <a:stretch>
            <a:fillRect/>
          </a:stretch>
        </p:blipFill>
        <p:spPr bwMode="auto">
          <a:xfrm>
            <a:off x="3124200" y="5562600"/>
            <a:ext cx="2857500" cy="828675"/>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ctrTitle"/>
          </p:nvPr>
        </p:nvSpPr>
        <p:spPr>
          <a:xfrm>
            <a:off x="457200" y="1066800"/>
            <a:ext cx="8229600" cy="1143000"/>
          </a:xfrm>
        </p:spPr>
        <p:txBody>
          <a:bodyPr/>
          <a:lstStyle/>
          <a:p>
            <a:pPr algn="ctr" eaLnBrk="1" hangingPunct="1"/>
            <a:r>
              <a:rPr lang="en-US" altLang="zh-CN" sz="4400" smtClean="0"/>
              <a:t/>
            </a:r>
            <a:br>
              <a:rPr lang="en-US" altLang="zh-CN" sz="4400" smtClean="0"/>
            </a:br>
            <a:r>
              <a:rPr lang="en-US" altLang="zh-CN" sz="4400" smtClean="0"/>
              <a:t>IEEE Resources</a:t>
            </a:r>
            <a:br>
              <a:rPr lang="en-US" altLang="zh-CN" sz="4400" smtClean="0"/>
            </a:br>
            <a:r>
              <a:rPr lang="en-US" altLang="zh-CN" sz="4400" smtClean="0">
                <a:solidFill>
                  <a:srgbClr val="990000"/>
                </a:solidFill>
                <a:ea typeface="ＭＳ Ｐゴシック" pitchFamily="34" charset="-128"/>
              </a:rPr>
              <a:t> </a:t>
            </a:r>
            <a:br>
              <a:rPr lang="en-US" altLang="zh-CN" sz="4400" smtClean="0">
                <a:solidFill>
                  <a:srgbClr val="990000"/>
                </a:solidFill>
                <a:ea typeface="ＭＳ Ｐゴシック" pitchFamily="34" charset="-128"/>
              </a:rPr>
            </a:br>
            <a:r>
              <a:rPr lang="en-US" altLang="zh-CN" sz="4400" smtClean="0"/>
              <a:t>Recognition by those respected in your field</a:t>
            </a:r>
          </a:p>
        </p:txBody>
      </p:sp>
    </p:spTree>
  </p:cSld>
  <p:clrMapOvr>
    <a:masterClrMapping/>
  </p:clrMapOvr>
  <p:transition spd="med">
    <p:cover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内容占位符 2"/>
          <p:cNvSpPr>
            <a:spLocks noGrp="1"/>
          </p:cNvSpPr>
          <p:nvPr>
            <p:ph sz="half" idx="1"/>
          </p:nvPr>
        </p:nvSpPr>
        <p:spPr>
          <a:xfrm>
            <a:off x="838200" y="1295400"/>
            <a:ext cx="7772400" cy="4114800"/>
          </a:xfrm>
        </p:spPr>
        <p:txBody>
          <a:bodyPr/>
          <a:lstStyle/>
          <a:p>
            <a:endParaRPr lang="zh-CN" altLang="en-US" sz="1200" smtClean="0"/>
          </a:p>
          <a:p>
            <a:endParaRPr lang="en-US" altLang="zh-CN" sz="1200" smtClean="0"/>
          </a:p>
          <a:p>
            <a:pPr lvl="1"/>
            <a:endParaRPr lang="en-US" altLang="zh-CN" sz="1100" smtClean="0"/>
          </a:p>
        </p:txBody>
      </p:sp>
      <p:pic>
        <p:nvPicPr>
          <p:cNvPr id="74755" name="Picture 6"/>
          <p:cNvPicPr>
            <a:picLocks noChangeAspect="1" noChangeArrowheads="1"/>
          </p:cNvPicPr>
          <p:nvPr/>
        </p:nvPicPr>
        <p:blipFill>
          <a:blip r:embed="rId2"/>
          <a:srcRect/>
          <a:stretch>
            <a:fillRect/>
          </a:stretch>
        </p:blipFill>
        <p:spPr bwMode="auto">
          <a:xfrm>
            <a:off x="7772400" y="5791200"/>
            <a:ext cx="1143000" cy="671513"/>
          </a:xfrm>
          <a:prstGeom prst="rect">
            <a:avLst/>
          </a:prstGeom>
          <a:noFill/>
          <a:ln w="9525" algn="ctr">
            <a:noFill/>
            <a:miter lim="800000"/>
            <a:headEnd/>
            <a:tailEnd/>
          </a:ln>
        </p:spPr>
      </p:pic>
      <p:pic>
        <p:nvPicPr>
          <p:cNvPr id="74756" name="Picture 10"/>
          <p:cNvPicPr>
            <a:picLocks noChangeAspect="1" noChangeArrowheads="1"/>
          </p:cNvPicPr>
          <p:nvPr/>
        </p:nvPicPr>
        <p:blipFill>
          <a:blip r:embed="rId3"/>
          <a:srcRect/>
          <a:stretch>
            <a:fillRect/>
          </a:stretch>
        </p:blipFill>
        <p:spPr bwMode="auto">
          <a:xfrm>
            <a:off x="209550" y="4876800"/>
            <a:ext cx="8934450" cy="1428750"/>
          </a:xfrm>
          <a:prstGeom prst="rect">
            <a:avLst/>
          </a:prstGeom>
          <a:noFill/>
          <a:ln w="9525">
            <a:noFill/>
            <a:miter lim="800000"/>
            <a:headEnd/>
            <a:tailEnd/>
          </a:ln>
        </p:spPr>
      </p:pic>
      <p:sp>
        <p:nvSpPr>
          <p:cNvPr id="74757" name="矩形 10"/>
          <p:cNvSpPr>
            <a:spLocks noChangeArrowheads="1"/>
          </p:cNvSpPr>
          <p:nvPr/>
        </p:nvSpPr>
        <p:spPr bwMode="auto">
          <a:xfrm>
            <a:off x="304800" y="1192213"/>
            <a:ext cx="8312150" cy="3760787"/>
          </a:xfrm>
          <a:prstGeom prst="rect">
            <a:avLst/>
          </a:prstGeom>
          <a:noFill/>
          <a:ln w="9525">
            <a:noFill/>
            <a:miter lim="800000"/>
            <a:headEnd/>
            <a:tailEnd/>
          </a:ln>
        </p:spPr>
        <p:txBody>
          <a:bodyPr>
            <a:spAutoFit/>
          </a:bodyPr>
          <a:lstStyle/>
          <a:p>
            <a:pPr marL="342900" indent="-342900">
              <a:spcBef>
                <a:spcPct val="50000"/>
              </a:spcBef>
              <a:buFontTx/>
              <a:buChar char="•"/>
            </a:pPr>
            <a:r>
              <a:rPr lang="zh-CN" altLang="en-US" sz="1800" dirty="0">
                <a:latin typeface="宋体" pitchFamily="2" charset="-122"/>
                <a:ea typeface="宋体" pitchFamily="2" charset="-122"/>
              </a:rPr>
              <a:t>迄今为止，中国学生分会的数目已达</a:t>
            </a:r>
            <a:r>
              <a:rPr lang="en-US" altLang="zh-CN" sz="1800" dirty="0">
                <a:latin typeface="宋体" pitchFamily="2" charset="-122"/>
                <a:ea typeface="宋体" pitchFamily="2" charset="-122"/>
              </a:rPr>
              <a:t>28</a:t>
            </a:r>
            <a:r>
              <a:rPr lang="zh-CN" altLang="en-US" sz="1800" dirty="0">
                <a:latin typeface="宋体" pitchFamily="2" charset="-122"/>
                <a:ea typeface="宋体" pitchFamily="2" charset="-122"/>
              </a:rPr>
              <a:t>个。</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河北大学学生分会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中国科学院研究生院学生分会</a:t>
            </a:r>
            <a:endParaRPr lang="en-US" altLang="zh-CN" sz="1600" dirty="0">
              <a:latin typeface="宋体" pitchFamily="2" charset="-122"/>
              <a:ea typeface="宋体" pitchFamily="2" charset="-122"/>
            </a:endParaRP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清华大学学生分会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哈尔滨工业大学深圳研究生院学生分会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北京邮电大学学生分会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北京交通大学学生分会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北京大学学生分会</a:t>
            </a:r>
            <a:endParaRPr lang="en-US" altLang="zh-CN" sz="1600" dirty="0">
              <a:latin typeface="宋体" pitchFamily="2" charset="-122"/>
              <a:ea typeface="宋体" pitchFamily="2" charset="-122"/>
            </a:endParaRP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北京大学深圳研究生院学生分会</a:t>
            </a:r>
            <a:endParaRPr lang="en-US" altLang="zh-CN" sz="1600" dirty="0">
              <a:latin typeface="宋体" pitchFamily="2" charset="-122"/>
              <a:ea typeface="宋体" pitchFamily="2" charset="-122"/>
            </a:endParaRP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北京航天航空大学学生分会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重庆大学学生分会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电子科技大学学生分会</a:t>
            </a:r>
            <a:endParaRPr lang="en-US" altLang="zh-CN" sz="1600" dirty="0">
              <a:latin typeface="宋体" pitchFamily="2" charset="-122"/>
              <a:ea typeface="宋体" pitchFamily="2" charset="-122"/>
            </a:endParaRP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华南理工大学学生分会</a:t>
            </a:r>
            <a:endParaRPr lang="en-US" altLang="zh-CN" sz="1600" dirty="0">
              <a:latin typeface="宋体" pitchFamily="2" charset="-122"/>
              <a:ea typeface="宋体" pitchFamily="2" charset="-122"/>
            </a:endParaRP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中山大学学生分会</a:t>
            </a:r>
            <a:endParaRPr lang="en-US" altLang="zh-CN" sz="1600" dirty="0">
              <a:latin typeface="宋体" pitchFamily="2" charset="-122"/>
              <a:ea typeface="宋体" pitchFamily="2" charset="-122"/>
            </a:endParaRPr>
          </a:p>
          <a:p>
            <a:pPr marL="742950" lvl="1" indent="-285750">
              <a:buClr>
                <a:srgbClr val="595959"/>
              </a:buClr>
              <a:buFontTx/>
              <a:buChar char="–"/>
            </a:pPr>
            <a:r>
              <a:rPr lang="en-US" altLang="zh-CN" sz="1600" smtClean="0">
                <a:solidFill>
                  <a:srgbClr val="C00000"/>
                </a:solidFill>
                <a:latin typeface="宋体" pitchFamily="2" charset="-122"/>
                <a:ea typeface="宋体" pitchFamily="2" charset="-122"/>
              </a:rPr>
              <a:t>IEEE </a:t>
            </a:r>
            <a:r>
              <a:rPr lang="zh-CN" altLang="en-US" sz="1600" smtClean="0">
                <a:solidFill>
                  <a:srgbClr val="C00000"/>
                </a:solidFill>
                <a:latin typeface="宋体" pitchFamily="2" charset="-122"/>
                <a:ea typeface="宋体" pitchFamily="2" charset="-122"/>
              </a:rPr>
              <a:t>华东师范大学学生分会</a:t>
            </a:r>
            <a:endParaRPr lang="zh-CN" altLang="en-US" sz="1600">
              <a:solidFill>
                <a:srgbClr val="C00000"/>
              </a:solidFill>
              <a:latin typeface="宋体" pitchFamily="2" charset="-122"/>
              <a:ea typeface="宋体" pitchFamily="2" charset="-122"/>
            </a:endParaRPr>
          </a:p>
        </p:txBody>
      </p:sp>
      <p:sp>
        <p:nvSpPr>
          <p:cNvPr id="74758" name="矩形 6"/>
          <p:cNvSpPr>
            <a:spLocks noChangeArrowheads="1"/>
          </p:cNvSpPr>
          <p:nvPr/>
        </p:nvSpPr>
        <p:spPr bwMode="auto">
          <a:xfrm>
            <a:off x="4800600" y="1462088"/>
            <a:ext cx="4572000" cy="3490912"/>
          </a:xfrm>
          <a:prstGeom prst="rect">
            <a:avLst/>
          </a:prstGeom>
          <a:noFill/>
          <a:ln w="9525">
            <a:noFill/>
            <a:miter lim="800000"/>
            <a:headEnd/>
            <a:tailEnd/>
          </a:ln>
        </p:spPr>
        <p:txBody>
          <a:bodyPr>
            <a:spAutoFit/>
          </a:bodyPr>
          <a:lstStyle/>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哈尔滨工业大学学生分会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东南大学学生分会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南京理工大学学生分会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浙江大学学生分会</a:t>
            </a:r>
          </a:p>
          <a:p>
            <a:pPr marL="742950" lvl="1" indent="-285750">
              <a:buClr>
                <a:srgbClr val="595959"/>
              </a:buClr>
              <a:buFontTx/>
              <a:buChar char="–"/>
            </a:pPr>
            <a:r>
              <a:rPr lang="en-US" altLang="zh-CN" sz="1600" dirty="0">
                <a:solidFill>
                  <a:srgbClr val="C00000"/>
                </a:solidFill>
                <a:latin typeface="宋体" pitchFamily="2" charset="-122"/>
                <a:ea typeface="宋体" pitchFamily="2" charset="-122"/>
              </a:rPr>
              <a:t>IEEE </a:t>
            </a:r>
            <a:r>
              <a:rPr lang="zh-CN" altLang="en-US" sz="1600" dirty="0">
                <a:solidFill>
                  <a:srgbClr val="C00000"/>
                </a:solidFill>
                <a:latin typeface="宋体" pitchFamily="2" charset="-122"/>
                <a:ea typeface="宋体" pitchFamily="2" charset="-122"/>
              </a:rPr>
              <a:t>上海交通大学学生分会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华中科技大学学生分会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西安交通大学学生分会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西北工业大学学生分会 </a:t>
            </a:r>
            <a:endParaRPr lang="en-US" altLang="zh-CN" sz="1600" dirty="0">
              <a:latin typeface="宋体" pitchFamily="2" charset="-122"/>
              <a:ea typeface="宋体" pitchFamily="2" charset="-122"/>
            </a:endParaRP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西安电子科技大学学生分会</a:t>
            </a:r>
          </a:p>
          <a:p>
            <a:pPr marL="742950" lvl="1" indent="-285750">
              <a:buClr>
                <a:srgbClr val="595959"/>
              </a:buClr>
              <a:buFontTx/>
              <a:buChar char="–"/>
            </a:pPr>
            <a:r>
              <a:rPr lang="en-US" altLang="zh-CN" sz="1600" dirty="0">
                <a:latin typeface="宋体" pitchFamily="2" charset="-122"/>
                <a:ea typeface="宋体" pitchFamily="2" charset="-122"/>
              </a:rPr>
              <a:t>IEEE </a:t>
            </a:r>
            <a:r>
              <a:rPr lang="zh-CN" altLang="en-US" sz="1600" dirty="0">
                <a:latin typeface="宋体" pitchFamily="2" charset="-122"/>
                <a:ea typeface="宋体" pitchFamily="2" charset="-122"/>
              </a:rPr>
              <a:t>山东大学学生分会</a:t>
            </a:r>
            <a:endParaRPr lang="en-US" altLang="zh-CN" sz="1600" dirty="0">
              <a:latin typeface="宋体" pitchFamily="2" charset="-122"/>
              <a:ea typeface="宋体" pitchFamily="2" charset="-122"/>
            </a:endParaRPr>
          </a:p>
          <a:p>
            <a:pPr marL="742950" lvl="1" indent="-285750">
              <a:buClr>
                <a:srgbClr val="595959"/>
              </a:buClr>
              <a:buFontTx/>
              <a:buChar char="–"/>
            </a:pPr>
            <a:r>
              <a:rPr lang="en-US" altLang="zh-CN" sz="1600" dirty="0" smtClean="0">
                <a:latin typeface="宋体" pitchFamily="2" charset="-122"/>
                <a:ea typeface="宋体" pitchFamily="2" charset="-122"/>
              </a:rPr>
              <a:t>IEEE </a:t>
            </a:r>
            <a:r>
              <a:rPr lang="zh-CN" altLang="en-US" sz="1600" dirty="0" smtClean="0">
                <a:latin typeface="宋体" pitchFamily="2" charset="-122"/>
                <a:ea typeface="宋体" pitchFamily="2" charset="-122"/>
              </a:rPr>
              <a:t>天津大学学生分会</a:t>
            </a:r>
            <a:endParaRPr lang="en-US" altLang="zh-CN" sz="1600" dirty="0">
              <a:latin typeface="宋体" pitchFamily="2" charset="-122"/>
              <a:ea typeface="宋体" pitchFamily="2" charset="-122"/>
            </a:endParaRPr>
          </a:p>
          <a:p>
            <a:pPr marL="742950" lvl="1" indent="-285750">
              <a:buClr>
                <a:srgbClr val="595959"/>
              </a:buClr>
              <a:buFontTx/>
              <a:buChar char="–"/>
            </a:pPr>
            <a:r>
              <a:rPr lang="en-US" altLang="zh-CN" sz="1600" dirty="0" smtClean="0">
                <a:latin typeface="宋体" pitchFamily="2" charset="-122"/>
                <a:ea typeface="宋体" pitchFamily="2" charset="-122"/>
              </a:rPr>
              <a:t>IEEE </a:t>
            </a:r>
            <a:r>
              <a:rPr lang="zh-CN" altLang="en-US" sz="1600" dirty="0" smtClean="0">
                <a:latin typeface="宋体" pitchFamily="2" charset="-122"/>
                <a:ea typeface="宋体" pitchFamily="2" charset="-122"/>
              </a:rPr>
              <a:t>中国</a:t>
            </a:r>
            <a:r>
              <a:rPr lang="zh-CN" altLang="en-US" sz="1600" dirty="0">
                <a:latin typeface="宋体" pitchFamily="2" charset="-122"/>
                <a:ea typeface="宋体" pitchFamily="2" charset="-122"/>
              </a:rPr>
              <a:t>科技大学学生分会</a:t>
            </a:r>
            <a:endParaRPr lang="en-US" altLang="zh-CN" sz="1600" dirty="0">
              <a:latin typeface="宋体" pitchFamily="2" charset="-122"/>
              <a:ea typeface="宋体" pitchFamily="2" charset="-122"/>
            </a:endParaRPr>
          </a:p>
          <a:p>
            <a:pPr marL="742950" lvl="1" indent="-285750">
              <a:buClr>
                <a:srgbClr val="595959"/>
              </a:buClr>
              <a:buFontTx/>
              <a:buChar char="–"/>
            </a:pPr>
            <a:r>
              <a:rPr lang="en-US" altLang="zh-CN" sz="1600" dirty="0" smtClean="0">
                <a:latin typeface="宋体" pitchFamily="2" charset="-122"/>
                <a:ea typeface="宋体" pitchFamily="2" charset="-122"/>
              </a:rPr>
              <a:t>IEEE </a:t>
            </a:r>
            <a:r>
              <a:rPr lang="zh-CN" altLang="en-US" sz="1600" dirty="0" smtClean="0">
                <a:latin typeface="宋体" pitchFamily="2" charset="-122"/>
                <a:ea typeface="宋体" pitchFamily="2" charset="-122"/>
              </a:rPr>
              <a:t>大连理工学生分会</a:t>
            </a:r>
            <a:endParaRPr lang="en-US" altLang="zh-CN" sz="1600" dirty="0">
              <a:latin typeface="宋体" pitchFamily="2" charset="-122"/>
              <a:ea typeface="宋体" pitchFamily="2" charset="-122"/>
            </a:endParaRPr>
          </a:p>
          <a:p>
            <a:pPr marL="742950" lvl="1" indent="-285750">
              <a:buClr>
                <a:srgbClr val="595959"/>
              </a:buClr>
              <a:buFontTx/>
              <a:buChar char="–"/>
            </a:pPr>
            <a:r>
              <a:rPr lang="en-US" altLang="zh-CN" sz="1600" dirty="0" smtClean="0">
                <a:solidFill>
                  <a:srgbClr val="C00000"/>
                </a:solidFill>
                <a:latin typeface="宋体" pitchFamily="2" charset="-122"/>
                <a:ea typeface="宋体" pitchFamily="2" charset="-122"/>
              </a:rPr>
              <a:t>IEEE </a:t>
            </a:r>
            <a:r>
              <a:rPr lang="zh-CN" altLang="en-US" sz="1600" dirty="0" smtClean="0">
                <a:solidFill>
                  <a:srgbClr val="C00000"/>
                </a:solidFill>
                <a:latin typeface="宋体" pitchFamily="2" charset="-122"/>
                <a:ea typeface="宋体" pitchFamily="2" charset="-122"/>
              </a:rPr>
              <a:t>西交利物浦大学学生分会</a:t>
            </a:r>
            <a:endParaRPr lang="en-US" altLang="zh-CN" sz="1600" dirty="0">
              <a:solidFill>
                <a:srgbClr val="C00000"/>
              </a:solidFill>
              <a:latin typeface="宋体" pitchFamily="2" charset="-122"/>
              <a:ea typeface="宋体" pitchFamily="2" charset="-122"/>
            </a:endParaRPr>
          </a:p>
        </p:txBody>
      </p:sp>
      <p:sp>
        <p:nvSpPr>
          <p:cNvPr id="8" name="Title 5"/>
          <p:cNvSpPr txBox="1">
            <a:spLocks/>
          </p:cNvSpPr>
          <p:nvPr/>
        </p:nvSpPr>
        <p:spPr bwMode="auto">
          <a:xfrm>
            <a:off x="627063" y="495300"/>
            <a:ext cx="8212137" cy="668338"/>
          </a:xfrm>
          <a:prstGeom prst="rect">
            <a:avLst/>
          </a:prstGeom>
          <a:noFill/>
          <a:ln w="9525">
            <a:noFill/>
            <a:miter lim="800000"/>
            <a:headEnd/>
            <a:tailEnd/>
          </a:ln>
        </p:spPr>
        <p:txBody>
          <a:bodyPr/>
          <a:lstStyle/>
          <a:p>
            <a:pPr>
              <a:lnSpc>
                <a:spcPct val="100000"/>
              </a:lnSpc>
              <a:spcBef>
                <a:spcPct val="0"/>
              </a:spcBef>
              <a:buClrTx/>
              <a:buSzTx/>
              <a:buFontTx/>
              <a:buNone/>
              <a:defRPr/>
            </a:pPr>
            <a:r>
              <a:rPr lang="en-US" altLang="zh-CN" sz="4000" b="1" kern="0" dirty="0">
                <a:solidFill>
                  <a:srgbClr val="C00000"/>
                </a:solidFill>
                <a:ea typeface="宋体" pitchFamily="2" charset="-122"/>
                <a:cs typeface="+mj-cs"/>
              </a:rPr>
              <a:t>IEEE Student Branches in China</a:t>
            </a:r>
          </a:p>
        </p:txBody>
      </p:sp>
    </p:spTree>
  </p:cSld>
  <p:clrMapOvr>
    <a:masterClrMapping/>
  </p:clrMapOvr>
  <p:transition spd="med">
    <p:cover dir="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sz="half" idx="1"/>
          </p:nvPr>
        </p:nvSpPr>
        <p:spPr>
          <a:xfrm>
            <a:off x="228600" y="1295400"/>
            <a:ext cx="4876800" cy="5334000"/>
          </a:xfrm>
        </p:spPr>
        <p:txBody>
          <a:bodyPr/>
          <a:lstStyle/>
          <a:p>
            <a:pPr eaLnBrk="1" hangingPunct="1">
              <a:spcBef>
                <a:spcPct val="50000"/>
              </a:spcBef>
              <a:buFontTx/>
              <a:buChar char="•"/>
            </a:pPr>
            <a:r>
              <a:rPr lang="en-US" altLang="zh-CN" sz="2000" b="1" smtClean="0">
                <a:latin typeface="宋体" pitchFamily="2" charset="-122"/>
                <a:ea typeface="宋体" pitchFamily="2" charset="-122"/>
                <a:cs typeface="ＭＳ Ｐゴシック" pitchFamily="34" charset="-128"/>
              </a:rPr>
              <a:t>IEEE</a:t>
            </a:r>
            <a:r>
              <a:rPr lang="zh-CN" altLang="en-US" sz="2000" b="1" smtClean="0">
                <a:latin typeface="宋体" pitchFamily="2" charset="-122"/>
                <a:ea typeface="宋体" pitchFamily="2" charset="-122"/>
                <a:cs typeface="ＭＳ Ｐゴシック" pitchFamily="34" charset="-128"/>
              </a:rPr>
              <a:t>学生分会组成：主席，副主席，秘书，指导老师，学生会员</a:t>
            </a:r>
            <a:endParaRPr lang="en-US" altLang="zh-CN" sz="2000" b="1" smtClean="0">
              <a:latin typeface="宋体" pitchFamily="2" charset="-122"/>
              <a:ea typeface="宋体" pitchFamily="2" charset="-122"/>
              <a:cs typeface="ＭＳ Ｐゴシック" pitchFamily="34" charset="-128"/>
            </a:endParaRPr>
          </a:p>
          <a:p>
            <a:pPr eaLnBrk="1" hangingPunct="1"/>
            <a:endParaRPr lang="en-US" altLang="zh-CN" sz="1800" u="sng" smtClean="0">
              <a:ea typeface="宋体" pitchFamily="2" charset="-122"/>
              <a:cs typeface="ＭＳ Ｐゴシック" pitchFamily="34" charset="-128"/>
            </a:endParaRPr>
          </a:p>
          <a:p>
            <a:pPr eaLnBrk="1" hangingPunct="1">
              <a:spcBef>
                <a:spcPct val="50000"/>
              </a:spcBef>
              <a:buFontTx/>
              <a:buChar char="•"/>
            </a:pPr>
            <a:r>
              <a:rPr lang="zh-CN" altLang="en-US" sz="1600" b="1" smtClean="0">
                <a:latin typeface="宋体" pitchFamily="2" charset="-122"/>
                <a:ea typeface="宋体" pitchFamily="2" charset="-122"/>
                <a:cs typeface="ＭＳ Ｐゴシック" pitchFamily="34" charset="-128"/>
              </a:rPr>
              <a:t>获得</a:t>
            </a:r>
            <a:r>
              <a:rPr lang="en-US" altLang="zh-CN" sz="1600" b="1" smtClean="0">
                <a:latin typeface="宋体" pitchFamily="2" charset="-122"/>
                <a:ea typeface="宋体" pitchFamily="2" charset="-122"/>
                <a:cs typeface="ＭＳ Ｐゴシック" pitchFamily="34" charset="-128"/>
              </a:rPr>
              <a:t>IEEE</a:t>
            </a:r>
            <a:r>
              <a:rPr lang="zh-CN" altLang="en-US" sz="1600" b="1" smtClean="0">
                <a:latin typeface="宋体" pitchFamily="2" charset="-122"/>
                <a:ea typeface="宋体" pitchFamily="2" charset="-122"/>
                <a:cs typeface="ＭＳ Ｐゴシック" pitchFamily="34" charset="-128"/>
              </a:rPr>
              <a:t>学生奖项（多项奖学金，论文大赛，各种竞赛活动等）</a:t>
            </a:r>
          </a:p>
          <a:p>
            <a:pPr eaLnBrk="1" hangingPunct="1">
              <a:spcBef>
                <a:spcPct val="50000"/>
              </a:spcBef>
              <a:buFontTx/>
              <a:buChar char="•"/>
            </a:pPr>
            <a:r>
              <a:rPr lang="zh-CN" altLang="en-US" sz="1600" b="1" smtClean="0">
                <a:latin typeface="宋体" pitchFamily="2" charset="-122"/>
                <a:ea typeface="宋体" pitchFamily="2" charset="-122"/>
                <a:cs typeface="ＭＳ Ｐゴシック" pitchFamily="34" charset="-128"/>
              </a:rPr>
              <a:t>获得会议差旅资助</a:t>
            </a:r>
          </a:p>
          <a:p>
            <a:pPr eaLnBrk="1" hangingPunct="1">
              <a:spcBef>
                <a:spcPct val="50000"/>
              </a:spcBef>
              <a:buFontTx/>
              <a:buChar char="•"/>
            </a:pPr>
            <a:r>
              <a:rPr lang="zh-CN" altLang="en-US" sz="1600" b="1" smtClean="0">
                <a:latin typeface="宋体" pitchFamily="2" charset="-122"/>
                <a:ea typeface="宋体" pitchFamily="2" charset="-122"/>
                <a:cs typeface="ＭＳ Ｐゴシック" pitchFamily="34" charset="-128"/>
              </a:rPr>
              <a:t>参观著名企业</a:t>
            </a:r>
            <a:r>
              <a:rPr lang="en-US" altLang="zh-CN" sz="1600" b="1" smtClean="0">
                <a:latin typeface="宋体" pitchFamily="2" charset="-122"/>
                <a:ea typeface="宋体" pitchFamily="2" charset="-122"/>
                <a:cs typeface="ＭＳ Ｐゴシック" pitchFamily="34" charset="-128"/>
              </a:rPr>
              <a:t>/</a:t>
            </a:r>
            <a:r>
              <a:rPr lang="zh-CN" altLang="en-US" sz="1600" b="1" smtClean="0">
                <a:latin typeface="宋体" pitchFamily="2" charset="-122"/>
                <a:ea typeface="宋体" pitchFamily="2" charset="-122"/>
                <a:cs typeface="ＭＳ Ｐゴシック" pitchFamily="34" charset="-128"/>
              </a:rPr>
              <a:t>科技机构实验室</a:t>
            </a:r>
          </a:p>
          <a:p>
            <a:pPr eaLnBrk="1" hangingPunct="1">
              <a:spcBef>
                <a:spcPct val="50000"/>
              </a:spcBef>
              <a:buFontTx/>
              <a:buChar char="•"/>
            </a:pPr>
            <a:r>
              <a:rPr lang="zh-CN" altLang="en-US" sz="1600" b="1" smtClean="0">
                <a:latin typeface="宋体" pitchFamily="2" charset="-122"/>
                <a:ea typeface="宋体" pitchFamily="2" charset="-122"/>
                <a:cs typeface="ＭＳ Ｐゴシック" pitchFamily="34" charset="-128"/>
              </a:rPr>
              <a:t>参与国际</a:t>
            </a:r>
            <a:r>
              <a:rPr lang="en-US" altLang="zh-CN" sz="1600" b="1" smtClean="0">
                <a:latin typeface="宋体" pitchFamily="2" charset="-122"/>
                <a:ea typeface="宋体" pitchFamily="2" charset="-122"/>
                <a:cs typeface="ＭＳ Ｐゴシック" pitchFamily="34" charset="-128"/>
              </a:rPr>
              <a:t>/</a:t>
            </a:r>
            <a:r>
              <a:rPr lang="zh-CN" altLang="en-US" sz="1600" b="1" smtClean="0">
                <a:latin typeface="宋体" pitchFamily="2" charset="-122"/>
                <a:ea typeface="宋体" pitchFamily="2" charset="-122"/>
                <a:cs typeface="ＭＳ Ｐゴシック" pitchFamily="34" charset="-128"/>
              </a:rPr>
              <a:t>国内学生分会间交流活动</a:t>
            </a:r>
          </a:p>
          <a:p>
            <a:pPr eaLnBrk="1" hangingPunct="1">
              <a:spcBef>
                <a:spcPct val="50000"/>
              </a:spcBef>
              <a:buFontTx/>
              <a:buChar char="•"/>
            </a:pPr>
            <a:r>
              <a:rPr lang="zh-CN" altLang="en-US" sz="1600" b="1" smtClean="0">
                <a:latin typeface="宋体" pitchFamily="2" charset="-122"/>
                <a:ea typeface="宋体" pitchFamily="2" charset="-122"/>
                <a:cs typeface="ＭＳ Ｐゴシック" pitchFamily="34" charset="-128"/>
              </a:rPr>
              <a:t>免费参加各种学术交流活动</a:t>
            </a:r>
          </a:p>
          <a:p>
            <a:pPr eaLnBrk="1" hangingPunct="1">
              <a:spcBef>
                <a:spcPct val="50000"/>
              </a:spcBef>
              <a:buFontTx/>
              <a:buChar char="•"/>
            </a:pPr>
            <a:r>
              <a:rPr lang="zh-CN" altLang="en-US" sz="1600" b="1" smtClean="0">
                <a:latin typeface="宋体" pitchFamily="2" charset="-122"/>
                <a:ea typeface="宋体" pitchFamily="2" charset="-122"/>
                <a:cs typeface="ＭＳ Ｐゴシック" pitchFamily="34" charset="-128"/>
              </a:rPr>
              <a:t>免费参加</a:t>
            </a:r>
            <a:r>
              <a:rPr lang="en-US" altLang="zh-CN" sz="1600" b="1" smtClean="0">
                <a:latin typeface="宋体" pitchFamily="2" charset="-122"/>
                <a:ea typeface="宋体" pitchFamily="2" charset="-122"/>
                <a:cs typeface="ＭＳ Ｐゴシック" pitchFamily="34" charset="-128"/>
              </a:rPr>
              <a:t>IEEE</a:t>
            </a:r>
            <a:r>
              <a:rPr lang="zh-CN" altLang="en-US" sz="1600" b="1" smtClean="0">
                <a:latin typeface="宋体" pitchFamily="2" charset="-122"/>
                <a:ea typeface="宋体" pitchFamily="2" charset="-122"/>
                <a:cs typeface="ＭＳ Ｐゴシック" pitchFamily="34" charset="-128"/>
              </a:rPr>
              <a:t>网上学生专题讲座</a:t>
            </a:r>
          </a:p>
          <a:p>
            <a:pPr eaLnBrk="1" hangingPunct="1">
              <a:spcBef>
                <a:spcPct val="50000"/>
              </a:spcBef>
              <a:buFontTx/>
              <a:buChar char="•"/>
            </a:pPr>
            <a:r>
              <a:rPr lang="zh-CN" altLang="en-US" sz="1600" b="1" smtClean="0">
                <a:latin typeface="宋体" pitchFamily="2" charset="-122"/>
                <a:ea typeface="宋体" pitchFamily="2" charset="-122"/>
                <a:cs typeface="ＭＳ Ｐゴシック" pitchFamily="34" charset="-128"/>
              </a:rPr>
              <a:t>免费参加职业发展主题活动，和企业会员面对面沟通</a:t>
            </a:r>
          </a:p>
          <a:p>
            <a:pPr eaLnBrk="1" hangingPunct="1">
              <a:spcBef>
                <a:spcPct val="50000"/>
              </a:spcBef>
              <a:buFontTx/>
              <a:buChar char="•"/>
            </a:pPr>
            <a:r>
              <a:rPr lang="zh-CN" altLang="en-US" sz="1600" b="1" smtClean="0">
                <a:latin typeface="宋体" pitchFamily="2" charset="-122"/>
                <a:ea typeface="宋体" pitchFamily="2" charset="-122"/>
                <a:cs typeface="ＭＳ Ｐゴシック" pitchFamily="34" charset="-128"/>
              </a:rPr>
              <a:t>获得志愿者证书，提升职业能力</a:t>
            </a:r>
          </a:p>
          <a:p>
            <a:pPr lvl="1" eaLnBrk="1" hangingPunct="1"/>
            <a:endParaRPr lang="en-US" altLang="zh-CN" sz="1600" smtClean="0"/>
          </a:p>
        </p:txBody>
      </p:sp>
      <p:sp>
        <p:nvSpPr>
          <p:cNvPr id="9" name="Rectangle 2"/>
          <p:cNvSpPr txBox="1">
            <a:spLocks noChangeArrowheads="1"/>
          </p:cNvSpPr>
          <p:nvPr/>
        </p:nvSpPr>
        <p:spPr bwMode="auto">
          <a:xfrm>
            <a:off x="76200" y="533400"/>
            <a:ext cx="7086600" cy="457200"/>
          </a:xfrm>
          <a:prstGeom prst="rect">
            <a:avLst/>
          </a:prstGeom>
          <a:noFill/>
          <a:ln w="9525">
            <a:noFill/>
            <a:miter lim="800000"/>
            <a:headEnd/>
            <a:tailEnd/>
          </a:ln>
        </p:spPr>
        <p:txBody>
          <a:bodyPr/>
          <a:lstStyle/>
          <a:p>
            <a:pPr>
              <a:defRPr/>
            </a:pPr>
            <a:r>
              <a:rPr lang="en-US" altLang="zh-CN" sz="4000" b="1" dirty="0">
                <a:solidFill>
                  <a:srgbClr val="C00000"/>
                </a:solidFill>
                <a:ea typeface="宋体" pitchFamily="2" charset="-122"/>
                <a:cs typeface="+mj-cs"/>
              </a:rPr>
              <a:t>IEEE</a:t>
            </a:r>
            <a:r>
              <a:rPr lang="zh-CN" altLang="en-US" sz="4000" b="1" dirty="0">
                <a:solidFill>
                  <a:srgbClr val="C00000"/>
                </a:solidFill>
                <a:ea typeface="宋体" pitchFamily="2" charset="-122"/>
                <a:cs typeface="+mj-cs"/>
              </a:rPr>
              <a:t> </a:t>
            </a:r>
            <a:r>
              <a:rPr lang="en-US" altLang="zh-CN" sz="4000" b="1" dirty="0">
                <a:solidFill>
                  <a:srgbClr val="C00000"/>
                </a:solidFill>
                <a:ea typeface="宋体" pitchFamily="2" charset="-122"/>
                <a:cs typeface="+mj-cs"/>
              </a:rPr>
              <a:t>Student</a:t>
            </a:r>
            <a:r>
              <a:rPr lang="zh-CN" altLang="en-US" sz="4000" b="1" dirty="0">
                <a:solidFill>
                  <a:srgbClr val="C00000"/>
                </a:solidFill>
                <a:ea typeface="宋体" pitchFamily="2" charset="-122"/>
                <a:cs typeface="+mj-cs"/>
              </a:rPr>
              <a:t> </a:t>
            </a:r>
            <a:r>
              <a:rPr lang="en-US" altLang="zh-CN" sz="4000" b="1" dirty="0">
                <a:solidFill>
                  <a:srgbClr val="C00000"/>
                </a:solidFill>
                <a:ea typeface="宋体" pitchFamily="2" charset="-122"/>
                <a:cs typeface="+mj-cs"/>
              </a:rPr>
              <a:t>Activities </a:t>
            </a:r>
          </a:p>
        </p:txBody>
      </p:sp>
      <p:grpSp>
        <p:nvGrpSpPr>
          <p:cNvPr id="2" name="Group 11"/>
          <p:cNvGrpSpPr>
            <a:grpSpLocks/>
          </p:cNvGrpSpPr>
          <p:nvPr/>
        </p:nvGrpSpPr>
        <p:grpSpPr bwMode="auto">
          <a:xfrm>
            <a:off x="7543800" y="5715000"/>
            <a:ext cx="1371600" cy="762000"/>
            <a:chOff x="7543800" y="5715000"/>
            <a:chExt cx="1371600" cy="762000"/>
          </a:xfrm>
        </p:grpSpPr>
        <p:sp>
          <p:nvSpPr>
            <p:cNvPr id="75784" name="Rectangle 7"/>
            <p:cNvSpPr>
              <a:spLocks noChangeArrowheads="1"/>
            </p:cNvSpPr>
            <p:nvPr/>
          </p:nvSpPr>
          <p:spPr bwMode="auto">
            <a:xfrm>
              <a:off x="7772400" y="58674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sp>
          <p:nvSpPr>
            <p:cNvPr id="75785" name="Rectangle 9"/>
            <p:cNvSpPr>
              <a:spLocks noChangeArrowheads="1"/>
            </p:cNvSpPr>
            <p:nvPr/>
          </p:nvSpPr>
          <p:spPr bwMode="auto">
            <a:xfrm>
              <a:off x="7543800" y="57150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pic>
          <p:nvPicPr>
            <p:cNvPr id="75786" name="Picture 6" descr="IEEE_TAG_BLUE.png"/>
            <p:cNvPicPr>
              <a:picLocks noChangeAspect="1"/>
            </p:cNvPicPr>
            <p:nvPr/>
          </p:nvPicPr>
          <p:blipFill>
            <a:blip r:embed="rId2"/>
            <a:srcRect/>
            <a:stretch>
              <a:fillRect/>
            </a:stretch>
          </p:blipFill>
          <p:spPr bwMode="auto">
            <a:xfrm>
              <a:off x="7620000" y="5791200"/>
              <a:ext cx="1143000" cy="641350"/>
            </a:xfrm>
            <a:prstGeom prst="rect">
              <a:avLst/>
            </a:prstGeom>
            <a:noFill/>
            <a:ln w="9525">
              <a:noFill/>
              <a:miter lim="800000"/>
              <a:headEnd/>
              <a:tailEnd/>
            </a:ln>
          </p:spPr>
        </p:pic>
      </p:grpSp>
      <p:pic>
        <p:nvPicPr>
          <p:cNvPr id="75781" name="图片 5" descr="图片5.tif"/>
          <p:cNvPicPr>
            <a:picLocks noChangeAspect="1"/>
          </p:cNvPicPr>
          <p:nvPr/>
        </p:nvPicPr>
        <p:blipFill>
          <a:blip r:embed="rId3"/>
          <a:srcRect/>
          <a:stretch>
            <a:fillRect/>
          </a:stretch>
        </p:blipFill>
        <p:spPr bwMode="auto">
          <a:xfrm>
            <a:off x="5678488" y="152400"/>
            <a:ext cx="3160712" cy="2438400"/>
          </a:xfrm>
          <a:prstGeom prst="rect">
            <a:avLst/>
          </a:prstGeom>
          <a:noFill/>
          <a:ln w="9525">
            <a:noFill/>
            <a:miter lim="800000"/>
            <a:headEnd/>
            <a:tailEnd/>
          </a:ln>
        </p:spPr>
      </p:pic>
      <p:pic>
        <p:nvPicPr>
          <p:cNvPr id="75782" name="图片 7" descr="图片3.tif"/>
          <p:cNvPicPr>
            <a:picLocks noChangeAspect="1"/>
          </p:cNvPicPr>
          <p:nvPr/>
        </p:nvPicPr>
        <p:blipFill>
          <a:blip r:embed="rId4"/>
          <a:srcRect/>
          <a:stretch>
            <a:fillRect/>
          </a:stretch>
        </p:blipFill>
        <p:spPr bwMode="auto">
          <a:xfrm rot="-762376">
            <a:off x="6010275" y="2319338"/>
            <a:ext cx="2625725" cy="2138362"/>
          </a:xfrm>
          <a:prstGeom prst="rect">
            <a:avLst/>
          </a:prstGeom>
          <a:noFill/>
          <a:ln w="9525">
            <a:noFill/>
            <a:miter lim="800000"/>
            <a:headEnd/>
            <a:tailEnd/>
          </a:ln>
        </p:spPr>
      </p:pic>
      <p:pic>
        <p:nvPicPr>
          <p:cNvPr id="75783" name="Picture 2"/>
          <p:cNvPicPr>
            <a:picLocks noChangeAspect="1" noChangeArrowheads="1"/>
          </p:cNvPicPr>
          <p:nvPr/>
        </p:nvPicPr>
        <p:blipFill>
          <a:blip r:embed="rId5"/>
          <a:srcRect l="11261" t="9265"/>
          <a:stretch>
            <a:fillRect/>
          </a:stretch>
        </p:blipFill>
        <p:spPr bwMode="auto">
          <a:xfrm rot="309464">
            <a:off x="5775325" y="4471988"/>
            <a:ext cx="2971800" cy="2173287"/>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cn.ieee.org/images/news/CSC-all.jpg"/>
          <p:cNvPicPr>
            <a:picLocks noChangeAspect="1" noChangeArrowheads="1"/>
          </p:cNvPicPr>
          <p:nvPr/>
        </p:nvPicPr>
        <p:blipFill>
          <a:blip r:embed="rId2"/>
          <a:srcRect/>
          <a:stretch>
            <a:fillRect/>
          </a:stretch>
        </p:blipFill>
        <p:spPr bwMode="auto">
          <a:xfrm>
            <a:off x="26988" y="374650"/>
            <a:ext cx="8066087" cy="5372100"/>
          </a:xfrm>
          <a:prstGeom prst="rect">
            <a:avLst/>
          </a:prstGeom>
          <a:noFill/>
          <a:ln w="9525">
            <a:noFill/>
            <a:miter lim="800000"/>
            <a:headEnd/>
            <a:tailEnd/>
          </a:ln>
        </p:spPr>
      </p:pic>
      <p:pic>
        <p:nvPicPr>
          <p:cNvPr id="109572" name="Picture 4" descr="http://cn.ieee.org/images/news/CSC-all-2.jpg"/>
          <p:cNvPicPr>
            <a:picLocks noChangeAspect="1" noChangeArrowheads="1"/>
          </p:cNvPicPr>
          <p:nvPr/>
        </p:nvPicPr>
        <p:blipFill>
          <a:blip r:embed="rId3"/>
          <a:srcRect/>
          <a:stretch>
            <a:fillRect/>
          </a:stretch>
        </p:blipFill>
        <p:spPr bwMode="auto">
          <a:xfrm>
            <a:off x="1162050" y="1296988"/>
            <a:ext cx="7981950" cy="531495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9572"/>
                                        </p:tgtEl>
                                        <p:attrNameLst>
                                          <p:attrName>style.visibility</p:attrName>
                                        </p:attrNameLst>
                                      </p:cBhvr>
                                      <p:to>
                                        <p:strVal val="visible"/>
                                      </p:to>
                                    </p:set>
                                    <p:animEffect transition="in" filter="blinds(horizontal)">
                                      <p:cBhvr>
                                        <p:cTn id="7"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688975" y="333375"/>
            <a:ext cx="8297863" cy="1143000"/>
          </a:xfrm>
        </p:spPr>
        <p:txBody>
          <a:bodyPr/>
          <a:lstStyle/>
          <a:p>
            <a:r>
              <a:rPr altLang="zh-CN" dirty="0" smtClean="0"/>
              <a:t>Free Webinars</a:t>
            </a:r>
          </a:p>
        </p:txBody>
      </p:sp>
      <p:sp>
        <p:nvSpPr>
          <p:cNvPr id="81923" name="Rectangle 3"/>
          <p:cNvSpPr txBox="1">
            <a:spLocks noChangeArrowheads="1"/>
          </p:cNvSpPr>
          <p:nvPr/>
        </p:nvSpPr>
        <p:spPr bwMode="auto">
          <a:xfrm>
            <a:off x="614363" y="1687513"/>
            <a:ext cx="7827962" cy="5048250"/>
          </a:xfrm>
          <a:prstGeom prst="rect">
            <a:avLst/>
          </a:prstGeom>
          <a:noFill/>
          <a:ln w="9525">
            <a:noFill/>
            <a:miter lim="800000"/>
            <a:headEnd/>
            <a:tailEnd/>
          </a:ln>
        </p:spPr>
        <p:txBody>
          <a:bodyPr/>
          <a:lstStyle/>
          <a:p>
            <a:pPr marL="342900" indent="-342900">
              <a:buFontTx/>
              <a:buBlip>
                <a:blip r:embed="rId3"/>
              </a:buBlip>
            </a:pPr>
            <a:r>
              <a:rPr lang="en-US" altLang="zh-CN" sz="2000" b="1">
                <a:latin typeface="宋体" pitchFamily="2" charset="-122"/>
                <a:ea typeface="宋体" pitchFamily="2" charset="-122"/>
                <a:cs typeface="ＭＳ Ｐゴシック" pitchFamily="34" charset="-128"/>
              </a:rPr>
              <a:t>Spectrum</a:t>
            </a:r>
            <a:r>
              <a:rPr lang="zh-CN" altLang="en-US" sz="2000" b="1">
                <a:latin typeface="宋体" pitchFamily="2" charset="-122"/>
                <a:ea typeface="宋体" pitchFamily="2" charset="-122"/>
                <a:cs typeface="ＭＳ Ｐゴシック" pitchFamily="34" charset="-128"/>
              </a:rPr>
              <a:t>免费讲座，涉及最新科技：</a:t>
            </a:r>
            <a:r>
              <a:rPr lang="en-US" altLang="zh-CN" sz="2000" b="1">
                <a:latin typeface="宋体" pitchFamily="2" charset="-122"/>
                <a:ea typeface="宋体" pitchFamily="2" charset="-122"/>
                <a:cs typeface="ＭＳ Ｐゴシック" pitchFamily="34" charset="-128"/>
                <a:hlinkClick r:id="rId4"/>
              </a:rPr>
              <a:t>http://spectrum.ieee.org/webinar/；</a:t>
            </a:r>
            <a:endParaRPr lang="zh-CN" altLang="en-US" sz="2000" b="1">
              <a:latin typeface="宋体" pitchFamily="2" charset="-122"/>
              <a:ea typeface="宋体" pitchFamily="2" charset="-122"/>
              <a:cs typeface="ＭＳ Ｐゴシック" pitchFamily="34" charset="-128"/>
            </a:endParaRPr>
          </a:p>
          <a:p>
            <a:pPr marL="342900" indent="-342900">
              <a:buFontTx/>
              <a:buBlip>
                <a:blip r:embed="rId3"/>
              </a:buBlip>
            </a:pPr>
            <a:endParaRPr lang="en-US" altLang="zh-CN" sz="2000" b="1">
              <a:latin typeface="宋体" pitchFamily="2" charset="-122"/>
              <a:ea typeface="宋体" pitchFamily="2" charset="-122"/>
              <a:cs typeface="ＭＳ Ｐゴシック" pitchFamily="34" charset="-128"/>
            </a:endParaRPr>
          </a:p>
          <a:p>
            <a:pPr marL="342900" indent="-342900">
              <a:buFontTx/>
              <a:buBlip>
                <a:blip r:embed="rId3"/>
              </a:buBlip>
            </a:pPr>
            <a:r>
              <a:rPr lang="en-US" altLang="zh-CN" sz="2000" b="1">
                <a:latin typeface="宋体" pitchFamily="2" charset="-122"/>
                <a:ea typeface="宋体" pitchFamily="2" charset="-122"/>
                <a:cs typeface="ＭＳ Ｐゴシック" pitchFamily="34" charset="-128"/>
              </a:rPr>
              <a:t>Communication Society</a:t>
            </a:r>
            <a:r>
              <a:rPr lang="zh-CN" altLang="en-US" sz="2000" b="1">
                <a:latin typeface="宋体" pitchFamily="2" charset="-122"/>
                <a:ea typeface="宋体" pitchFamily="2" charset="-122"/>
                <a:cs typeface="ＭＳ Ｐゴシック" pitchFamily="34" charset="-128"/>
              </a:rPr>
              <a:t>免费讲座，涉及通信领域热点技术：</a:t>
            </a:r>
            <a:r>
              <a:rPr lang="en-US" altLang="zh-CN" sz="2000" b="1">
                <a:latin typeface="宋体" pitchFamily="2" charset="-122"/>
                <a:ea typeface="宋体" pitchFamily="2" charset="-122"/>
                <a:cs typeface="ＭＳ Ｐゴシック" pitchFamily="34" charset="-128"/>
                <a:hlinkClick r:id="rId5"/>
              </a:rPr>
              <a:t>http://www.comsoc.org/webinars</a:t>
            </a:r>
            <a:endParaRPr lang="zh-CN" altLang="en-US" sz="2000" b="1">
              <a:latin typeface="宋体" pitchFamily="2" charset="-122"/>
              <a:ea typeface="宋体" pitchFamily="2" charset="-122"/>
              <a:cs typeface="ＭＳ Ｐゴシック" pitchFamily="34" charset="-128"/>
            </a:endParaRPr>
          </a:p>
          <a:p>
            <a:pPr marL="342900" indent="-342900">
              <a:buFontTx/>
              <a:buBlip>
                <a:blip r:embed="rId3"/>
              </a:buBlip>
            </a:pPr>
            <a:endParaRPr lang="en-US" altLang="zh-CN" sz="2000" b="1">
              <a:latin typeface="宋体" pitchFamily="2" charset="-122"/>
              <a:ea typeface="宋体" pitchFamily="2" charset="-122"/>
              <a:cs typeface="ＭＳ Ｐゴシック" pitchFamily="34" charset="-128"/>
            </a:endParaRPr>
          </a:p>
          <a:p>
            <a:pPr marL="342900" indent="-342900">
              <a:buFontTx/>
              <a:buBlip>
                <a:blip r:embed="rId3"/>
              </a:buBlip>
            </a:pPr>
            <a:r>
              <a:rPr lang="en-US" altLang="zh-CN" sz="2000" b="1">
                <a:latin typeface="宋体" pitchFamily="2" charset="-122"/>
                <a:ea typeface="宋体" pitchFamily="2" charset="-122"/>
                <a:cs typeface="ＭＳ Ｐゴシック" pitchFamily="34" charset="-128"/>
              </a:rPr>
              <a:t>GOLD</a:t>
            </a:r>
            <a:r>
              <a:rPr lang="zh-CN" altLang="en-US" sz="2000" b="1">
                <a:latin typeface="宋体" pitchFamily="2" charset="-122"/>
                <a:ea typeface="宋体" pitchFamily="2" charset="-122"/>
                <a:cs typeface="ＭＳ Ｐゴシック" pitchFamily="34" charset="-128"/>
              </a:rPr>
              <a:t>社团免费讲座，涉及职业发展，人文，科技等内容：</a:t>
            </a:r>
            <a:r>
              <a:rPr lang="en-US" altLang="zh-CN" sz="2000" b="1">
                <a:latin typeface="宋体" pitchFamily="2" charset="-122"/>
                <a:ea typeface="宋体" pitchFamily="2" charset="-122"/>
                <a:cs typeface="ＭＳ Ｐゴシック" pitchFamily="34" charset="-128"/>
                <a:hlinkClick r:id="rId6"/>
              </a:rPr>
              <a:t>http://www.ieee.org/membership_services/membership/gold/events/index.html</a:t>
            </a:r>
            <a:endParaRPr lang="zh-CN" altLang="en-US" sz="2000" b="1">
              <a:latin typeface="宋体" pitchFamily="2" charset="-122"/>
              <a:ea typeface="宋体" pitchFamily="2" charset="-122"/>
              <a:cs typeface="ＭＳ Ｐゴシック" pitchFamily="34" charset="-128"/>
            </a:endParaRPr>
          </a:p>
          <a:p>
            <a:pPr marL="342900" indent="-342900">
              <a:buFontTx/>
              <a:buBlip>
                <a:blip r:embed="rId3"/>
              </a:buBlip>
            </a:pPr>
            <a:endParaRPr lang="en-US" altLang="zh-CN" sz="2000" b="1">
              <a:latin typeface="宋体" pitchFamily="2" charset="-122"/>
              <a:ea typeface="宋体" pitchFamily="2" charset="-122"/>
              <a:cs typeface="ＭＳ Ｐゴシック" pitchFamily="34" charset="-128"/>
            </a:endParaRPr>
          </a:p>
          <a:p>
            <a:pPr marL="342900" indent="-342900">
              <a:buFontTx/>
              <a:buBlip>
                <a:blip r:embed="rId3"/>
              </a:buBlip>
            </a:pPr>
            <a:r>
              <a:rPr lang="zh-CN" altLang="en-US" sz="2000" b="1">
                <a:latin typeface="宋体" pitchFamily="2" charset="-122"/>
                <a:ea typeface="宋体" pitchFamily="2" charset="-122"/>
                <a:cs typeface="ＭＳ Ｐゴシック" pitchFamily="34" charset="-128"/>
              </a:rPr>
              <a:t>加入志愿者虚拟社团，获得行业最新咨询：</a:t>
            </a:r>
            <a:r>
              <a:rPr lang="en-US" altLang="zh-CN" sz="2000" b="1">
                <a:latin typeface="宋体" pitchFamily="2" charset="-122"/>
                <a:ea typeface="宋体" pitchFamily="2" charset="-122"/>
                <a:cs typeface="ＭＳ Ｐゴシック" pitchFamily="34" charset="-128"/>
                <a:hlinkClick r:id="rId7"/>
              </a:rPr>
              <a:t>https://www.ieeecommunities.org/</a:t>
            </a:r>
            <a:endParaRPr lang="en-US" altLang="zh-CN" b="1">
              <a:latin typeface="宋体" pitchFamily="2" charset="-122"/>
              <a:ea typeface="宋体" pitchFamily="2" charset="-122"/>
              <a:cs typeface="ＭＳ Ｐゴシック" pitchFamily="34" charset="-128"/>
            </a:endParaRPr>
          </a:p>
        </p:txBody>
      </p:sp>
    </p:spTree>
  </p:cSld>
  <p:clrMapOvr>
    <a:masterClrMapping/>
  </p:clrMapOvr>
  <p:transition spd="med">
    <p:cover di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l="2842" t="19386" r="67282" b="21638"/>
          <a:stretch>
            <a:fillRect/>
          </a:stretch>
        </p:blipFill>
        <p:spPr bwMode="auto">
          <a:xfrm>
            <a:off x="0" y="276225"/>
            <a:ext cx="6232525" cy="4370388"/>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82946" name="Picture 2"/>
          <p:cNvPicPr>
            <a:picLocks noChangeAspect="1" noChangeArrowheads="1"/>
          </p:cNvPicPr>
          <p:nvPr/>
        </p:nvPicPr>
        <p:blipFill>
          <a:blip r:embed="rId3"/>
          <a:srcRect l="121"/>
          <a:stretch>
            <a:fillRect/>
          </a:stretch>
        </p:blipFill>
        <p:spPr bwMode="auto">
          <a:xfrm>
            <a:off x="960438" y="2330450"/>
            <a:ext cx="8183562" cy="4371975"/>
          </a:xfrm>
          <a:prstGeom prst="rect">
            <a:avLst/>
          </a:prstGeom>
          <a:noFill/>
          <a:ln w="9525" algn="ctr">
            <a:noFill/>
            <a:miter lim="800000"/>
            <a:headEnd/>
            <a:tailEnd/>
          </a:ln>
        </p:spPr>
      </p:pic>
      <p:sp>
        <p:nvSpPr>
          <p:cNvPr id="82947" name="矩形 4"/>
          <p:cNvSpPr>
            <a:spLocks noChangeArrowheads="1"/>
          </p:cNvSpPr>
          <p:nvPr/>
        </p:nvSpPr>
        <p:spPr bwMode="auto">
          <a:xfrm>
            <a:off x="6851650" y="3544888"/>
            <a:ext cx="2292350" cy="31242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blinds(horizontal)">
                                      <p:cBhvr>
                                        <p:cTn id="7" dur="500"/>
                                        <p:tgtEl>
                                          <p:spTgt spid="82947"/>
                                        </p:tgtEl>
                                      </p:cBhvr>
                                    </p:animEffect>
                                  </p:childTnLst>
                                </p:cTn>
                              </p:par>
                              <p:par>
                                <p:cTn id="8" presetID="3" presetClass="entr" presetSubtype="10" fill="hold" nodeType="withEffect">
                                  <p:stCondLst>
                                    <p:cond delay="0"/>
                                  </p:stCondLst>
                                  <p:childTnLst>
                                    <p:set>
                                      <p:cBhvr>
                                        <p:cTn id="9" dur="1" fill="hold">
                                          <p:stCondLst>
                                            <p:cond delay="0"/>
                                          </p:stCondLst>
                                        </p:cTn>
                                        <p:tgtEl>
                                          <p:spTgt spid="82946"/>
                                        </p:tgtEl>
                                        <p:attrNameLst>
                                          <p:attrName>style.visibility</p:attrName>
                                        </p:attrNameLst>
                                      </p:cBhvr>
                                      <p:to>
                                        <p:strVal val="visible"/>
                                      </p:to>
                                    </p:set>
                                    <p:animEffect transition="in" filter="blinds(horizontal)">
                                      <p:cBhvr>
                                        <p:cTn id="10" dur="5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srcRect/>
          <a:stretch>
            <a:fillRect/>
          </a:stretch>
        </p:blipFill>
        <p:spPr bwMode="auto">
          <a:xfrm>
            <a:off x="152400" y="381000"/>
            <a:ext cx="8855075" cy="4038600"/>
          </a:xfrm>
          <a:prstGeom prst="rect">
            <a:avLst/>
          </a:prstGeom>
          <a:noFill/>
          <a:ln w="9525" algn="ctr">
            <a:noFill/>
            <a:miter lim="800000"/>
            <a:headEnd/>
            <a:tailEnd/>
          </a:ln>
        </p:spPr>
      </p:pic>
      <p:pic>
        <p:nvPicPr>
          <p:cNvPr id="117763" name="Picture 3"/>
          <p:cNvPicPr>
            <a:picLocks noChangeAspect="1" noChangeArrowheads="1"/>
          </p:cNvPicPr>
          <p:nvPr/>
        </p:nvPicPr>
        <p:blipFill>
          <a:blip r:embed="rId3"/>
          <a:srcRect/>
          <a:stretch>
            <a:fillRect/>
          </a:stretch>
        </p:blipFill>
        <p:spPr bwMode="auto">
          <a:xfrm>
            <a:off x="152400" y="1981200"/>
            <a:ext cx="8839200" cy="4505325"/>
          </a:xfrm>
          <a:prstGeom prst="rect">
            <a:avLst/>
          </a:prstGeom>
          <a:noFill/>
          <a:ln w="9525" algn="ctr">
            <a:noFill/>
            <a:miter lim="800000"/>
            <a:headEnd/>
            <a:tailEnd/>
          </a:ln>
        </p:spPr>
      </p:pic>
      <p:pic>
        <p:nvPicPr>
          <p:cNvPr id="117764" name="Picture 4"/>
          <p:cNvPicPr>
            <a:picLocks noChangeAspect="1" noChangeArrowheads="1"/>
          </p:cNvPicPr>
          <p:nvPr/>
        </p:nvPicPr>
        <p:blipFill>
          <a:blip r:embed="rId4"/>
          <a:srcRect/>
          <a:stretch>
            <a:fillRect/>
          </a:stretch>
        </p:blipFill>
        <p:spPr bwMode="auto">
          <a:xfrm>
            <a:off x="0" y="3733800"/>
            <a:ext cx="9158288" cy="2743200"/>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blinds(horizontal)">
                                      <p:cBhvr>
                                        <p:cTn id="7" dur="500"/>
                                        <p:tgtEl>
                                          <p:spTgt spid="11776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7764"/>
                                        </p:tgtEl>
                                        <p:attrNameLst>
                                          <p:attrName>style.visibility</p:attrName>
                                        </p:attrNameLst>
                                      </p:cBhvr>
                                      <p:to>
                                        <p:strVal val="visible"/>
                                      </p:to>
                                    </p:set>
                                    <p:animEffect transition="in" filter="blinds(horizontal)">
                                      <p:cBhvr>
                                        <p:cTn id="12" dur="500"/>
                                        <p:tgtEl>
                                          <p:spTgt spid="117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标题 1"/>
          <p:cNvSpPr>
            <a:spLocks noGrp="1"/>
          </p:cNvSpPr>
          <p:nvPr>
            <p:ph type="title"/>
          </p:nvPr>
        </p:nvSpPr>
        <p:spPr>
          <a:xfrm>
            <a:off x="762000" y="457200"/>
            <a:ext cx="7772400" cy="1143000"/>
          </a:xfrm>
        </p:spPr>
        <p:txBody>
          <a:bodyPr/>
          <a:lstStyle/>
          <a:p>
            <a:r>
              <a:rPr altLang="zh-CN" smtClean="0"/>
              <a:t>IEEE Standard</a:t>
            </a:r>
            <a:r>
              <a:rPr lang="zh-CN" smtClean="0"/>
              <a:t> </a:t>
            </a:r>
            <a:r>
              <a:rPr altLang="zh-CN" smtClean="0"/>
              <a:t>Development</a:t>
            </a:r>
            <a:endParaRPr lang="zh-CN" smtClean="0"/>
          </a:p>
        </p:txBody>
      </p:sp>
      <p:sp>
        <p:nvSpPr>
          <p:cNvPr id="25603" name="内容占位符 2"/>
          <p:cNvSpPr>
            <a:spLocks noGrp="1"/>
          </p:cNvSpPr>
          <p:nvPr>
            <p:ph idx="1"/>
          </p:nvPr>
        </p:nvSpPr>
        <p:spPr>
          <a:xfrm>
            <a:off x="914400" y="4191000"/>
            <a:ext cx="5029200" cy="2286000"/>
          </a:xfrm>
        </p:spPr>
        <p:txBody>
          <a:bodyPr/>
          <a:lstStyle/>
          <a:p>
            <a:pPr>
              <a:lnSpc>
                <a:spcPct val="80000"/>
              </a:lnSpc>
            </a:pPr>
            <a:endParaRPr lang="en-US" altLang="zh-CN" sz="2400" b="1" smtClean="0">
              <a:latin typeface="宋体" pitchFamily="2" charset="-122"/>
              <a:ea typeface="宋体" pitchFamily="2" charset="-122"/>
            </a:endParaRPr>
          </a:p>
          <a:p>
            <a:pPr>
              <a:lnSpc>
                <a:spcPct val="80000"/>
              </a:lnSpc>
            </a:pPr>
            <a:r>
              <a:rPr lang="en-US" altLang="zh-CN" sz="2400" b="1" smtClean="0">
                <a:latin typeface="宋体" pitchFamily="2" charset="-122"/>
                <a:ea typeface="宋体" pitchFamily="2" charset="-122"/>
              </a:rPr>
              <a:t>IEEE</a:t>
            </a:r>
            <a:r>
              <a:rPr lang="zh-CN" altLang="en-US" sz="2400" b="1" smtClean="0">
                <a:latin typeface="宋体" pitchFamily="2" charset="-122"/>
                <a:ea typeface="宋体" pitchFamily="2" charset="-122"/>
              </a:rPr>
              <a:t>标准中国企业会员</a:t>
            </a:r>
            <a:endParaRPr lang="en-US" altLang="zh-CN" sz="2400" b="1" smtClean="0">
              <a:latin typeface="宋体" pitchFamily="2" charset="-122"/>
              <a:ea typeface="宋体" pitchFamily="2" charset="-122"/>
            </a:endParaRPr>
          </a:p>
          <a:p>
            <a:pPr lvl="1">
              <a:lnSpc>
                <a:spcPct val="80000"/>
              </a:lnSpc>
            </a:pPr>
            <a:r>
              <a:rPr lang="zh-CN" altLang="en-US" sz="2200" b="1" smtClean="0">
                <a:latin typeface="宋体" pitchFamily="2" charset="-122"/>
                <a:ea typeface="宋体" pitchFamily="2" charset="-122"/>
              </a:rPr>
              <a:t>清华大学，北京交通大学，北京邮电大学，天地互连，中国移动，中国电信，烽火科技，华为，上海普然通信，中兴，国家电网，新能源科技有限公司等</a:t>
            </a:r>
            <a:endParaRPr lang="en-US" altLang="zh-CN" sz="2200" b="1" smtClean="0">
              <a:latin typeface="宋体" pitchFamily="2" charset="-122"/>
              <a:ea typeface="宋体" pitchFamily="2" charset="-122"/>
            </a:endParaRPr>
          </a:p>
          <a:p>
            <a:endParaRPr lang="zh-CN" altLang="en-US" sz="3200" smtClean="0"/>
          </a:p>
        </p:txBody>
      </p:sp>
      <p:pic>
        <p:nvPicPr>
          <p:cNvPr id="8" name="Picture 4" descr="http://img3.pconline.com.cn/pconline/1006/28/2155690_image001_thumb.jpg">
            <a:hlinkClick r:id="rId2"/>
          </p:cNvPr>
          <p:cNvPicPr>
            <a:picLocks noChangeAspect="1" noChangeArrowheads="1"/>
          </p:cNvPicPr>
          <p:nvPr/>
        </p:nvPicPr>
        <p:blipFill>
          <a:blip r:embed="rId3"/>
          <a:srcRect/>
          <a:stretch>
            <a:fillRect/>
          </a:stretch>
        </p:blipFill>
        <p:spPr bwMode="auto">
          <a:xfrm>
            <a:off x="6694488" y="1754188"/>
            <a:ext cx="1916112" cy="1571625"/>
          </a:xfrm>
          <a:prstGeom prst="rect">
            <a:avLst/>
          </a:prstGeom>
          <a:ln>
            <a:noFill/>
          </a:ln>
          <a:effectLst>
            <a:outerShdw blurRad="292100" dist="139700" dir="2700000" algn="tl" rotWithShape="0">
              <a:srgbClr val="333333">
                <a:alpha val="65000"/>
              </a:srgbClr>
            </a:outerShdw>
          </a:effectLst>
        </p:spPr>
      </p:pic>
      <p:pic>
        <p:nvPicPr>
          <p:cNvPr id="9" name="Picture 6" descr="http://www.cupor.net/product/upfile/tp_20070819103250.jpg"/>
          <p:cNvPicPr>
            <a:picLocks noChangeAspect="1" noChangeArrowheads="1"/>
          </p:cNvPicPr>
          <p:nvPr/>
        </p:nvPicPr>
        <p:blipFill>
          <a:blip r:embed="rId4"/>
          <a:srcRect/>
          <a:stretch>
            <a:fillRect/>
          </a:stretch>
        </p:blipFill>
        <p:spPr bwMode="auto">
          <a:xfrm>
            <a:off x="6705600" y="4038600"/>
            <a:ext cx="1928813" cy="1447800"/>
          </a:xfrm>
          <a:prstGeom prst="rect">
            <a:avLst/>
          </a:prstGeom>
          <a:ln>
            <a:noFill/>
          </a:ln>
          <a:effectLst>
            <a:outerShdw blurRad="292100" dist="139700" dir="2700000" algn="tl" rotWithShape="0">
              <a:srgbClr val="333333">
                <a:alpha val="65000"/>
              </a:srgbClr>
            </a:outerShdw>
          </a:effectLst>
        </p:spPr>
      </p:pic>
      <p:pic>
        <p:nvPicPr>
          <p:cNvPr id="62473" name="Picture 9"/>
          <p:cNvPicPr>
            <a:picLocks noChangeAspect="1" noChangeArrowheads="1"/>
          </p:cNvPicPr>
          <p:nvPr/>
        </p:nvPicPr>
        <p:blipFill>
          <a:blip r:embed="rId5"/>
          <a:srcRect/>
          <a:stretch>
            <a:fillRect/>
          </a:stretch>
        </p:blipFill>
        <p:spPr bwMode="auto">
          <a:xfrm>
            <a:off x="609600" y="1609725"/>
            <a:ext cx="1695450" cy="600075"/>
          </a:xfrm>
          <a:prstGeom prst="rect">
            <a:avLst/>
          </a:prstGeom>
          <a:noFill/>
          <a:ln w="9525" algn="ctr">
            <a:noFill/>
            <a:miter lim="800000"/>
            <a:headEnd/>
            <a:tailEnd/>
          </a:ln>
        </p:spPr>
      </p:pic>
      <p:pic>
        <p:nvPicPr>
          <p:cNvPr id="62474" name="Picture 10"/>
          <p:cNvPicPr>
            <a:picLocks noChangeAspect="1" noChangeArrowheads="1"/>
          </p:cNvPicPr>
          <p:nvPr/>
        </p:nvPicPr>
        <p:blipFill>
          <a:blip r:embed="rId6"/>
          <a:srcRect/>
          <a:stretch>
            <a:fillRect/>
          </a:stretch>
        </p:blipFill>
        <p:spPr bwMode="auto">
          <a:xfrm>
            <a:off x="2397125" y="1468438"/>
            <a:ext cx="1565275" cy="769937"/>
          </a:xfrm>
          <a:prstGeom prst="rect">
            <a:avLst/>
          </a:prstGeom>
          <a:noFill/>
          <a:ln w="9525" algn="ctr">
            <a:noFill/>
            <a:miter lim="800000"/>
            <a:headEnd/>
            <a:tailEnd/>
          </a:ln>
        </p:spPr>
      </p:pic>
      <p:pic>
        <p:nvPicPr>
          <p:cNvPr id="62475" name="Picture 11"/>
          <p:cNvPicPr>
            <a:picLocks noChangeAspect="1" noChangeArrowheads="1"/>
          </p:cNvPicPr>
          <p:nvPr/>
        </p:nvPicPr>
        <p:blipFill>
          <a:blip r:embed="rId7"/>
          <a:srcRect/>
          <a:stretch>
            <a:fillRect/>
          </a:stretch>
        </p:blipFill>
        <p:spPr bwMode="auto">
          <a:xfrm>
            <a:off x="4121150" y="1704975"/>
            <a:ext cx="1955800" cy="457200"/>
          </a:xfrm>
          <a:prstGeom prst="rect">
            <a:avLst/>
          </a:prstGeom>
          <a:noFill/>
          <a:ln w="9525" algn="ctr">
            <a:noFill/>
            <a:miter lim="800000"/>
            <a:headEnd/>
            <a:tailEnd/>
          </a:ln>
        </p:spPr>
      </p:pic>
      <p:pic>
        <p:nvPicPr>
          <p:cNvPr id="62476" name="Picture 12"/>
          <p:cNvPicPr>
            <a:picLocks noChangeAspect="1" noChangeArrowheads="1"/>
          </p:cNvPicPr>
          <p:nvPr/>
        </p:nvPicPr>
        <p:blipFill>
          <a:blip r:embed="rId8"/>
          <a:srcRect/>
          <a:stretch>
            <a:fillRect/>
          </a:stretch>
        </p:blipFill>
        <p:spPr bwMode="auto">
          <a:xfrm>
            <a:off x="625475" y="2533650"/>
            <a:ext cx="1260475" cy="742950"/>
          </a:xfrm>
          <a:prstGeom prst="rect">
            <a:avLst/>
          </a:prstGeom>
          <a:noFill/>
          <a:ln w="9525" algn="ctr">
            <a:noFill/>
            <a:miter lim="800000"/>
            <a:headEnd/>
            <a:tailEnd/>
          </a:ln>
        </p:spPr>
      </p:pic>
      <p:pic>
        <p:nvPicPr>
          <p:cNvPr id="62477" name="Picture 13"/>
          <p:cNvPicPr>
            <a:picLocks noChangeAspect="1" noChangeArrowheads="1"/>
          </p:cNvPicPr>
          <p:nvPr/>
        </p:nvPicPr>
        <p:blipFill>
          <a:blip r:embed="rId9"/>
          <a:srcRect/>
          <a:stretch>
            <a:fillRect/>
          </a:stretch>
        </p:blipFill>
        <p:spPr bwMode="auto">
          <a:xfrm>
            <a:off x="2565400" y="2590800"/>
            <a:ext cx="1508125" cy="561975"/>
          </a:xfrm>
          <a:prstGeom prst="rect">
            <a:avLst/>
          </a:prstGeom>
          <a:noFill/>
          <a:ln w="9525" algn="ctr">
            <a:noFill/>
            <a:miter lim="800000"/>
            <a:headEnd/>
            <a:tailEnd/>
          </a:ln>
        </p:spPr>
      </p:pic>
      <p:pic>
        <p:nvPicPr>
          <p:cNvPr id="62478" name="Picture 14"/>
          <p:cNvPicPr>
            <a:picLocks noChangeAspect="1" noChangeArrowheads="1"/>
          </p:cNvPicPr>
          <p:nvPr/>
        </p:nvPicPr>
        <p:blipFill>
          <a:blip r:embed="rId10"/>
          <a:srcRect/>
          <a:stretch>
            <a:fillRect/>
          </a:stretch>
        </p:blipFill>
        <p:spPr bwMode="auto">
          <a:xfrm>
            <a:off x="4691063" y="2476500"/>
            <a:ext cx="1252537" cy="990600"/>
          </a:xfrm>
          <a:prstGeom prst="rect">
            <a:avLst/>
          </a:prstGeom>
          <a:noFill/>
          <a:ln w="9525" algn="ctr">
            <a:noFill/>
            <a:miter lim="800000"/>
            <a:headEnd/>
            <a:tailEnd/>
          </a:ln>
        </p:spPr>
      </p:pic>
      <p:pic>
        <p:nvPicPr>
          <p:cNvPr id="62479" name="Picture 15"/>
          <p:cNvPicPr>
            <a:picLocks noChangeAspect="1" noChangeArrowheads="1"/>
          </p:cNvPicPr>
          <p:nvPr/>
        </p:nvPicPr>
        <p:blipFill>
          <a:blip r:embed="rId11"/>
          <a:srcRect/>
          <a:stretch>
            <a:fillRect/>
          </a:stretch>
        </p:blipFill>
        <p:spPr bwMode="auto">
          <a:xfrm>
            <a:off x="658813" y="3590925"/>
            <a:ext cx="1512887" cy="600075"/>
          </a:xfrm>
          <a:prstGeom prst="rect">
            <a:avLst/>
          </a:prstGeom>
          <a:noFill/>
          <a:ln w="9525" algn="ctr">
            <a:noFill/>
            <a:miter lim="800000"/>
            <a:headEnd/>
            <a:tailEnd/>
          </a:ln>
        </p:spPr>
      </p:pic>
      <p:pic>
        <p:nvPicPr>
          <p:cNvPr id="62480" name="Picture 16"/>
          <p:cNvPicPr>
            <a:picLocks noChangeAspect="1" noChangeArrowheads="1"/>
          </p:cNvPicPr>
          <p:nvPr/>
        </p:nvPicPr>
        <p:blipFill>
          <a:blip r:embed="rId12"/>
          <a:srcRect/>
          <a:stretch>
            <a:fillRect/>
          </a:stretch>
        </p:blipFill>
        <p:spPr bwMode="auto">
          <a:xfrm>
            <a:off x="2590800" y="3581400"/>
            <a:ext cx="1444625" cy="561975"/>
          </a:xfrm>
          <a:prstGeom prst="rect">
            <a:avLst/>
          </a:prstGeom>
          <a:noFill/>
          <a:ln w="9525" algn="ctr">
            <a:noFill/>
            <a:miter lim="800000"/>
            <a:headEnd/>
            <a:tailEnd/>
          </a:ln>
        </p:spPr>
      </p:pic>
      <p:pic>
        <p:nvPicPr>
          <p:cNvPr id="62481" name="Picture 17"/>
          <p:cNvPicPr>
            <a:picLocks noChangeAspect="1" noChangeArrowheads="1"/>
          </p:cNvPicPr>
          <p:nvPr/>
        </p:nvPicPr>
        <p:blipFill>
          <a:blip r:embed="rId13"/>
          <a:srcRect/>
          <a:stretch>
            <a:fillRect/>
          </a:stretch>
        </p:blipFill>
        <p:spPr bwMode="auto">
          <a:xfrm>
            <a:off x="4530725" y="3297238"/>
            <a:ext cx="1565275" cy="1055687"/>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62473"/>
                                        </p:tgtEl>
                                        <p:attrNameLst>
                                          <p:attrName>style.visibility</p:attrName>
                                        </p:attrNameLst>
                                      </p:cBhvr>
                                      <p:to>
                                        <p:strVal val="visible"/>
                                      </p:to>
                                    </p:set>
                                    <p:animEffect transition="in" filter="blinds(horizontal)">
                                      <p:cBhvr>
                                        <p:cTn id="13" dur="500"/>
                                        <p:tgtEl>
                                          <p:spTgt spid="62473"/>
                                        </p:tgtEl>
                                      </p:cBhvr>
                                    </p:animEffect>
                                  </p:childTnLst>
                                </p:cTn>
                              </p:par>
                              <p:par>
                                <p:cTn id="14" presetID="3" presetClass="entr" presetSubtype="10" fill="hold" nodeType="withEffect">
                                  <p:stCondLst>
                                    <p:cond delay="0"/>
                                  </p:stCondLst>
                                  <p:childTnLst>
                                    <p:set>
                                      <p:cBhvr>
                                        <p:cTn id="15" dur="1" fill="hold">
                                          <p:stCondLst>
                                            <p:cond delay="0"/>
                                          </p:stCondLst>
                                        </p:cTn>
                                        <p:tgtEl>
                                          <p:spTgt spid="62474"/>
                                        </p:tgtEl>
                                        <p:attrNameLst>
                                          <p:attrName>style.visibility</p:attrName>
                                        </p:attrNameLst>
                                      </p:cBhvr>
                                      <p:to>
                                        <p:strVal val="visible"/>
                                      </p:to>
                                    </p:set>
                                    <p:animEffect transition="in" filter="blinds(horizontal)">
                                      <p:cBhvr>
                                        <p:cTn id="16" dur="500"/>
                                        <p:tgtEl>
                                          <p:spTgt spid="62474"/>
                                        </p:tgtEl>
                                      </p:cBhvr>
                                    </p:animEffect>
                                  </p:childTnLst>
                                </p:cTn>
                              </p:par>
                              <p:par>
                                <p:cTn id="17" presetID="3" presetClass="entr" presetSubtype="10" fill="hold" nodeType="withEffect">
                                  <p:stCondLst>
                                    <p:cond delay="0"/>
                                  </p:stCondLst>
                                  <p:childTnLst>
                                    <p:set>
                                      <p:cBhvr>
                                        <p:cTn id="18" dur="1" fill="hold">
                                          <p:stCondLst>
                                            <p:cond delay="0"/>
                                          </p:stCondLst>
                                        </p:cTn>
                                        <p:tgtEl>
                                          <p:spTgt spid="62475"/>
                                        </p:tgtEl>
                                        <p:attrNameLst>
                                          <p:attrName>style.visibility</p:attrName>
                                        </p:attrNameLst>
                                      </p:cBhvr>
                                      <p:to>
                                        <p:strVal val="visible"/>
                                      </p:to>
                                    </p:set>
                                    <p:animEffect transition="in" filter="blinds(horizontal)">
                                      <p:cBhvr>
                                        <p:cTn id="19" dur="500"/>
                                        <p:tgtEl>
                                          <p:spTgt spid="62475"/>
                                        </p:tgtEl>
                                      </p:cBhvr>
                                    </p:animEffect>
                                  </p:childTnLst>
                                </p:cTn>
                              </p:par>
                              <p:par>
                                <p:cTn id="20" presetID="3" presetClass="entr" presetSubtype="10" fill="hold" nodeType="withEffect">
                                  <p:stCondLst>
                                    <p:cond delay="0"/>
                                  </p:stCondLst>
                                  <p:childTnLst>
                                    <p:set>
                                      <p:cBhvr>
                                        <p:cTn id="21" dur="1" fill="hold">
                                          <p:stCondLst>
                                            <p:cond delay="0"/>
                                          </p:stCondLst>
                                        </p:cTn>
                                        <p:tgtEl>
                                          <p:spTgt spid="62476"/>
                                        </p:tgtEl>
                                        <p:attrNameLst>
                                          <p:attrName>style.visibility</p:attrName>
                                        </p:attrNameLst>
                                      </p:cBhvr>
                                      <p:to>
                                        <p:strVal val="visible"/>
                                      </p:to>
                                    </p:set>
                                    <p:animEffect transition="in" filter="blinds(horizontal)">
                                      <p:cBhvr>
                                        <p:cTn id="22" dur="500"/>
                                        <p:tgtEl>
                                          <p:spTgt spid="62476"/>
                                        </p:tgtEl>
                                      </p:cBhvr>
                                    </p:animEffect>
                                  </p:childTnLst>
                                </p:cTn>
                              </p:par>
                              <p:par>
                                <p:cTn id="23" presetID="3" presetClass="entr" presetSubtype="10" fill="hold" nodeType="withEffect">
                                  <p:stCondLst>
                                    <p:cond delay="0"/>
                                  </p:stCondLst>
                                  <p:childTnLst>
                                    <p:set>
                                      <p:cBhvr>
                                        <p:cTn id="24" dur="1" fill="hold">
                                          <p:stCondLst>
                                            <p:cond delay="0"/>
                                          </p:stCondLst>
                                        </p:cTn>
                                        <p:tgtEl>
                                          <p:spTgt spid="62477"/>
                                        </p:tgtEl>
                                        <p:attrNameLst>
                                          <p:attrName>style.visibility</p:attrName>
                                        </p:attrNameLst>
                                      </p:cBhvr>
                                      <p:to>
                                        <p:strVal val="visible"/>
                                      </p:to>
                                    </p:set>
                                    <p:animEffect transition="in" filter="blinds(horizontal)">
                                      <p:cBhvr>
                                        <p:cTn id="25" dur="500"/>
                                        <p:tgtEl>
                                          <p:spTgt spid="62477"/>
                                        </p:tgtEl>
                                      </p:cBhvr>
                                    </p:animEffect>
                                  </p:childTnLst>
                                </p:cTn>
                              </p:par>
                              <p:par>
                                <p:cTn id="26" presetID="3" presetClass="entr" presetSubtype="10" fill="hold" nodeType="withEffect">
                                  <p:stCondLst>
                                    <p:cond delay="0"/>
                                  </p:stCondLst>
                                  <p:childTnLst>
                                    <p:set>
                                      <p:cBhvr>
                                        <p:cTn id="27" dur="1" fill="hold">
                                          <p:stCondLst>
                                            <p:cond delay="0"/>
                                          </p:stCondLst>
                                        </p:cTn>
                                        <p:tgtEl>
                                          <p:spTgt spid="62478"/>
                                        </p:tgtEl>
                                        <p:attrNameLst>
                                          <p:attrName>style.visibility</p:attrName>
                                        </p:attrNameLst>
                                      </p:cBhvr>
                                      <p:to>
                                        <p:strVal val="visible"/>
                                      </p:to>
                                    </p:set>
                                    <p:animEffect transition="in" filter="blinds(horizontal)">
                                      <p:cBhvr>
                                        <p:cTn id="28" dur="500"/>
                                        <p:tgtEl>
                                          <p:spTgt spid="62478"/>
                                        </p:tgtEl>
                                      </p:cBhvr>
                                    </p:animEffect>
                                  </p:childTnLst>
                                </p:cTn>
                              </p:par>
                              <p:par>
                                <p:cTn id="29" presetID="3" presetClass="entr" presetSubtype="10" fill="hold" nodeType="withEffect">
                                  <p:stCondLst>
                                    <p:cond delay="0"/>
                                  </p:stCondLst>
                                  <p:childTnLst>
                                    <p:set>
                                      <p:cBhvr>
                                        <p:cTn id="30" dur="1" fill="hold">
                                          <p:stCondLst>
                                            <p:cond delay="0"/>
                                          </p:stCondLst>
                                        </p:cTn>
                                        <p:tgtEl>
                                          <p:spTgt spid="62479"/>
                                        </p:tgtEl>
                                        <p:attrNameLst>
                                          <p:attrName>style.visibility</p:attrName>
                                        </p:attrNameLst>
                                      </p:cBhvr>
                                      <p:to>
                                        <p:strVal val="visible"/>
                                      </p:to>
                                    </p:set>
                                    <p:animEffect transition="in" filter="blinds(horizontal)">
                                      <p:cBhvr>
                                        <p:cTn id="31" dur="500"/>
                                        <p:tgtEl>
                                          <p:spTgt spid="62479"/>
                                        </p:tgtEl>
                                      </p:cBhvr>
                                    </p:animEffect>
                                  </p:childTnLst>
                                </p:cTn>
                              </p:par>
                              <p:par>
                                <p:cTn id="32" presetID="3" presetClass="entr" presetSubtype="10" fill="hold" nodeType="withEffect">
                                  <p:stCondLst>
                                    <p:cond delay="0"/>
                                  </p:stCondLst>
                                  <p:childTnLst>
                                    <p:set>
                                      <p:cBhvr>
                                        <p:cTn id="33" dur="1" fill="hold">
                                          <p:stCondLst>
                                            <p:cond delay="0"/>
                                          </p:stCondLst>
                                        </p:cTn>
                                        <p:tgtEl>
                                          <p:spTgt spid="62480"/>
                                        </p:tgtEl>
                                        <p:attrNameLst>
                                          <p:attrName>style.visibility</p:attrName>
                                        </p:attrNameLst>
                                      </p:cBhvr>
                                      <p:to>
                                        <p:strVal val="visible"/>
                                      </p:to>
                                    </p:set>
                                    <p:animEffect transition="in" filter="blinds(horizontal)">
                                      <p:cBhvr>
                                        <p:cTn id="34" dur="500"/>
                                        <p:tgtEl>
                                          <p:spTgt spid="62480"/>
                                        </p:tgtEl>
                                      </p:cBhvr>
                                    </p:animEffect>
                                  </p:childTnLst>
                                </p:cTn>
                              </p:par>
                              <p:par>
                                <p:cTn id="35" presetID="3" presetClass="entr" presetSubtype="10" fill="hold" nodeType="withEffect">
                                  <p:stCondLst>
                                    <p:cond delay="0"/>
                                  </p:stCondLst>
                                  <p:childTnLst>
                                    <p:set>
                                      <p:cBhvr>
                                        <p:cTn id="36" dur="1" fill="hold">
                                          <p:stCondLst>
                                            <p:cond delay="0"/>
                                          </p:stCondLst>
                                        </p:cTn>
                                        <p:tgtEl>
                                          <p:spTgt spid="62481"/>
                                        </p:tgtEl>
                                        <p:attrNameLst>
                                          <p:attrName>style.visibility</p:attrName>
                                        </p:attrNameLst>
                                      </p:cBhvr>
                                      <p:to>
                                        <p:strVal val="visible"/>
                                      </p:to>
                                    </p:set>
                                    <p:animEffect transition="in" filter="blinds(horizontal)">
                                      <p:cBhvr>
                                        <p:cTn id="37" dur="500"/>
                                        <p:tgtEl>
                                          <p:spTgt spid="62481"/>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5603">
                                            <p:txEl>
                                              <p:pRg st="1" end="1"/>
                                            </p:txEl>
                                          </p:spTgt>
                                        </p:tgtEl>
                                        <p:attrNameLst>
                                          <p:attrName>style.visibility</p:attrName>
                                        </p:attrNameLst>
                                      </p:cBhvr>
                                      <p:to>
                                        <p:strVal val="visible"/>
                                      </p:to>
                                    </p:set>
                                    <p:animEffect transition="in" filter="blinds(horizontal)">
                                      <p:cBhvr>
                                        <p:cTn id="40" dur="500"/>
                                        <p:tgtEl>
                                          <p:spTgt spid="25603">
                                            <p:txEl>
                                              <p:pRg st="1" end="1"/>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5603">
                                            <p:txEl>
                                              <p:pRg st="2" end="2"/>
                                            </p:txEl>
                                          </p:spTgt>
                                        </p:tgtEl>
                                        <p:attrNameLst>
                                          <p:attrName>style.visibility</p:attrName>
                                        </p:attrNameLst>
                                      </p:cBhvr>
                                      <p:to>
                                        <p:strVal val="visible"/>
                                      </p:to>
                                    </p:set>
                                    <p:animEffect transition="in" filter="blinds(horizontal)">
                                      <p:cBhvr>
                                        <p:cTn id="43"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标题 1"/>
          <p:cNvSpPr>
            <a:spLocks noGrp="1"/>
          </p:cNvSpPr>
          <p:nvPr>
            <p:ph type="title"/>
          </p:nvPr>
        </p:nvSpPr>
        <p:spPr/>
        <p:txBody>
          <a:bodyPr/>
          <a:lstStyle/>
          <a:p>
            <a:r>
              <a:rPr lang="en-US" altLang="zh-CN" dirty="0" smtClean="0"/>
              <a:t>IEEE</a:t>
            </a:r>
            <a:r>
              <a:rPr lang="zh-CN" altLang="en-US" dirty="0" smtClean="0"/>
              <a:t>标准</a:t>
            </a:r>
            <a:r>
              <a:rPr lang="en-US" altLang="zh-CN" dirty="0" smtClean="0"/>
              <a:t>-</a:t>
            </a:r>
            <a:r>
              <a:rPr lang="zh-CN" altLang="en-US" dirty="0" smtClean="0"/>
              <a:t> </a:t>
            </a:r>
            <a:r>
              <a:rPr lang="en-US" altLang="zh-CN" dirty="0" smtClean="0"/>
              <a:t>Standards</a:t>
            </a:r>
            <a:endParaRPr lang="zh-CN" altLang="en-US" dirty="0" smtClean="0"/>
          </a:p>
        </p:txBody>
      </p:sp>
      <p:sp>
        <p:nvSpPr>
          <p:cNvPr id="3" name="Rectangle 3"/>
          <p:cNvSpPr txBox="1">
            <a:spLocks noChangeArrowheads="1"/>
          </p:cNvSpPr>
          <p:nvPr/>
        </p:nvSpPr>
        <p:spPr>
          <a:xfrm>
            <a:off x="457200" y="1798638"/>
            <a:ext cx="8229600" cy="4525962"/>
          </a:xfrm>
          <a:prstGeom prst="rect">
            <a:avLst/>
          </a:prstGeom>
        </p:spPr>
        <p:txBody>
          <a:bodyPr/>
          <a:lstStyle/>
          <a:p>
            <a:pPr marL="342900" indent="-342900" eaLnBrk="0" hangingPunct="0">
              <a:lnSpc>
                <a:spcPct val="110000"/>
              </a:lnSpc>
              <a:buFontTx/>
              <a:buNone/>
              <a:defRPr/>
            </a:pPr>
            <a:r>
              <a:rPr lang="en-US" altLang="zh-CN" sz="2800" kern="0" dirty="0">
                <a:latin typeface="+mn-lt"/>
              </a:rPr>
              <a:t>                        </a:t>
            </a:r>
            <a:r>
              <a:rPr lang="zh-CN" altLang="en-US" sz="2800" kern="0" dirty="0">
                <a:latin typeface="宋体" pitchFamily="2" charset="-122"/>
                <a:ea typeface="宋体" pitchFamily="2" charset="-122"/>
              </a:rPr>
              <a:t>标准是什么？</a:t>
            </a:r>
          </a:p>
          <a:p>
            <a:pPr marL="342900" indent="-342900" eaLnBrk="0" hangingPunct="0">
              <a:lnSpc>
                <a:spcPct val="110000"/>
              </a:lnSpc>
              <a:buFontTx/>
              <a:buNone/>
              <a:defRPr/>
            </a:pPr>
            <a:r>
              <a:rPr lang="zh-CN" altLang="en-US" kern="0" dirty="0">
                <a:solidFill>
                  <a:srgbClr val="003399"/>
                </a:solidFill>
                <a:latin typeface="宋体" pitchFamily="2" charset="-122"/>
                <a:ea typeface="宋体" pitchFamily="2" charset="-122"/>
              </a:rPr>
              <a:t>   </a:t>
            </a:r>
            <a:r>
              <a:rPr lang="zh-CN" altLang="en-US" kern="0" dirty="0">
                <a:latin typeface="宋体" pitchFamily="2" charset="-122"/>
                <a:ea typeface="宋体" pitchFamily="2" charset="-122"/>
              </a:rPr>
              <a:t>一项公开发布的文档，它对于确保一种材料、产品、方法或者服务能达到其运用的目的并保持一致性进行了规范说明和流程设计。</a:t>
            </a:r>
          </a:p>
          <a:p>
            <a:pPr marL="342900" indent="-342900" eaLnBrk="0" hangingPunct="0">
              <a:lnSpc>
                <a:spcPct val="110000"/>
              </a:lnSpc>
              <a:buFontTx/>
              <a:buNone/>
              <a:defRPr/>
            </a:pPr>
            <a:r>
              <a:rPr lang="zh-CN" altLang="en-US" kern="0" dirty="0">
                <a:latin typeface="宋体" pitchFamily="2" charset="-122"/>
                <a:ea typeface="宋体" pitchFamily="2" charset="-122"/>
              </a:rPr>
              <a:t>                             </a:t>
            </a:r>
            <a:r>
              <a:rPr lang="en-US" altLang="zh-CN" kern="0" dirty="0">
                <a:latin typeface="+mn-lt"/>
                <a:ea typeface="宋体" pitchFamily="2" charset="-122"/>
              </a:rPr>
              <a:t>-------IEEE-SA Website</a:t>
            </a:r>
          </a:p>
          <a:p>
            <a:pPr marL="342900" indent="-342900" eaLnBrk="0" hangingPunct="0">
              <a:lnSpc>
                <a:spcPct val="110000"/>
              </a:lnSpc>
              <a:buFontTx/>
              <a:buNone/>
              <a:defRPr/>
            </a:pPr>
            <a:endParaRPr lang="en-US" altLang="zh-CN" kern="0" dirty="0">
              <a:latin typeface="宋体" pitchFamily="2" charset="-122"/>
              <a:ea typeface="宋体" pitchFamily="2" charset="-122"/>
            </a:endParaRPr>
          </a:p>
          <a:p>
            <a:pPr marL="342900" indent="-342900" eaLnBrk="0" hangingPunct="0">
              <a:lnSpc>
                <a:spcPct val="110000"/>
              </a:lnSpc>
              <a:buFontTx/>
              <a:buNone/>
              <a:defRPr/>
            </a:pPr>
            <a:r>
              <a:rPr lang="en-US" altLang="zh-CN" kern="0" dirty="0">
                <a:latin typeface="宋体" pitchFamily="2" charset="-122"/>
                <a:ea typeface="宋体" pitchFamily="2" charset="-122"/>
              </a:rPr>
              <a:t>    </a:t>
            </a:r>
            <a:r>
              <a:rPr lang="zh-CN" altLang="en-US" kern="0" dirty="0">
                <a:latin typeface="宋体" pitchFamily="2" charset="-122"/>
                <a:ea typeface="宋体" pitchFamily="2" charset="-122"/>
              </a:rPr>
              <a:t>精简组织效率，达到成果共享，推动产品和服务的应用</a:t>
            </a:r>
          </a:p>
        </p:txBody>
      </p:sp>
      <p:pic>
        <p:nvPicPr>
          <p:cNvPr id="63493" name="Picture 5"/>
          <p:cNvPicPr>
            <a:picLocks noChangeAspect="1" noChangeArrowheads="1"/>
          </p:cNvPicPr>
          <p:nvPr/>
        </p:nvPicPr>
        <p:blipFill>
          <a:blip r:embed="rId2"/>
          <a:srcRect/>
          <a:stretch>
            <a:fillRect/>
          </a:stretch>
        </p:blipFill>
        <p:spPr bwMode="auto">
          <a:xfrm>
            <a:off x="-4763" y="1600200"/>
            <a:ext cx="8767763" cy="4520808"/>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blinds(horizontal)">
                                      <p:cBhvr>
                                        <p:cTn id="7" dur="5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标题 1"/>
          <p:cNvSpPr>
            <a:spLocks noGrp="1"/>
          </p:cNvSpPr>
          <p:nvPr>
            <p:ph type="title"/>
          </p:nvPr>
        </p:nvSpPr>
        <p:spPr/>
        <p:txBody>
          <a:bodyPr/>
          <a:lstStyle/>
          <a:p>
            <a:r>
              <a:rPr lang="en-US" altLang="zh-CN" dirty="0" smtClean="0"/>
              <a:t>IEEE</a:t>
            </a:r>
            <a:r>
              <a:rPr lang="zh-CN" altLang="en-US" dirty="0" smtClean="0"/>
              <a:t>标准状态</a:t>
            </a:r>
          </a:p>
        </p:txBody>
      </p:sp>
      <p:pic>
        <p:nvPicPr>
          <p:cNvPr id="60419" name="Picture 2"/>
          <p:cNvPicPr>
            <a:picLocks noChangeAspect="1" noChangeArrowheads="1"/>
          </p:cNvPicPr>
          <p:nvPr/>
        </p:nvPicPr>
        <p:blipFill>
          <a:blip r:embed="rId2"/>
          <a:srcRect/>
          <a:stretch>
            <a:fillRect/>
          </a:stretch>
        </p:blipFill>
        <p:spPr bwMode="auto">
          <a:xfrm>
            <a:off x="533400" y="1703388"/>
            <a:ext cx="8153400" cy="4802187"/>
          </a:xfrm>
          <a:prstGeom prst="rect">
            <a:avLst/>
          </a:prstGeom>
          <a:noFill/>
          <a:ln w="9525" algn="ctr">
            <a:noFill/>
            <a:miter lim="800000"/>
            <a:headEnd/>
            <a:tailEnd/>
          </a:ln>
        </p:spPr>
      </p:pic>
      <p:sp>
        <p:nvSpPr>
          <p:cNvPr id="60420" name="矩形 3"/>
          <p:cNvSpPr>
            <a:spLocks noChangeArrowheads="1"/>
          </p:cNvSpPr>
          <p:nvPr/>
        </p:nvSpPr>
        <p:spPr bwMode="auto">
          <a:xfrm>
            <a:off x="533400" y="2743200"/>
            <a:ext cx="2286000" cy="33528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3"/>
          <p:cNvSpPr>
            <a:spLocks noGrp="1"/>
          </p:cNvSpPr>
          <p:nvPr>
            <p:ph type="title"/>
          </p:nvPr>
        </p:nvSpPr>
        <p:spPr>
          <a:xfrm>
            <a:off x="685800" y="304800"/>
            <a:ext cx="7772400" cy="1143000"/>
          </a:xfrm>
        </p:spPr>
        <p:txBody>
          <a:bodyPr/>
          <a:lstStyle/>
          <a:p>
            <a:r>
              <a:rPr lang="en-US" altLang="zh-CN" smtClean="0"/>
              <a:t>IEEE Societies</a:t>
            </a:r>
            <a:endParaRPr lang="zh-CN" altLang="en-US" smtClean="0"/>
          </a:p>
        </p:txBody>
      </p:sp>
      <p:sp>
        <p:nvSpPr>
          <p:cNvPr id="21507" name="内容占位符 2"/>
          <p:cNvSpPr>
            <a:spLocks noGrp="1"/>
          </p:cNvSpPr>
          <p:nvPr>
            <p:ph sz="half" idx="1"/>
          </p:nvPr>
        </p:nvSpPr>
        <p:spPr>
          <a:xfrm>
            <a:off x="228600" y="1143000"/>
            <a:ext cx="4648200" cy="4114800"/>
          </a:xfrm>
        </p:spPr>
        <p:txBody>
          <a:bodyPr/>
          <a:lstStyle/>
          <a:p>
            <a:r>
              <a:rPr lang="en-US" altLang="zh-CN" sz="1400" smtClean="0"/>
              <a:t>IEEE Instrumentation and Measurement Society</a:t>
            </a:r>
          </a:p>
          <a:p>
            <a:r>
              <a:rPr lang="en-US" altLang="zh-CN" sz="1400" smtClean="0"/>
              <a:t>IEEE Intelligent Transportation Systems Society</a:t>
            </a:r>
          </a:p>
          <a:p>
            <a:r>
              <a:rPr lang="en-US" altLang="zh-CN" sz="1400" smtClean="0"/>
              <a:t>IEEE Magnetics Society</a:t>
            </a:r>
          </a:p>
          <a:p>
            <a:r>
              <a:rPr lang="en-US" altLang="zh-CN" sz="1400" smtClean="0"/>
              <a:t>IEEE Microwave Theory and Techniques Society</a:t>
            </a:r>
          </a:p>
          <a:p>
            <a:r>
              <a:rPr lang="en-US" altLang="zh-CN" sz="1400" smtClean="0"/>
              <a:t>IEEE Nuclear and Plasma Sciences Society</a:t>
            </a:r>
          </a:p>
          <a:p>
            <a:r>
              <a:rPr lang="en-US" altLang="zh-CN" sz="1400" smtClean="0"/>
              <a:t>IEEE Oceanic Engineering Society</a:t>
            </a:r>
          </a:p>
          <a:p>
            <a:r>
              <a:rPr lang="en-US" altLang="zh-CN" sz="1400" smtClean="0"/>
              <a:t>IEEE Photonics Society</a:t>
            </a:r>
          </a:p>
          <a:p>
            <a:r>
              <a:rPr lang="en-US" altLang="zh-CN" sz="1400" smtClean="0"/>
              <a:t>IEEE Power Electronics Society</a:t>
            </a:r>
          </a:p>
          <a:p>
            <a:r>
              <a:rPr lang="en-US" altLang="zh-CN" sz="1400" smtClean="0"/>
              <a:t>IEEE Power and Energy Society</a:t>
            </a:r>
          </a:p>
          <a:p>
            <a:r>
              <a:rPr lang="en-US" altLang="zh-CN" sz="1400" smtClean="0"/>
              <a:t>IEEE Product Safety Engineering Society</a:t>
            </a:r>
          </a:p>
          <a:p>
            <a:r>
              <a:rPr lang="en-US" altLang="zh-CN" sz="1400" smtClean="0"/>
              <a:t>IEEE Professional Communications Society</a:t>
            </a:r>
          </a:p>
          <a:p>
            <a:r>
              <a:rPr lang="en-US" altLang="zh-CN" sz="1400" smtClean="0"/>
              <a:t>IEEE Reliability Society</a:t>
            </a:r>
          </a:p>
          <a:p>
            <a:r>
              <a:rPr lang="en-US" altLang="zh-CN" sz="1400" smtClean="0"/>
              <a:t>IEEE Robotics and Automation Society</a:t>
            </a:r>
          </a:p>
          <a:p>
            <a:r>
              <a:rPr lang="en-US" altLang="zh-CN" sz="1400" smtClean="0"/>
              <a:t>IEEE Signal Processing Society</a:t>
            </a:r>
          </a:p>
          <a:p>
            <a:r>
              <a:rPr lang="en-US" altLang="zh-CN" sz="1400" smtClean="0"/>
              <a:t>IEEE Society on Social Implications of Technology</a:t>
            </a:r>
          </a:p>
          <a:p>
            <a:r>
              <a:rPr lang="en-US" altLang="zh-CN" sz="1400" smtClean="0"/>
              <a:t>IEEE Solid-State Circuits Society</a:t>
            </a:r>
          </a:p>
          <a:p>
            <a:r>
              <a:rPr lang="en-US" altLang="zh-CN" sz="1400" smtClean="0"/>
              <a:t>IEEE Systems, Man, and Cybernetics Society</a:t>
            </a:r>
          </a:p>
          <a:p>
            <a:r>
              <a:rPr lang="en-US" altLang="zh-CN" sz="1400" smtClean="0"/>
              <a:t>IEEE Ultrasonics, Ferroelectrics, and Frequency Control Society</a:t>
            </a:r>
          </a:p>
          <a:p>
            <a:r>
              <a:rPr lang="en-US" altLang="zh-CN" sz="1400" smtClean="0"/>
              <a:t>IEEE Vehicular Technology Society</a:t>
            </a:r>
            <a:endParaRPr lang="zh-CN" altLang="en-US" sz="1400" smtClean="0"/>
          </a:p>
        </p:txBody>
      </p:sp>
      <p:sp>
        <p:nvSpPr>
          <p:cNvPr id="21508" name="内容占位符 4"/>
          <p:cNvSpPr>
            <a:spLocks noGrp="1"/>
          </p:cNvSpPr>
          <p:nvPr>
            <p:ph sz="half" idx="2"/>
          </p:nvPr>
        </p:nvSpPr>
        <p:spPr>
          <a:xfrm>
            <a:off x="4648200" y="1143000"/>
            <a:ext cx="4495800" cy="4114800"/>
          </a:xfrm>
        </p:spPr>
        <p:txBody>
          <a:bodyPr/>
          <a:lstStyle/>
          <a:p>
            <a:r>
              <a:rPr lang="en-US" altLang="zh-CN" sz="1400" smtClean="0"/>
              <a:t>IEEE Aerospace and Electronic Systems Society</a:t>
            </a:r>
          </a:p>
          <a:p>
            <a:r>
              <a:rPr lang="en-US" altLang="zh-CN" sz="1400" smtClean="0"/>
              <a:t>IEEE Antennas and Propagation Society</a:t>
            </a:r>
          </a:p>
          <a:p>
            <a:r>
              <a:rPr lang="en-US" altLang="zh-CN" sz="1400" smtClean="0"/>
              <a:t>IEEE Broadcast Technology Society</a:t>
            </a:r>
          </a:p>
          <a:p>
            <a:r>
              <a:rPr lang="en-US" altLang="zh-CN" sz="1400" smtClean="0"/>
              <a:t>IEEE Circuits and Systems Society</a:t>
            </a:r>
          </a:p>
          <a:p>
            <a:r>
              <a:rPr lang="en-US" altLang="zh-CN" sz="1400" smtClean="0"/>
              <a:t>IEEE Communications Society</a:t>
            </a:r>
          </a:p>
          <a:p>
            <a:r>
              <a:rPr lang="en-US" altLang="zh-CN" sz="1400" smtClean="0"/>
              <a:t>IEEE Components, Packaging, and Manufacturing Technology Society</a:t>
            </a:r>
          </a:p>
          <a:p>
            <a:r>
              <a:rPr lang="en-US" altLang="zh-CN" sz="1400" smtClean="0"/>
              <a:t>IEEE Computational Intelligence Society</a:t>
            </a:r>
          </a:p>
          <a:p>
            <a:r>
              <a:rPr lang="en-US" altLang="zh-CN" sz="1400" smtClean="0"/>
              <a:t>IEEE Computer Society</a:t>
            </a:r>
          </a:p>
          <a:p>
            <a:r>
              <a:rPr lang="en-US" altLang="zh-CN" sz="1400" smtClean="0"/>
              <a:t>IEEE Consumer Electronics Society</a:t>
            </a:r>
          </a:p>
          <a:p>
            <a:r>
              <a:rPr lang="en-US" altLang="zh-CN" sz="1400" smtClean="0"/>
              <a:t>IEEE Control Systems Society</a:t>
            </a:r>
          </a:p>
          <a:p>
            <a:r>
              <a:rPr lang="en-US" altLang="zh-CN" sz="1400" smtClean="0"/>
              <a:t>IEEE Dielectrics and Electrical Insulation Society</a:t>
            </a:r>
          </a:p>
          <a:p>
            <a:r>
              <a:rPr lang="en-US" altLang="zh-CN" sz="1400" smtClean="0"/>
              <a:t>IEEE Education Society</a:t>
            </a:r>
          </a:p>
          <a:p>
            <a:r>
              <a:rPr lang="en-US" altLang="zh-CN" sz="1400" smtClean="0"/>
              <a:t>IEEE Electron Devices Society</a:t>
            </a:r>
          </a:p>
          <a:p>
            <a:r>
              <a:rPr lang="en-US" altLang="zh-CN" sz="1400" smtClean="0"/>
              <a:t>IEEE Electromagnetic Compatibility Society</a:t>
            </a:r>
          </a:p>
          <a:p>
            <a:r>
              <a:rPr lang="en-US" altLang="zh-CN" sz="1400" smtClean="0"/>
              <a:t>IEEE Engineering in Medicine and Biology Society</a:t>
            </a:r>
          </a:p>
          <a:p>
            <a:r>
              <a:rPr lang="en-US" altLang="zh-CN" sz="1400" smtClean="0"/>
              <a:t>IEEE Geoscience and Remote Sensing Society</a:t>
            </a:r>
          </a:p>
          <a:p>
            <a:r>
              <a:rPr lang="en-US" altLang="zh-CN" sz="1400" smtClean="0"/>
              <a:t>IEEE Industrial Electronics Society</a:t>
            </a:r>
          </a:p>
          <a:p>
            <a:r>
              <a:rPr lang="en-US" altLang="zh-CN" sz="1400" smtClean="0"/>
              <a:t>IEEE Industry Applications Society</a:t>
            </a:r>
          </a:p>
          <a:p>
            <a:r>
              <a:rPr lang="en-US" altLang="zh-CN" sz="1400" smtClean="0"/>
              <a:t>IEEE Information Theory Society</a:t>
            </a:r>
            <a:endParaRPr lang="zh-CN" altLang="en-US" sz="1400" smtClean="0"/>
          </a:p>
        </p:txBody>
      </p:sp>
    </p:spTree>
  </p:cSld>
  <p:clrMapOvr>
    <a:masterClrMapping/>
  </p:clrMapOvr>
  <p:transition spd="med">
    <p:cover di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标题 1"/>
          <p:cNvSpPr>
            <a:spLocks noGrp="1"/>
          </p:cNvSpPr>
          <p:nvPr>
            <p:ph type="title"/>
          </p:nvPr>
        </p:nvSpPr>
        <p:spPr/>
        <p:txBody>
          <a:bodyPr/>
          <a:lstStyle/>
          <a:p>
            <a:r>
              <a:rPr altLang="zh-CN" dirty="0" smtClean="0"/>
              <a:t>IEEE</a:t>
            </a:r>
            <a:r>
              <a:rPr lang="zh-CN" altLang="zh-CN" dirty="0" smtClean="0"/>
              <a:t>标准</a:t>
            </a:r>
            <a:r>
              <a:rPr lang="zh-CN" dirty="0" smtClean="0"/>
              <a:t>状态</a:t>
            </a:r>
          </a:p>
        </p:txBody>
      </p:sp>
      <p:sp>
        <p:nvSpPr>
          <p:cNvPr id="66563" name="内容占位符 2"/>
          <p:cNvSpPr>
            <a:spLocks noGrp="1"/>
          </p:cNvSpPr>
          <p:nvPr>
            <p:ph idx="1"/>
          </p:nvPr>
        </p:nvSpPr>
        <p:spPr>
          <a:xfrm>
            <a:off x="685800" y="1905000"/>
            <a:ext cx="8001000" cy="4114800"/>
          </a:xfrm>
        </p:spPr>
        <p:txBody>
          <a:bodyPr/>
          <a:lstStyle/>
          <a:p>
            <a:r>
              <a:rPr lang="en-US" altLang="zh-CN" sz="2400" smtClean="0">
                <a:latin typeface="宋体" pitchFamily="2" charset="-122"/>
                <a:ea typeface="宋体" pitchFamily="2" charset="-122"/>
              </a:rPr>
              <a:t>Draft</a:t>
            </a:r>
            <a:r>
              <a:rPr lang="zh-CN" altLang="zh-CN" sz="2400" smtClean="0">
                <a:latin typeface="宋体" pitchFamily="2" charset="-122"/>
                <a:ea typeface="宋体" pitchFamily="2" charset="-122"/>
              </a:rPr>
              <a:t>：还没有被批准为标准的标准项目；</a:t>
            </a:r>
            <a:endParaRPr lang="zh-CN" altLang="zh-CN" sz="1800" smtClean="0">
              <a:latin typeface="宋体" pitchFamily="2" charset="-122"/>
              <a:ea typeface="宋体" pitchFamily="2" charset="-122"/>
            </a:endParaRPr>
          </a:p>
          <a:p>
            <a:r>
              <a:rPr lang="en-US" altLang="zh-CN" sz="2400" smtClean="0">
                <a:latin typeface="宋体" pitchFamily="2" charset="-122"/>
                <a:ea typeface="宋体" pitchFamily="2" charset="-122"/>
              </a:rPr>
              <a:t>Active</a:t>
            </a:r>
            <a:r>
              <a:rPr lang="zh-CN" altLang="zh-CN" sz="2400" smtClean="0">
                <a:latin typeface="宋体" pitchFamily="2" charset="-122"/>
                <a:ea typeface="宋体" pitchFamily="2" charset="-122"/>
              </a:rPr>
              <a:t>：要求周期性维护的已批准的标准；</a:t>
            </a:r>
            <a:endParaRPr lang="zh-CN" altLang="zh-CN" sz="1800" smtClean="0">
              <a:latin typeface="宋体" pitchFamily="2" charset="-122"/>
              <a:ea typeface="宋体" pitchFamily="2" charset="-122"/>
            </a:endParaRPr>
          </a:p>
          <a:p>
            <a:r>
              <a:rPr lang="en-US" altLang="zh-CN" sz="2400" smtClean="0">
                <a:latin typeface="宋体" pitchFamily="2" charset="-122"/>
                <a:ea typeface="宋体" pitchFamily="2" charset="-122"/>
              </a:rPr>
              <a:t>Archived</a:t>
            </a:r>
            <a:r>
              <a:rPr lang="zh-CN" altLang="zh-CN" sz="2400" smtClean="0">
                <a:latin typeface="宋体" pitchFamily="2" charset="-122"/>
                <a:ea typeface="宋体" pitchFamily="2" charset="-122"/>
              </a:rPr>
              <a:t>：已经</a:t>
            </a:r>
            <a:r>
              <a:rPr lang="zh-CN" altLang="en-US" sz="2400" smtClean="0">
                <a:latin typeface="宋体" pitchFamily="2" charset="-122"/>
                <a:ea typeface="宋体" pitchFamily="2" charset="-122"/>
              </a:rPr>
              <a:t>存档</a:t>
            </a:r>
            <a:r>
              <a:rPr lang="zh-CN" altLang="zh-CN" sz="2400" smtClean="0">
                <a:latin typeface="宋体" pitchFamily="2" charset="-122"/>
                <a:ea typeface="宋体" pitchFamily="2" charset="-122"/>
              </a:rPr>
              <a:t>的标准，</a:t>
            </a:r>
            <a:endParaRPr lang="zh-CN" altLang="zh-CN" sz="1800" smtClean="0">
              <a:latin typeface="宋体" pitchFamily="2" charset="-122"/>
              <a:ea typeface="宋体" pitchFamily="2" charset="-122"/>
            </a:endParaRPr>
          </a:p>
          <a:p>
            <a:pPr lvl="1"/>
            <a:r>
              <a:rPr lang="zh-CN" altLang="zh-CN" sz="2400" smtClean="0">
                <a:latin typeface="宋体" pitchFamily="2" charset="-122"/>
                <a:ea typeface="宋体" pitchFamily="2" charset="-122"/>
              </a:rPr>
              <a:t>不是关于健康或者安全；</a:t>
            </a:r>
            <a:endParaRPr lang="zh-CN" altLang="zh-CN" sz="1800" smtClean="0">
              <a:latin typeface="宋体" pitchFamily="2" charset="-122"/>
              <a:ea typeface="宋体" pitchFamily="2" charset="-122"/>
            </a:endParaRPr>
          </a:p>
          <a:p>
            <a:pPr lvl="1"/>
            <a:r>
              <a:rPr lang="zh-CN" altLang="zh-CN" sz="2400" smtClean="0">
                <a:latin typeface="宋体" pitchFamily="2" charset="-122"/>
                <a:ea typeface="宋体" pitchFamily="2" charset="-122"/>
              </a:rPr>
              <a:t>关于成熟技术或者实践的；</a:t>
            </a:r>
            <a:endParaRPr lang="zh-CN" altLang="zh-CN" sz="1800" smtClean="0">
              <a:latin typeface="宋体" pitchFamily="2" charset="-122"/>
              <a:ea typeface="宋体" pitchFamily="2" charset="-122"/>
            </a:endParaRPr>
          </a:p>
          <a:p>
            <a:pPr lvl="1"/>
            <a:r>
              <a:rPr lang="zh-CN" altLang="zh-CN" sz="2400" smtClean="0">
                <a:latin typeface="宋体" pitchFamily="2" charset="-122"/>
                <a:ea typeface="宋体" pitchFamily="2" charset="-122"/>
              </a:rPr>
              <a:t>需要与已有的实施项目一起使用的或者用于参考的；</a:t>
            </a:r>
            <a:endParaRPr lang="zh-CN" altLang="zh-CN" sz="1800" smtClean="0">
              <a:latin typeface="宋体" pitchFamily="2" charset="-122"/>
              <a:ea typeface="宋体" pitchFamily="2" charset="-122"/>
            </a:endParaRPr>
          </a:p>
          <a:p>
            <a:pPr lvl="1"/>
            <a:r>
              <a:rPr lang="zh-CN" altLang="zh-CN" sz="2400" smtClean="0">
                <a:latin typeface="宋体" pitchFamily="2" charset="-122"/>
                <a:ea typeface="宋体" pitchFamily="2" charset="-122"/>
              </a:rPr>
              <a:t>不包含重大错误信息；</a:t>
            </a:r>
            <a:endParaRPr lang="zh-CN" altLang="zh-CN" sz="1800" smtClean="0">
              <a:latin typeface="宋体" pitchFamily="2" charset="-122"/>
              <a:ea typeface="宋体" pitchFamily="2" charset="-122"/>
            </a:endParaRPr>
          </a:p>
          <a:p>
            <a:pPr lvl="1"/>
            <a:r>
              <a:rPr lang="zh-CN" altLang="zh-CN" sz="2400" smtClean="0">
                <a:latin typeface="宋体" pitchFamily="2" charset="-122"/>
                <a:ea typeface="宋体" pitchFamily="2" charset="-122"/>
              </a:rPr>
              <a:t>不可能有修订要求的。</a:t>
            </a:r>
            <a:endParaRPr lang="zh-CN" altLang="zh-CN" sz="1800" smtClean="0">
              <a:latin typeface="宋体" pitchFamily="2" charset="-122"/>
              <a:ea typeface="宋体" pitchFamily="2" charset="-122"/>
            </a:endParaRPr>
          </a:p>
          <a:p>
            <a:r>
              <a:rPr lang="en-US" altLang="zh-CN" sz="2400" smtClean="0">
                <a:latin typeface="宋体" pitchFamily="2" charset="-122"/>
                <a:ea typeface="宋体" pitchFamily="2" charset="-122"/>
              </a:rPr>
              <a:t>Withdrawn</a:t>
            </a:r>
            <a:r>
              <a:rPr lang="zh-CN" altLang="zh-CN" sz="2400" smtClean="0">
                <a:latin typeface="宋体" pitchFamily="2" charset="-122"/>
                <a:ea typeface="宋体" pitchFamily="2" charset="-122"/>
              </a:rPr>
              <a:t>：不再维护的标准，可包含过时或者错误信息</a:t>
            </a:r>
            <a:endParaRPr lang="zh-CN" altLang="zh-CN" sz="1800" smtClean="0">
              <a:latin typeface="宋体" pitchFamily="2" charset="-122"/>
              <a:ea typeface="宋体" pitchFamily="2" charset="-122"/>
            </a:endParaRPr>
          </a:p>
          <a:p>
            <a:endParaRPr lang="zh-CN" altLang="en-US" sz="2400" smtClean="0">
              <a:latin typeface="宋体" pitchFamily="2" charset="-122"/>
              <a:ea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标题 1"/>
          <p:cNvSpPr>
            <a:spLocks noGrp="1"/>
          </p:cNvSpPr>
          <p:nvPr>
            <p:ph type="title"/>
          </p:nvPr>
        </p:nvSpPr>
        <p:spPr/>
        <p:txBody>
          <a:bodyPr/>
          <a:lstStyle/>
          <a:p>
            <a:r>
              <a:rPr altLang="zh-CN" smtClean="0"/>
              <a:t>Redline Standards</a:t>
            </a:r>
            <a:endParaRPr lang="zh-CN" smtClean="0"/>
          </a:p>
        </p:txBody>
      </p:sp>
      <p:pic>
        <p:nvPicPr>
          <p:cNvPr id="67587" name="Picture 2"/>
          <p:cNvPicPr>
            <a:picLocks noGrp="1" noChangeAspect="1" noChangeArrowheads="1"/>
          </p:cNvPicPr>
          <p:nvPr>
            <p:ph idx="1"/>
          </p:nvPr>
        </p:nvPicPr>
        <p:blipFill>
          <a:blip r:embed="rId2"/>
          <a:srcRect/>
          <a:stretch>
            <a:fillRect/>
          </a:stretch>
        </p:blipFill>
        <p:spPr>
          <a:xfrm>
            <a:off x="914400" y="1447800"/>
            <a:ext cx="7151688" cy="5029200"/>
          </a:xfrm>
          <a:noFill/>
        </p:spPr>
      </p:pic>
      <p:pic>
        <p:nvPicPr>
          <p:cNvPr id="117763" name="Picture 3"/>
          <p:cNvPicPr>
            <a:picLocks noChangeAspect="1" noChangeArrowheads="1"/>
          </p:cNvPicPr>
          <p:nvPr/>
        </p:nvPicPr>
        <p:blipFill>
          <a:blip r:embed="rId3"/>
          <a:srcRect/>
          <a:stretch>
            <a:fillRect/>
          </a:stretch>
        </p:blipFill>
        <p:spPr bwMode="auto">
          <a:xfrm>
            <a:off x="-69850" y="1447800"/>
            <a:ext cx="9213850" cy="4800600"/>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blinds(horizontal)">
                                      <p:cBhvr>
                                        <p:cTn id="7" dur="5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标题 1"/>
          <p:cNvSpPr>
            <a:spLocks noGrp="1"/>
          </p:cNvSpPr>
          <p:nvPr>
            <p:ph type="title"/>
          </p:nvPr>
        </p:nvSpPr>
        <p:spPr>
          <a:xfrm>
            <a:off x="304800" y="304800"/>
            <a:ext cx="8458200" cy="1143000"/>
          </a:xfrm>
        </p:spPr>
        <p:txBody>
          <a:bodyPr/>
          <a:lstStyle/>
          <a:p>
            <a:r>
              <a:rPr lang="en-US" altLang="zh-CN" dirty="0" smtClean="0"/>
              <a:t>IEEE Online Standards Dictionary</a:t>
            </a:r>
            <a:endParaRPr lang="zh-CN" altLang="en-US" dirty="0" smtClean="0"/>
          </a:p>
        </p:txBody>
      </p:sp>
      <p:pic>
        <p:nvPicPr>
          <p:cNvPr id="61443" name="Picture 2"/>
          <p:cNvPicPr>
            <a:picLocks noChangeAspect="1" noChangeArrowheads="1"/>
          </p:cNvPicPr>
          <p:nvPr/>
        </p:nvPicPr>
        <p:blipFill>
          <a:blip r:embed="rId2"/>
          <a:srcRect t="24355" b="14925"/>
          <a:stretch>
            <a:fillRect/>
          </a:stretch>
        </p:blipFill>
        <p:spPr bwMode="auto">
          <a:xfrm>
            <a:off x="381000" y="1524000"/>
            <a:ext cx="3581400" cy="5067300"/>
          </a:xfrm>
          <a:prstGeom prst="rect">
            <a:avLst/>
          </a:prstGeom>
          <a:noFill/>
          <a:ln w="9525" algn="ctr">
            <a:noFill/>
            <a:miter lim="800000"/>
            <a:headEnd/>
            <a:tailEnd/>
          </a:ln>
        </p:spPr>
      </p:pic>
      <p:sp>
        <p:nvSpPr>
          <p:cNvPr id="4" name="矩形 3"/>
          <p:cNvSpPr>
            <a:spLocks noChangeArrowheads="1"/>
          </p:cNvSpPr>
          <p:nvPr/>
        </p:nvSpPr>
        <p:spPr bwMode="auto">
          <a:xfrm>
            <a:off x="457200" y="2819400"/>
            <a:ext cx="3048000" cy="3810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pic>
        <p:nvPicPr>
          <p:cNvPr id="105475" name="Picture 3"/>
          <p:cNvPicPr>
            <a:picLocks noChangeAspect="1" noChangeArrowheads="1"/>
          </p:cNvPicPr>
          <p:nvPr/>
        </p:nvPicPr>
        <p:blipFill>
          <a:blip r:embed="rId3"/>
          <a:srcRect/>
          <a:stretch>
            <a:fillRect/>
          </a:stretch>
        </p:blipFill>
        <p:spPr bwMode="auto">
          <a:xfrm>
            <a:off x="457200" y="1066800"/>
            <a:ext cx="8147050" cy="5727700"/>
          </a:xfrm>
          <a:prstGeom prst="rect">
            <a:avLst/>
          </a:prstGeom>
          <a:noFill/>
          <a:ln w="9525" algn="ctr">
            <a:noFill/>
            <a:miter lim="800000"/>
            <a:headEnd/>
            <a:tailEnd/>
          </a:ln>
        </p:spPr>
      </p:pic>
      <p:sp>
        <p:nvSpPr>
          <p:cNvPr id="6" name="矩形 5"/>
          <p:cNvSpPr>
            <a:spLocks noChangeArrowheads="1"/>
          </p:cNvSpPr>
          <p:nvPr/>
        </p:nvSpPr>
        <p:spPr bwMode="auto">
          <a:xfrm>
            <a:off x="762000" y="4114800"/>
            <a:ext cx="7772400" cy="17526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5475"/>
                                        </p:tgtEl>
                                        <p:attrNameLst>
                                          <p:attrName>style.visibility</p:attrName>
                                        </p:attrNameLst>
                                      </p:cBhvr>
                                      <p:to>
                                        <p:strVal val="visible"/>
                                      </p:to>
                                    </p:set>
                                    <p:animEffect transition="in" filter="blinds(horizontal)">
                                      <p:cBhvr>
                                        <p:cTn id="12" dur="500"/>
                                        <p:tgtEl>
                                          <p:spTgt spid="10547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152400" y="457200"/>
            <a:ext cx="8820150" cy="5105400"/>
          </a:xfrm>
          <a:prstGeom prst="rect">
            <a:avLst/>
          </a:prstGeom>
          <a:noFill/>
          <a:ln w="9525" algn="ctr">
            <a:noFill/>
            <a:miter lim="800000"/>
            <a:headEnd/>
            <a:tailEnd/>
          </a:ln>
        </p:spPr>
      </p:pic>
      <p:pic>
        <p:nvPicPr>
          <p:cNvPr id="106499" name="Picture 3"/>
          <p:cNvPicPr>
            <a:picLocks noChangeAspect="1" noChangeArrowheads="1"/>
          </p:cNvPicPr>
          <p:nvPr/>
        </p:nvPicPr>
        <p:blipFill>
          <a:blip r:embed="rId3"/>
          <a:srcRect/>
          <a:stretch>
            <a:fillRect/>
          </a:stretch>
        </p:blipFill>
        <p:spPr bwMode="auto">
          <a:xfrm>
            <a:off x="979488" y="271463"/>
            <a:ext cx="7239000" cy="6337300"/>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6499"/>
                                        </p:tgtEl>
                                        <p:attrNameLst>
                                          <p:attrName>style.visibility</p:attrName>
                                        </p:attrNameLst>
                                      </p:cBhvr>
                                      <p:to>
                                        <p:strVal val="visible"/>
                                      </p:to>
                                    </p:set>
                                    <p:animEffect transition="in" filter="blinds(horizontal)">
                                      <p:cBhvr>
                                        <p:cTn id="7" dur="500"/>
                                        <p:tgtEl>
                                          <p:spTgt spid="106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标题 1"/>
          <p:cNvSpPr>
            <a:spLocks noGrp="1"/>
          </p:cNvSpPr>
          <p:nvPr>
            <p:ph type="title"/>
          </p:nvPr>
        </p:nvSpPr>
        <p:spPr/>
        <p:txBody>
          <a:bodyPr/>
          <a:lstStyle/>
          <a:p>
            <a:r>
              <a:rPr altLang="zh-CN" smtClean="0"/>
              <a:t>Search by Standards</a:t>
            </a:r>
            <a:endParaRPr lang="zh-CN" smtClean="0"/>
          </a:p>
        </p:txBody>
      </p:sp>
      <p:pic>
        <p:nvPicPr>
          <p:cNvPr id="80899" name="Picture 2"/>
          <p:cNvPicPr>
            <a:picLocks noGrp="1" noChangeAspect="1" noChangeArrowheads="1"/>
          </p:cNvPicPr>
          <p:nvPr>
            <p:ph idx="1"/>
          </p:nvPr>
        </p:nvPicPr>
        <p:blipFill>
          <a:blip r:embed="rId2"/>
          <a:srcRect/>
          <a:stretch>
            <a:fillRect/>
          </a:stretch>
        </p:blipFill>
        <p:spPr>
          <a:xfrm>
            <a:off x="914400" y="1295400"/>
            <a:ext cx="7366000" cy="4724400"/>
          </a:xfrm>
          <a:noFill/>
        </p:spPr>
      </p:pic>
      <p:sp>
        <p:nvSpPr>
          <p:cNvPr id="80900" name="矩形 4"/>
          <p:cNvSpPr>
            <a:spLocks noChangeArrowheads="1"/>
          </p:cNvSpPr>
          <p:nvPr/>
        </p:nvSpPr>
        <p:spPr bwMode="auto">
          <a:xfrm>
            <a:off x="2057400" y="2057400"/>
            <a:ext cx="1066800" cy="4572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标题 1"/>
          <p:cNvSpPr>
            <a:spLocks noGrp="1"/>
          </p:cNvSpPr>
          <p:nvPr>
            <p:ph type="title"/>
          </p:nvPr>
        </p:nvSpPr>
        <p:spPr/>
        <p:txBody>
          <a:bodyPr/>
          <a:lstStyle/>
          <a:p>
            <a:r>
              <a:rPr altLang="zh-CN" smtClean="0"/>
              <a:t>Check Status and Get Involved!</a:t>
            </a:r>
            <a:endParaRPr lang="zh-CN" smtClean="0"/>
          </a:p>
        </p:txBody>
      </p:sp>
      <p:pic>
        <p:nvPicPr>
          <p:cNvPr id="81923" name="Picture 2"/>
          <p:cNvPicPr>
            <a:picLocks noGrp="1" noChangeAspect="1" noChangeArrowheads="1"/>
          </p:cNvPicPr>
          <p:nvPr>
            <p:ph idx="1"/>
          </p:nvPr>
        </p:nvPicPr>
        <p:blipFill>
          <a:blip r:embed="rId2"/>
          <a:srcRect/>
          <a:stretch>
            <a:fillRect/>
          </a:stretch>
        </p:blipFill>
        <p:spPr>
          <a:xfrm>
            <a:off x="914400" y="1371600"/>
            <a:ext cx="7239000" cy="5105400"/>
          </a:xfrm>
          <a:noFill/>
        </p:spPr>
      </p:pic>
      <p:sp>
        <p:nvSpPr>
          <p:cNvPr id="81924" name="矩形 4"/>
          <p:cNvSpPr>
            <a:spLocks noChangeArrowheads="1"/>
          </p:cNvSpPr>
          <p:nvPr/>
        </p:nvSpPr>
        <p:spPr bwMode="auto">
          <a:xfrm>
            <a:off x="914400" y="3429000"/>
            <a:ext cx="4953000" cy="18288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
        <p:nvSpPr>
          <p:cNvPr id="81925" name="矩形 5"/>
          <p:cNvSpPr>
            <a:spLocks noChangeArrowheads="1"/>
          </p:cNvSpPr>
          <p:nvPr/>
        </p:nvSpPr>
        <p:spPr bwMode="auto">
          <a:xfrm>
            <a:off x="3200400" y="6096000"/>
            <a:ext cx="4572000" cy="288925"/>
          </a:xfrm>
          <a:prstGeom prst="rect">
            <a:avLst/>
          </a:prstGeom>
          <a:solidFill>
            <a:srgbClr val="FFFF00"/>
          </a:solidFill>
          <a:ln w="9525">
            <a:noFill/>
            <a:miter lim="800000"/>
            <a:headEnd/>
            <a:tailEnd/>
          </a:ln>
        </p:spPr>
        <p:txBody>
          <a:bodyPr>
            <a:spAutoFit/>
          </a:bodyPr>
          <a:lstStyle/>
          <a:p>
            <a:r>
              <a:rPr lang="en-US" altLang="zh-CN" sz="1600">
                <a:hlinkClick r:id="rId3"/>
              </a:rPr>
              <a:t>http://standards.ieee.org/db/status/index.shtml</a:t>
            </a:r>
            <a:r>
              <a:rPr lang="zh-CN" altLang="en-US" sz="1600"/>
              <a:t> </a:t>
            </a:r>
          </a:p>
        </p:txBody>
      </p:sp>
      <p:grpSp>
        <p:nvGrpSpPr>
          <p:cNvPr id="2" name="组合 9"/>
          <p:cNvGrpSpPr>
            <a:grpSpLocks/>
          </p:cNvGrpSpPr>
          <p:nvPr/>
        </p:nvGrpSpPr>
        <p:grpSpPr bwMode="auto">
          <a:xfrm>
            <a:off x="0" y="2374900"/>
            <a:ext cx="9128125" cy="3416300"/>
            <a:chOff x="-1" y="2374461"/>
            <a:chExt cx="9127791" cy="3416739"/>
          </a:xfrm>
        </p:grpSpPr>
        <p:pic>
          <p:nvPicPr>
            <p:cNvPr id="81927" name="Picture 3"/>
            <p:cNvPicPr>
              <a:picLocks noChangeAspect="1" noChangeArrowheads="1"/>
            </p:cNvPicPr>
            <p:nvPr/>
          </p:nvPicPr>
          <p:blipFill>
            <a:blip r:embed="rId4"/>
            <a:srcRect r="11667"/>
            <a:stretch>
              <a:fillRect/>
            </a:stretch>
          </p:blipFill>
          <p:spPr bwMode="auto">
            <a:xfrm>
              <a:off x="-1" y="2374461"/>
              <a:ext cx="9127791" cy="3416739"/>
            </a:xfrm>
            <a:prstGeom prst="rect">
              <a:avLst/>
            </a:prstGeom>
            <a:noFill/>
            <a:ln w="9525" algn="ctr">
              <a:noFill/>
              <a:miter lim="800000"/>
              <a:headEnd/>
              <a:tailEnd/>
            </a:ln>
          </p:spPr>
        </p:pic>
        <p:sp>
          <p:nvSpPr>
            <p:cNvPr id="81928" name="矩形 7"/>
            <p:cNvSpPr>
              <a:spLocks noChangeArrowheads="1"/>
            </p:cNvSpPr>
            <p:nvPr/>
          </p:nvSpPr>
          <p:spPr bwMode="auto">
            <a:xfrm>
              <a:off x="0" y="3365500"/>
              <a:ext cx="2133600" cy="2286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sp>
          <p:nvSpPr>
            <p:cNvPr id="81929" name="矩形 8"/>
            <p:cNvSpPr>
              <a:spLocks noChangeArrowheads="1"/>
            </p:cNvSpPr>
            <p:nvPr/>
          </p:nvSpPr>
          <p:spPr bwMode="auto">
            <a:xfrm>
              <a:off x="0" y="3619500"/>
              <a:ext cx="5943600" cy="228600"/>
            </a:xfrm>
            <a:prstGeom prst="rect">
              <a:avLst/>
            </a:prstGeom>
            <a:noFill/>
            <a:ln w="38100" algn="ctr">
              <a:solidFill>
                <a:srgbClr val="FF0000"/>
              </a:solidFill>
              <a:round/>
              <a:headEnd/>
              <a:tailEnd/>
            </a:ln>
          </p:spPr>
          <p:txBody>
            <a:bodyPr anchor="ctr"/>
            <a:lstStyle/>
            <a:p>
              <a:pPr marL="342900" indent="-342900" algn="ctr"/>
              <a:endParaRPr lang="zh-CN" altLang="en-US">
                <a:latin typeface="Verdana" pitchFamily="34" charset="0"/>
              </a:endParaRPr>
            </a:p>
          </p:txBody>
        </p:sp>
      </p:gr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81000" y="381000"/>
            <a:ext cx="7848600" cy="1143000"/>
          </a:xfrm>
        </p:spPr>
        <p:txBody>
          <a:bodyPr lIns="90488" tIns="44450" rIns="90488" bIns="44450"/>
          <a:lstStyle/>
          <a:p>
            <a:r>
              <a:rPr lang="zh-CN" altLang="zh-CN" smtClean="0"/>
              <a:t>IEEE </a:t>
            </a:r>
            <a:r>
              <a:rPr lang="zh-CN" smtClean="0"/>
              <a:t>标准开发流程</a:t>
            </a:r>
            <a:endParaRPr lang="zh-CN" altLang="zh-CN" smtClean="0"/>
          </a:p>
        </p:txBody>
      </p:sp>
      <p:sp>
        <p:nvSpPr>
          <p:cNvPr id="63491" name="Rectangle 3"/>
          <p:cNvSpPr>
            <a:spLocks noGrp="1" noChangeArrowheads="1"/>
          </p:cNvSpPr>
          <p:nvPr>
            <p:ph idx="1"/>
          </p:nvPr>
        </p:nvSpPr>
        <p:spPr/>
        <p:txBody>
          <a:bodyPr lIns="90488" tIns="44450" rIns="90488" bIns="44450"/>
          <a:lstStyle/>
          <a:p>
            <a:pPr eaLnBrk="1" hangingPunct="1">
              <a:buFont typeface="Monotype Sorts"/>
              <a:buNone/>
            </a:pPr>
            <a:r>
              <a:rPr lang="en-US" altLang="zh-CN" smtClean="0"/>
              <a:t> </a:t>
            </a:r>
          </a:p>
        </p:txBody>
      </p:sp>
      <p:sp>
        <p:nvSpPr>
          <p:cNvPr id="63493" name="Slide Number Placeholder 10"/>
          <p:cNvSpPr>
            <a:spLocks noGrp="1"/>
          </p:cNvSpPr>
          <p:nvPr>
            <p:ph type="sldNum" sz="quarter" idx="10"/>
          </p:nvPr>
        </p:nvSpPr>
        <p:spPr>
          <a:xfrm>
            <a:off x="533400" y="6172200"/>
            <a:ext cx="685800" cy="365125"/>
          </a:xfrm>
          <a:noFill/>
        </p:spPr>
        <p:txBody>
          <a:bodyPr/>
          <a:lstStyle/>
          <a:p>
            <a:fld id="{D7EF2688-0101-47A3-AEE3-691F772063EB}" type="slidenum">
              <a:rPr lang="en-US" altLang="zh-CN" smtClean="0"/>
              <a:pPr/>
              <a:t>96</a:t>
            </a:fld>
            <a:endParaRPr lang="en-US" altLang="zh-CN" sz="1400" smtClean="0">
              <a:latin typeface="Myriad Pro"/>
            </a:endParaRPr>
          </a:p>
        </p:txBody>
      </p:sp>
      <p:pic>
        <p:nvPicPr>
          <p:cNvPr id="63494" name="Picture 4" descr="process-flow1"/>
          <p:cNvPicPr>
            <a:picLocks noChangeAspect="1" noChangeArrowheads="1"/>
          </p:cNvPicPr>
          <p:nvPr/>
        </p:nvPicPr>
        <p:blipFill>
          <a:blip r:embed="rId3"/>
          <a:srcRect/>
          <a:stretch>
            <a:fillRect/>
          </a:stretch>
        </p:blipFill>
        <p:spPr bwMode="auto">
          <a:xfrm>
            <a:off x="609600" y="1676400"/>
            <a:ext cx="7943850" cy="3132138"/>
          </a:xfrm>
          <a:prstGeom prst="rect">
            <a:avLst/>
          </a:prstGeom>
          <a:noFill/>
          <a:ln w="9525">
            <a:noFill/>
            <a:miter lim="800000"/>
            <a:headEnd/>
            <a:tailEnd/>
          </a:ln>
        </p:spPr>
      </p:pic>
      <p:pic>
        <p:nvPicPr>
          <p:cNvPr id="63495" name="Picture 6" descr="C:\Documents and Settings\jsteinha\Local Settings\Temporary Internet Files\Content.IE5\JN5466UE\MPj04340200000[1].jpg"/>
          <p:cNvPicPr>
            <a:picLocks noChangeAspect="1" noChangeArrowheads="1"/>
          </p:cNvPicPr>
          <p:nvPr/>
        </p:nvPicPr>
        <p:blipFill>
          <a:blip r:embed="rId4"/>
          <a:srcRect/>
          <a:stretch>
            <a:fillRect/>
          </a:stretch>
        </p:blipFill>
        <p:spPr bwMode="auto">
          <a:xfrm>
            <a:off x="1981200" y="5029200"/>
            <a:ext cx="1752600" cy="1314450"/>
          </a:xfrm>
          <a:prstGeom prst="rect">
            <a:avLst/>
          </a:prstGeom>
          <a:noFill/>
          <a:ln w="9525">
            <a:noFill/>
            <a:miter lim="800000"/>
            <a:headEnd/>
            <a:tailEnd/>
          </a:ln>
        </p:spPr>
      </p:pic>
      <p:pic>
        <p:nvPicPr>
          <p:cNvPr id="63496" name="Picture 6" descr="C:\Documents and Settings\jsteinha\Local Settings\Temporary Internet Files\Content.IE5\XA2HSLLX\MCj04326340000[1].png"/>
          <p:cNvPicPr>
            <a:picLocks noChangeAspect="1" noChangeArrowheads="1"/>
          </p:cNvPicPr>
          <p:nvPr/>
        </p:nvPicPr>
        <p:blipFill>
          <a:blip r:embed="rId5"/>
          <a:srcRect/>
          <a:stretch>
            <a:fillRect/>
          </a:stretch>
        </p:blipFill>
        <p:spPr bwMode="auto">
          <a:xfrm>
            <a:off x="5410200" y="4648200"/>
            <a:ext cx="1828800" cy="1828800"/>
          </a:xfrm>
          <a:prstGeom prst="rect">
            <a:avLst/>
          </a:prstGeom>
          <a:noFill/>
          <a:ln w="9525">
            <a:noFill/>
            <a:miter lim="800000"/>
            <a:headEnd/>
            <a:tailEnd/>
          </a:ln>
        </p:spPr>
      </p:pic>
      <p:pic>
        <p:nvPicPr>
          <p:cNvPr id="63497" name="Picture 7" descr="C:\Documents and Settings\jsteinha\Local Settings\Temporary Internet Files\Content.IE5\XA2HSLLX\MPj04340210000[1].jpg"/>
          <p:cNvPicPr>
            <a:picLocks noChangeAspect="1" noChangeArrowheads="1"/>
          </p:cNvPicPr>
          <p:nvPr/>
        </p:nvPicPr>
        <p:blipFill>
          <a:blip r:embed="rId6"/>
          <a:srcRect/>
          <a:stretch>
            <a:fillRect/>
          </a:stretch>
        </p:blipFill>
        <p:spPr bwMode="auto">
          <a:xfrm>
            <a:off x="3581400" y="4953000"/>
            <a:ext cx="1828800" cy="13716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标题 1"/>
          <p:cNvSpPr>
            <a:spLocks noGrp="1"/>
          </p:cNvSpPr>
          <p:nvPr>
            <p:ph type="title"/>
          </p:nvPr>
        </p:nvSpPr>
        <p:spPr/>
        <p:txBody>
          <a:bodyPr/>
          <a:lstStyle/>
          <a:p>
            <a:r>
              <a:rPr altLang="zh-CN" smtClean="0"/>
              <a:t>IEEE</a:t>
            </a:r>
            <a:r>
              <a:rPr lang="zh-CN" smtClean="0"/>
              <a:t>标准分类</a:t>
            </a:r>
          </a:p>
        </p:txBody>
      </p:sp>
      <p:sp>
        <p:nvSpPr>
          <p:cNvPr id="64515" name="内容占位符 2"/>
          <p:cNvSpPr>
            <a:spLocks noGrp="1"/>
          </p:cNvSpPr>
          <p:nvPr>
            <p:ph idx="1"/>
          </p:nvPr>
        </p:nvSpPr>
        <p:spPr/>
        <p:txBody>
          <a:bodyPr/>
          <a:lstStyle/>
          <a:p>
            <a:r>
              <a:rPr lang="en-US" altLang="zh-CN" sz="2400" b="1" i="1" smtClean="0">
                <a:latin typeface="宋体" pitchFamily="2" charset="-122"/>
                <a:ea typeface="宋体" pitchFamily="2" charset="-122"/>
              </a:rPr>
              <a:t>Standards</a:t>
            </a:r>
            <a:r>
              <a:rPr lang="zh-CN" altLang="zh-CN" sz="2400" smtClean="0">
                <a:latin typeface="宋体" pitchFamily="2" charset="-122"/>
                <a:ea typeface="宋体" pitchFamily="2" charset="-122"/>
              </a:rPr>
              <a:t>：具有强制要求的文档；</a:t>
            </a:r>
          </a:p>
          <a:p>
            <a:r>
              <a:rPr lang="en-US" altLang="zh-CN" sz="2400" b="1" i="1" smtClean="0">
                <a:latin typeface="宋体" pitchFamily="2" charset="-122"/>
                <a:ea typeface="宋体" pitchFamily="2" charset="-122"/>
              </a:rPr>
              <a:t>Recommended practices</a:t>
            </a:r>
            <a:r>
              <a:rPr lang="zh-CN" altLang="zh-CN" sz="2400" smtClean="0">
                <a:latin typeface="宋体" pitchFamily="2" charset="-122"/>
                <a:ea typeface="宋体" pitchFamily="2" charset="-122"/>
              </a:rPr>
              <a:t>： 该文档用以说明</a:t>
            </a:r>
            <a:r>
              <a:rPr lang="en-US" altLang="zh-CN" sz="2400" smtClean="0">
                <a:latin typeface="宋体" pitchFamily="2" charset="-122"/>
                <a:ea typeface="宋体" pitchFamily="2" charset="-122"/>
              </a:rPr>
              <a:t>IEEE</a:t>
            </a:r>
            <a:r>
              <a:rPr lang="zh-CN" altLang="zh-CN" sz="2400" smtClean="0">
                <a:latin typeface="宋体" pitchFamily="2" charset="-122"/>
                <a:ea typeface="宋体" pitchFamily="2" charset="-122"/>
              </a:rPr>
              <a:t>的首选程序和立场；</a:t>
            </a:r>
          </a:p>
          <a:p>
            <a:r>
              <a:rPr lang="en-US" altLang="zh-CN" sz="2400" b="1" i="1" smtClean="0">
                <a:latin typeface="宋体" pitchFamily="2" charset="-122"/>
                <a:ea typeface="宋体" pitchFamily="2" charset="-122"/>
              </a:rPr>
              <a:t>Guides</a:t>
            </a:r>
            <a:r>
              <a:rPr lang="zh-CN" altLang="zh-CN" sz="2400" smtClean="0">
                <a:latin typeface="宋体" pitchFamily="2" charset="-122"/>
                <a:ea typeface="宋体" pitchFamily="2" charset="-122"/>
              </a:rPr>
              <a:t>：该文档建议若干可选的良好实践方法，但并不做出明确的推荐；</a:t>
            </a:r>
          </a:p>
          <a:p>
            <a:r>
              <a:rPr lang="en-US" altLang="zh-CN" sz="2400" b="1" i="1" smtClean="0">
                <a:latin typeface="宋体" pitchFamily="2" charset="-122"/>
                <a:ea typeface="宋体" pitchFamily="2" charset="-122"/>
              </a:rPr>
              <a:t>Trial-Use document</a:t>
            </a:r>
            <a:r>
              <a:rPr lang="en-US" altLang="zh-CN" sz="2400" smtClean="0">
                <a:latin typeface="宋体" pitchFamily="2" charset="-122"/>
                <a:ea typeface="宋体" pitchFamily="2" charset="-122"/>
              </a:rPr>
              <a:t>:</a:t>
            </a:r>
            <a:r>
              <a:rPr lang="zh-CN" altLang="zh-CN" sz="2400" smtClean="0">
                <a:latin typeface="宋体" pitchFamily="2" charset="-122"/>
                <a:ea typeface="宋体" pitchFamily="2" charset="-122"/>
              </a:rPr>
              <a:t>有效期不多于两年的出版物。可以是上述任何类型的文档。</a:t>
            </a:r>
          </a:p>
          <a:p>
            <a:endParaRPr lang="zh-CN" altLang="en-US" sz="2400" smtClean="0">
              <a:latin typeface="宋体" pitchFamily="2" charset="-122"/>
              <a:ea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标题 1"/>
          <p:cNvSpPr>
            <a:spLocks noGrp="1"/>
          </p:cNvSpPr>
          <p:nvPr>
            <p:ph type="title"/>
          </p:nvPr>
        </p:nvSpPr>
        <p:spPr/>
        <p:txBody>
          <a:bodyPr/>
          <a:lstStyle/>
          <a:p>
            <a:r>
              <a:rPr altLang="zh-CN" smtClean="0"/>
              <a:t>IEEE</a:t>
            </a:r>
            <a:r>
              <a:rPr lang="zh-CN" altLang="zh-CN" smtClean="0"/>
              <a:t>标准制定过程产生</a:t>
            </a:r>
            <a:r>
              <a:rPr lang="zh-CN" smtClean="0"/>
              <a:t>的</a:t>
            </a:r>
            <a:r>
              <a:rPr lang="zh-CN" altLang="zh-CN" smtClean="0"/>
              <a:t>文档</a:t>
            </a:r>
            <a:endParaRPr lang="zh-CN" smtClean="0"/>
          </a:p>
        </p:txBody>
      </p:sp>
      <p:sp>
        <p:nvSpPr>
          <p:cNvPr id="65539" name="内容占位符 2"/>
          <p:cNvSpPr>
            <a:spLocks noGrp="1"/>
          </p:cNvSpPr>
          <p:nvPr>
            <p:ph idx="1"/>
          </p:nvPr>
        </p:nvSpPr>
        <p:spPr>
          <a:xfrm>
            <a:off x="533400" y="2209800"/>
            <a:ext cx="8153400" cy="4114800"/>
          </a:xfrm>
        </p:spPr>
        <p:txBody>
          <a:bodyPr/>
          <a:lstStyle/>
          <a:p>
            <a:r>
              <a:rPr lang="en-US" altLang="zh-CN" sz="2400" b="1" i="1" smtClean="0">
                <a:latin typeface="宋体" pitchFamily="2" charset="-122"/>
                <a:ea typeface="宋体" pitchFamily="2" charset="-122"/>
              </a:rPr>
              <a:t>New</a:t>
            </a:r>
            <a:r>
              <a:rPr lang="zh-CN" altLang="zh-CN" sz="2400" smtClean="0">
                <a:latin typeface="宋体" pitchFamily="2" charset="-122"/>
                <a:ea typeface="宋体" pitchFamily="2" charset="-122"/>
              </a:rPr>
              <a:t>：没有取代或修改另一个标准的文档；</a:t>
            </a:r>
          </a:p>
          <a:p>
            <a:r>
              <a:rPr lang="en-US" altLang="zh-CN" sz="2400" b="1" i="1" smtClean="0">
                <a:latin typeface="宋体" pitchFamily="2" charset="-122"/>
                <a:ea typeface="宋体" pitchFamily="2" charset="-122"/>
              </a:rPr>
              <a:t>Revision</a:t>
            </a:r>
            <a:r>
              <a:rPr lang="zh-CN" altLang="zh-CN" sz="2400" smtClean="0">
                <a:latin typeface="宋体" pitchFamily="2" charset="-122"/>
                <a:ea typeface="宋体" pitchFamily="2" charset="-122"/>
              </a:rPr>
              <a:t>：完整地更新或者取代已有</a:t>
            </a:r>
            <a:r>
              <a:rPr lang="en-US" altLang="zh-CN" sz="2400" smtClean="0">
                <a:latin typeface="宋体" pitchFamily="2" charset="-122"/>
                <a:ea typeface="宋体" pitchFamily="2" charset="-122"/>
              </a:rPr>
              <a:t>IEEE</a:t>
            </a:r>
            <a:r>
              <a:rPr lang="zh-CN" altLang="zh-CN" sz="2400" smtClean="0">
                <a:latin typeface="宋体" pitchFamily="2" charset="-122"/>
                <a:ea typeface="宋体" pitchFamily="2" charset="-122"/>
              </a:rPr>
              <a:t>标准的文档；</a:t>
            </a:r>
          </a:p>
          <a:p>
            <a:r>
              <a:rPr lang="en-US" altLang="zh-CN" sz="2400" b="1" i="1" smtClean="0">
                <a:latin typeface="宋体" pitchFamily="2" charset="-122"/>
                <a:ea typeface="宋体" pitchFamily="2" charset="-122"/>
              </a:rPr>
              <a:t>Amendment</a:t>
            </a:r>
            <a:r>
              <a:rPr lang="zh-CN" altLang="zh-CN" sz="2400" smtClean="0">
                <a:latin typeface="宋体" pitchFamily="2" charset="-122"/>
                <a:ea typeface="宋体" pitchFamily="2" charset="-122"/>
              </a:rPr>
              <a:t>：包含对已有标准的补充并可包含对该标准的技术更正的文档；</a:t>
            </a:r>
          </a:p>
          <a:p>
            <a:r>
              <a:rPr lang="en-US" altLang="zh-CN" sz="2400" b="1" i="1" smtClean="0">
                <a:latin typeface="宋体" pitchFamily="2" charset="-122"/>
                <a:ea typeface="宋体" pitchFamily="2" charset="-122"/>
              </a:rPr>
              <a:t>Corrigendum</a:t>
            </a:r>
            <a:r>
              <a:rPr lang="zh-CN" altLang="zh-CN" sz="2400" smtClean="0">
                <a:latin typeface="宋体" pitchFamily="2" charset="-122"/>
                <a:ea typeface="宋体" pitchFamily="2" charset="-122"/>
              </a:rPr>
              <a:t>：仅包含对已有</a:t>
            </a:r>
            <a:r>
              <a:rPr lang="en-US" altLang="zh-CN" sz="2400" smtClean="0">
                <a:latin typeface="宋体" pitchFamily="2" charset="-122"/>
                <a:ea typeface="宋体" pitchFamily="2" charset="-122"/>
              </a:rPr>
              <a:t>IEEE</a:t>
            </a:r>
            <a:r>
              <a:rPr lang="zh-CN" altLang="zh-CN" sz="2400" smtClean="0">
                <a:latin typeface="宋体" pitchFamily="2" charset="-122"/>
                <a:ea typeface="宋体" pitchFamily="2" charset="-122"/>
              </a:rPr>
              <a:t>标准技术勘误的文档；</a:t>
            </a:r>
          </a:p>
          <a:p>
            <a:r>
              <a:rPr lang="en-US" altLang="zh-CN" sz="2400" b="1" i="1" smtClean="0">
                <a:latin typeface="宋体" pitchFamily="2" charset="-122"/>
                <a:ea typeface="宋体" pitchFamily="2" charset="-122"/>
              </a:rPr>
              <a:t>Erratum</a:t>
            </a:r>
            <a:r>
              <a:rPr lang="zh-CN" altLang="zh-CN" sz="2400" smtClean="0">
                <a:latin typeface="宋体" pitchFamily="2" charset="-122"/>
                <a:ea typeface="宋体" pitchFamily="2" charset="-122"/>
              </a:rPr>
              <a:t>：仅包含对已有</a:t>
            </a:r>
            <a:r>
              <a:rPr lang="en-US" altLang="zh-CN" sz="2400" smtClean="0">
                <a:latin typeface="宋体" pitchFamily="2" charset="-122"/>
                <a:ea typeface="宋体" pitchFamily="2" charset="-122"/>
              </a:rPr>
              <a:t>IEEE</a:t>
            </a:r>
            <a:r>
              <a:rPr lang="zh-CN" altLang="zh-CN" sz="2400" smtClean="0">
                <a:latin typeface="宋体" pitchFamily="2" charset="-122"/>
                <a:ea typeface="宋体" pitchFamily="2" charset="-122"/>
              </a:rPr>
              <a:t>标准语法问题更正的文档</a:t>
            </a:r>
          </a:p>
          <a:p>
            <a:endParaRPr lang="zh-CN" altLang="en-US" sz="2400" smtClean="0">
              <a:latin typeface="宋体" pitchFamily="2" charset="-122"/>
              <a:ea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标题 1"/>
          <p:cNvSpPr>
            <a:spLocks noGrp="1"/>
          </p:cNvSpPr>
          <p:nvPr>
            <p:ph type="title"/>
          </p:nvPr>
        </p:nvSpPr>
        <p:spPr/>
        <p:txBody>
          <a:bodyPr/>
          <a:lstStyle/>
          <a:p>
            <a:r>
              <a:rPr altLang="zh-CN" smtClean="0"/>
              <a:t>Standard Mobile Apps</a:t>
            </a:r>
            <a:endParaRPr lang="zh-CN" smtClean="0"/>
          </a:p>
        </p:txBody>
      </p:sp>
      <p:sp>
        <p:nvSpPr>
          <p:cNvPr id="68611" name="内容占位符 2"/>
          <p:cNvSpPr>
            <a:spLocks noGrp="1"/>
          </p:cNvSpPr>
          <p:nvPr>
            <p:ph idx="1"/>
          </p:nvPr>
        </p:nvSpPr>
        <p:spPr>
          <a:xfrm>
            <a:off x="381000" y="1600200"/>
            <a:ext cx="4419600" cy="4114800"/>
          </a:xfrm>
        </p:spPr>
        <p:txBody>
          <a:bodyPr/>
          <a:lstStyle/>
          <a:p>
            <a:r>
              <a:rPr lang="en-US" altLang="zh-CN" sz="2000" b="1" smtClean="0"/>
              <a:t>IEEE Standards Power &amp; Energy Dictionary</a:t>
            </a:r>
            <a:r>
              <a:rPr lang="en-US" altLang="zh-CN" sz="2000" smtClean="0"/>
              <a:t/>
            </a:r>
            <a:br>
              <a:rPr lang="en-US" altLang="zh-CN" sz="2000" smtClean="0"/>
            </a:br>
            <a:endParaRPr lang="en-US" altLang="zh-CN" sz="2000" smtClean="0"/>
          </a:p>
          <a:p>
            <a:r>
              <a:rPr lang="en-US" altLang="zh-CN" sz="2000" b="1" smtClean="0"/>
              <a:t>IEEE Standards Wireless Dictionary App</a:t>
            </a:r>
            <a:r>
              <a:rPr lang="en-US" altLang="zh-CN" sz="2000" smtClean="0"/>
              <a:t/>
            </a:r>
            <a:br>
              <a:rPr lang="en-US" altLang="zh-CN" sz="2000" smtClean="0"/>
            </a:br>
            <a:r>
              <a:rPr lang="en-US" altLang="zh-CN" sz="2000" smtClean="0">
                <a:hlinkClick r:id="rId2"/>
              </a:rPr>
              <a:t>Available through iTunes</a:t>
            </a:r>
            <a:r>
              <a:rPr lang="en-US" altLang="zh-CN" sz="2000" smtClean="0"/>
              <a:t> </a:t>
            </a:r>
            <a:br>
              <a:rPr lang="en-US" altLang="zh-CN" sz="2000" smtClean="0"/>
            </a:br>
            <a:r>
              <a:rPr lang="en-US" altLang="zh-CN" sz="2000" smtClean="0">
                <a:hlinkClick r:id="rId3"/>
              </a:rPr>
              <a:t>Available through Andriod Market</a:t>
            </a:r>
            <a:r>
              <a:rPr lang="en-US" altLang="zh-CN" sz="2000" smtClean="0"/>
              <a:t> </a:t>
            </a:r>
          </a:p>
          <a:p>
            <a:endParaRPr lang="en-US" altLang="zh-CN" sz="2000" smtClean="0"/>
          </a:p>
          <a:p>
            <a:r>
              <a:rPr lang="en-US" altLang="zh-CN" sz="2000" b="1" smtClean="0"/>
              <a:t>NESC® Mobile Publication</a:t>
            </a:r>
            <a:r>
              <a:rPr lang="en-US" altLang="zh-CN" sz="2000" smtClean="0"/>
              <a:t/>
            </a:r>
            <a:br>
              <a:rPr lang="en-US" altLang="zh-CN" sz="2000" smtClean="0"/>
            </a:br>
            <a:r>
              <a:rPr lang="en-US" altLang="zh-CN" sz="2000" smtClean="0"/>
              <a:t/>
            </a:r>
            <a:br>
              <a:rPr lang="en-US" altLang="zh-CN" sz="2000" smtClean="0"/>
            </a:br>
            <a:endParaRPr lang="en-US" altLang="zh-CN" sz="2000" smtClean="0"/>
          </a:p>
          <a:p>
            <a:endParaRPr lang="zh-CN" altLang="en-US" sz="2000" smtClean="0"/>
          </a:p>
        </p:txBody>
      </p:sp>
      <p:sp>
        <p:nvSpPr>
          <p:cNvPr id="68612" name="矩形 3"/>
          <p:cNvSpPr>
            <a:spLocks noChangeArrowheads="1"/>
          </p:cNvSpPr>
          <p:nvPr/>
        </p:nvSpPr>
        <p:spPr bwMode="auto">
          <a:xfrm>
            <a:off x="457200" y="5791200"/>
            <a:ext cx="4800600" cy="682625"/>
          </a:xfrm>
          <a:prstGeom prst="rect">
            <a:avLst/>
          </a:prstGeom>
          <a:noFill/>
          <a:ln w="9525">
            <a:noFill/>
            <a:miter lim="800000"/>
            <a:headEnd/>
            <a:tailEnd/>
          </a:ln>
        </p:spPr>
        <p:txBody>
          <a:bodyPr>
            <a:spAutoFit/>
          </a:bodyPr>
          <a:lstStyle/>
          <a:p>
            <a:r>
              <a:rPr lang="en-US" altLang="zh-CN">
                <a:hlinkClick r:id="rId4"/>
              </a:rPr>
              <a:t>http://standards.ieee.org/findstds/prod/mobile/index.html</a:t>
            </a:r>
            <a:r>
              <a:rPr lang="en-US" altLang="zh-CN"/>
              <a:t> </a:t>
            </a:r>
            <a:endParaRPr lang="zh-CN" altLang="en-US"/>
          </a:p>
        </p:txBody>
      </p:sp>
      <p:pic>
        <p:nvPicPr>
          <p:cNvPr id="147458" name="Picture 2"/>
          <p:cNvPicPr>
            <a:picLocks noChangeAspect="1" noChangeArrowheads="1"/>
          </p:cNvPicPr>
          <p:nvPr/>
        </p:nvPicPr>
        <p:blipFill>
          <a:blip r:embed="rId5"/>
          <a:srcRect/>
          <a:stretch>
            <a:fillRect/>
          </a:stretch>
        </p:blipFill>
        <p:spPr bwMode="auto">
          <a:xfrm>
            <a:off x="4648200" y="1219200"/>
            <a:ext cx="3140075" cy="4481513"/>
          </a:xfrm>
          <a:prstGeom prst="rect">
            <a:avLst/>
          </a:prstGeom>
          <a:noFill/>
          <a:ln w="9525" algn="ctr">
            <a:noFill/>
            <a:miter lim="800000"/>
            <a:headEnd/>
            <a:tailEnd/>
          </a:ln>
        </p:spPr>
      </p:pic>
      <p:pic>
        <p:nvPicPr>
          <p:cNvPr id="147459" name="Picture 3"/>
          <p:cNvPicPr>
            <a:picLocks noChangeAspect="1" noChangeArrowheads="1"/>
          </p:cNvPicPr>
          <p:nvPr/>
        </p:nvPicPr>
        <p:blipFill>
          <a:blip r:embed="rId6"/>
          <a:srcRect/>
          <a:stretch>
            <a:fillRect/>
          </a:stretch>
        </p:blipFill>
        <p:spPr bwMode="auto">
          <a:xfrm>
            <a:off x="5638800" y="1828800"/>
            <a:ext cx="3248025" cy="4638675"/>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7458"/>
                                        </p:tgtEl>
                                        <p:attrNameLst>
                                          <p:attrName>style.visibility</p:attrName>
                                        </p:attrNameLst>
                                      </p:cBhvr>
                                      <p:to>
                                        <p:strVal val="visible"/>
                                      </p:to>
                                    </p:set>
                                    <p:animEffect transition="in" filter="blinds(horizontal)">
                                      <p:cBhvr>
                                        <p:cTn id="7" dur="500"/>
                                        <p:tgtEl>
                                          <p:spTgt spid="14745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7459"/>
                                        </p:tgtEl>
                                        <p:attrNameLst>
                                          <p:attrName>style.visibility</p:attrName>
                                        </p:attrNameLst>
                                      </p:cBhvr>
                                      <p:to>
                                        <p:strVal val="visible"/>
                                      </p:to>
                                    </p:set>
                                    <p:animEffect transition="in" filter="blinds(horizontal)">
                                      <p:cBhvr>
                                        <p:cTn id="12" dur="500"/>
                                        <p:tgtEl>
                                          <p:spTgt spid="147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08 SLA Customer Breakfast Final">
  <a:themeElements>
    <a:clrScheme name="Historical_ImageStrip_Templat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fontScheme name="Historical_ImageStrip_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lgn="ctr">
          <a:solidFill>
            <a:srgbClr val="FF0000"/>
          </a:solidFill>
          <a:round/>
          <a:headEnd/>
          <a:tailEnd/>
        </a:ln>
      </a:spPr>
      <a:bodyPr/>
      <a:lstStyle>
        <a:defPPr marL="342900" indent="-342900">
          <a:defRPr>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
            <a:schemeClr val="bg2"/>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Historical_ImageStrip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istorical_ImageStrip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istorical_ImageStrip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istorical_ImageStrip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istorical_ImageStrip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istorical_ImageStrip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istorical_ImageStrip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istorical_ImageStrip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storical_ImageStrip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istorical_ImageStrip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istorical_ImageStrip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istorical_ImageStrip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istorical_ImageStrip_Templat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
            <a:schemeClr val="bg2"/>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
            <a:schemeClr val="bg2"/>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6-08 SLA Customer Breakfast Final</Template>
  <TotalTime>6151</TotalTime>
  <Words>3750</Words>
  <Application>Microsoft Office PowerPoint</Application>
  <PresentationFormat>全屏显示(4:3)</PresentationFormat>
  <Paragraphs>642</Paragraphs>
  <Slides>115</Slides>
  <Notes>24</Notes>
  <HiddenSlides>12</HiddenSlides>
  <MMClips>0</MMClips>
  <ScaleCrop>false</ScaleCrop>
  <HeadingPairs>
    <vt:vector size="4" baseType="variant">
      <vt:variant>
        <vt:lpstr>主题</vt:lpstr>
      </vt:variant>
      <vt:variant>
        <vt:i4>2</vt:i4>
      </vt:variant>
      <vt:variant>
        <vt:lpstr>幻灯片标题</vt:lpstr>
      </vt:variant>
      <vt:variant>
        <vt:i4>115</vt:i4>
      </vt:variant>
    </vt:vector>
  </HeadingPairs>
  <TitlesOfParts>
    <vt:vector size="117" baseType="lpstr">
      <vt:lpstr>6-08 SLA Customer Breakfast Final</vt:lpstr>
      <vt:lpstr>Custom Design</vt:lpstr>
      <vt:lpstr>Today's IEEE:   Career, Content, and Networking</vt:lpstr>
      <vt:lpstr>幻灯片 2</vt:lpstr>
      <vt:lpstr>American Institute of Electrical Engineers</vt:lpstr>
      <vt:lpstr>The Institute of Radio Engineers</vt:lpstr>
      <vt:lpstr>AIEE + IRE = IEEE</vt:lpstr>
      <vt:lpstr>Today’s IEEE</vt:lpstr>
      <vt:lpstr>IEEE in China</vt:lpstr>
      <vt:lpstr>IEEE Volunteer Activities </vt:lpstr>
      <vt:lpstr>IEEE Societies</vt:lpstr>
      <vt:lpstr>IEEE Volunteer Activities </vt:lpstr>
      <vt:lpstr> IEEE Helps Innovation</vt:lpstr>
      <vt:lpstr>IEEE 内容覆盖所有前沿科技领域 More than just electrical engineering &amp; computer science </vt:lpstr>
      <vt:lpstr>从IEEE Xplore可以获得哪些内容？</vt:lpstr>
      <vt:lpstr>IEEE Xplore全文数据库 </vt:lpstr>
      <vt:lpstr>幻灯片 15</vt:lpstr>
      <vt:lpstr>技术专利对科技出版社的引用参考排名</vt:lpstr>
      <vt:lpstr>准备开始课题研究</vt:lpstr>
      <vt:lpstr>Radar Imaging</vt:lpstr>
      <vt:lpstr>寻找确定关键词</vt:lpstr>
      <vt:lpstr>幻灯片 20</vt:lpstr>
      <vt:lpstr>初步了解领域全貌</vt:lpstr>
      <vt:lpstr>检索入口</vt:lpstr>
      <vt:lpstr>检索结果</vt:lpstr>
      <vt:lpstr>定位顶尖作者</vt:lpstr>
      <vt:lpstr>检索特定作者</vt:lpstr>
      <vt:lpstr>Author Search</vt:lpstr>
      <vt:lpstr>幻灯片 27</vt:lpstr>
      <vt:lpstr>定位顶尖机构</vt:lpstr>
      <vt:lpstr>检索特定机构</vt:lpstr>
      <vt:lpstr>定位相关期刊和会议</vt:lpstr>
      <vt:lpstr>幻灯片 31</vt:lpstr>
      <vt:lpstr>幻灯片 32</vt:lpstr>
      <vt:lpstr>利用高级检索</vt:lpstr>
      <vt:lpstr>利用命令检索</vt:lpstr>
      <vt:lpstr>提高全文检索精准度</vt:lpstr>
      <vt:lpstr>找出最有影响力的文章</vt:lpstr>
      <vt:lpstr>追溯相关文献与最新动态 </vt:lpstr>
      <vt:lpstr>利用参考文献工具管理引文 </vt:lpstr>
      <vt:lpstr>个性化功能-My Projects</vt:lpstr>
      <vt:lpstr>个性化功能-设置ToC Alerts</vt:lpstr>
      <vt:lpstr>跟踪权威领域/专家/机构，获取最新科研动态</vt:lpstr>
      <vt:lpstr>个性化功能-设置个人帐号</vt:lpstr>
      <vt:lpstr>个性化功能-Save Search</vt:lpstr>
      <vt:lpstr>个性化功能-查看Saved Searches</vt:lpstr>
      <vt:lpstr>Alerts via Email</vt:lpstr>
      <vt:lpstr>浏览与参加IEEE会议</vt:lpstr>
      <vt:lpstr>查找即将召开的IEEE会议</vt:lpstr>
      <vt:lpstr> To be IEEE Authors</vt:lpstr>
      <vt:lpstr>What are the opportunities to publish at IEEE?  </vt:lpstr>
      <vt:lpstr>Journals                  Magazines</vt:lpstr>
      <vt:lpstr>Find Journals on IEEE Xplore </vt:lpstr>
      <vt:lpstr>幻灯片 52</vt:lpstr>
      <vt:lpstr>幻灯片 53</vt:lpstr>
      <vt:lpstr>电子投稿：E-Submission</vt:lpstr>
      <vt:lpstr>注册帐号</vt:lpstr>
      <vt:lpstr>进入作者专区</vt:lpstr>
      <vt:lpstr>输入题目和文摘</vt:lpstr>
      <vt:lpstr>选择关键字 </vt:lpstr>
      <vt:lpstr>输入作者和机构</vt:lpstr>
      <vt:lpstr>推荐审稿人</vt:lpstr>
      <vt:lpstr>说明信件</vt:lpstr>
      <vt:lpstr>上载文章和附件</vt:lpstr>
      <vt:lpstr>查看进程</vt:lpstr>
      <vt:lpstr>评审流程 Review Process </vt:lpstr>
      <vt:lpstr>IEEE Photonics Journal</vt:lpstr>
      <vt:lpstr>投稿格式：Tools for Authors </vt:lpstr>
      <vt:lpstr>Article Preparation and Submission </vt:lpstr>
      <vt:lpstr>Template for all Transactions*</vt:lpstr>
      <vt:lpstr>利用参考文献管理工具设置格式</vt:lpstr>
      <vt:lpstr>利用参考文献管理工具设置格式</vt:lpstr>
      <vt:lpstr>IEEE Reference Preparation Assistant </vt:lpstr>
      <vt:lpstr>Editing Assistance</vt:lpstr>
      <vt:lpstr>What are the opportunities to publish at IEEE?  </vt:lpstr>
      <vt:lpstr>会议论文和期刊论文的区别</vt:lpstr>
      <vt:lpstr>幻灯片 75</vt:lpstr>
      <vt:lpstr>幻灯片 76</vt:lpstr>
      <vt:lpstr>IEEE and IEEE Communications Society Policies </vt:lpstr>
      <vt:lpstr>EDAS </vt:lpstr>
      <vt:lpstr>Browse Past Conferences</vt:lpstr>
      <vt:lpstr> IEEE Resources   Recognition by those respected in your field</vt:lpstr>
      <vt:lpstr>幻灯片 81</vt:lpstr>
      <vt:lpstr>幻灯片 82</vt:lpstr>
      <vt:lpstr>幻灯片 83</vt:lpstr>
      <vt:lpstr>Free Webinars</vt:lpstr>
      <vt:lpstr>幻灯片 85</vt:lpstr>
      <vt:lpstr>幻灯片 86</vt:lpstr>
      <vt:lpstr>IEEE Standard Development</vt:lpstr>
      <vt:lpstr>IEEE标准- Standards</vt:lpstr>
      <vt:lpstr>IEEE标准状态</vt:lpstr>
      <vt:lpstr>IEEE标准状态</vt:lpstr>
      <vt:lpstr>Redline Standards</vt:lpstr>
      <vt:lpstr>IEEE Online Standards Dictionary</vt:lpstr>
      <vt:lpstr>幻灯片 93</vt:lpstr>
      <vt:lpstr>Search by Standards</vt:lpstr>
      <vt:lpstr>Check Status and Get Involved!</vt:lpstr>
      <vt:lpstr>IEEE 标准开发流程</vt:lpstr>
      <vt:lpstr>IEEE标准分类</vt:lpstr>
      <vt:lpstr>IEEE标准制定过程产生的文档</vt:lpstr>
      <vt:lpstr>Standard Mobile Apps</vt:lpstr>
      <vt:lpstr>IEEE Xplore Mobile Access</vt:lpstr>
      <vt:lpstr>IEEE Mini-Grants and Student Application Papers</vt:lpstr>
      <vt:lpstr>More Resources For You</vt:lpstr>
      <vt:lpstr>Related IEEE Programs</vt:lpstr>
      <vt:lpstr>幻灯片 104</vt:lpstr>
      <vt:lpstr>幻灯片 105</vt:lpstr>
      <vt:lpstr>幻灯片 106</vt:lpstr>
      <vt:lpstr>幻灯片 107</vt:lpstr>
      <vt:lpstr>IEEEXtreme 6.0 2012 official results </vt:lpstr>
      <vt:lpstr>幻灯片 109</vt:lpstr>
      <vt:lpstr>成为IEEE会员</vt:lpstr>
      <vt:lpstr>Staying Technically Current</vt:lpstr>
      <vt:lpstr>Networking</vt:lpstr>
      <vt:lpstr>幻灯片 113</vt:lpstr>
      <vt:lpstr> 本学期网络培训安排</vt:lpstr>
      <vt:lpstr>IEEE官网: http://www.ieee.org  IEEE中文官网: http://cn.ieee.org  培训网站: http://www.ieee.org/go/clientservices   培训视频: http://www.ieee.org/training   李箐 IEEE Client Services/UPP Manager li.q@ieee.org   陈伟 iGROUP IEEE Product Specialist chester@igroup.com.cn      </vt:lpstr>
    </vt:vector>
  </TitlesOfParts>
  <Company>IEEE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Xplore</dc:title>
  <dc:creator>Claire Olini</dc:creator>
  <cp:lastModifiedBy>Chester</cp:lastModifiedBy>
  <cp:revision>1040</cp:revision>
  <dcterms:created xsi:type="dcterms:W3CDTF">2009-11-13T15:51:54Z</dcterms:created>
  <dcterms:modified xsi:type="dcterms:W3CDTF">2013-04-24T15:34:57Z</dcterms:modified>
</cp:coreProperties>
</file>